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80" r:id="rId9"/>
    <p:sldId id="263" r:id="rId10"/>
    <p:sldId id="281" r:id="rId11"/>
    <p:sldId id="282" r:id="rId12"/>
    <p:sldId id="283" r:id="rId13"/>
    <p:sldId id="284" r:id="rId14"/>
    <p:sldId id="285" r:id="rId15"/>
    <p:sldId id="270" r:id="rId16"/>
    <p:sldId id="286" r:id="rId17"/>
    <p:sldId id="287" r:id="rId18"/>
    <p:sldId id="288" r:id="rId19"/>
    <p:sldId id="289" r:id="rId20"/>
    <p:sldId id="290" r:id="rId21"/>
    <p:sldId id="271" r:id="rId22"/>
    <p:sldId id="291" r:id="rId23"/>
    <p:sldId id="274" r:id="rId24"/>
    <p:sldId id="292" r:id="rId25"/>
    <p:sldId id="293" r:id="rId26"/>
    <p:sldId id="275" r:id="rId27"/>
    <p:sldId id="294" r:id="rId28"/>
    <p:sldId id="295" r:id="rId29"/>
    <p:sldId id="296" r:id="rId30"/>
    <p:sldId id="276" r:id="rId31"/>
    <p:sldId id="298" r:id="rId32"/>
    <p:sldId id="300" r:id="rId33"/>
    <p:sldId id="277" r:id="rId34"/>
    <p:sldId id="301" r:id="rId35"/>
    <p:sldId id="302" r:id="rId36"/>
    <p:sldId id="304" r:id="rId37"/>
    <p:sldId id="303" r:id="rId38"/>
    <p:sldId id="267" r:id="rId39"/>
    <p:sldId id="278" r:id="rId40"/>
    <p:sldId id="279" r:id="rId41"/>
    <p:sldId id="266" r:id="rId42"/>
    <p:sldId id="299" r:id="rId43"/>
    <p:sldId id="305" r:id="rId4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4263A3-E32C-F2E4-1F19-4B02F7F56585}" v="462" dt="2026-03-02T10:25:51.6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B22F41B3-5C69-68F6-C55E-C26514F347C6}"/>
    <pc:docChg chg="addSld delSld modSld addMainMaster delMainMaster">
      <pc:chgData name="Corey Edwards" userId="S::corey.edwards@uwtsd.ac.uk::7a967df3-e232-40a5-b10c-dee8f912d80a" providerId="AD" clId="Web-{B22F41B3-5C69-68F6-C55E-C26514F347C6}" dt="2026-02-20T16:20:42.153" v="280" actId="20577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B22F41B3-5C69-68F6-C55E-C26514F347C6}" dt="2026-02-20T16:04:21.131" v="48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B22F41B3-5C69-68F6-C55E-C26514F347C6}" dt="2026-02-20T16:04:21.131" v="4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B22F41B3-5C69-68F6-C55E-C26514F347C6}" dt="2026-02-20T16:04:21.131" v="4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B22F41B3-5C69-68F6-C55E-C26514F347C6}" dt="2026-02-20T16:04:21.131" v="48"/>
          <ac:spMkLst>
            <pc:docMk/>
            <pc:sldMk cId="109857222" sldId="256"/>
            <ac:spMk id="31" creationId="{EB9B5A19-3592-48E2-BC31-90E092BD68E1}"/>
          </ac:spMkLst>
        </pc:spChg>
        <pc:spChg chg="add">
          <ac:chgData name="Corey Edwards" userId="S::corey.edwards@uwtsd.ac.uk::7a967df3-e232-40a5-b10c-dee8f912d80a" providerId="AD" clId="Web-{B22F41B3-5C69-68F6-C55E-C26514F347C6}" dt="2026-02-20T16:04:21.131" v="48"/>
          <ac:spMkLst>
            <pc:docMk/>
            <pc:sldMk cId="109857222" sldId="256"/>
            <ac:spMk id="43" creationId="{DD99E1B6-CBC4-4306-9DFC-847D6D135208}"/>
          </ac:spMkLst>
        </pc:spChg>
        <pc:grpChg chg="add">
          <ac:chgData name="Corey Edwards" userId="S::corey.edwards@uwtsd.ac.uk::7a967df3-e232-40a5-b10c-dee8f912d80a" providerId="AD" clId="Web-{B22F41B3-5C69-68F6-C55E-C26514F347C6}" dt="2026-02-20T16:04:21.131" v="48"/>
          <ac:grpSpMkLst>
            <pc:docMk/>
            <pc:sldMk cId="109857222" sldId="256"/>
            <ac:grpSpMk id="32" creationId="{E2548C40-4C00-4E91-BFA6-84B4D66225A4}"/>
          </ac:grpSpMkLst>
        </pc:grpChg>
        <pc:grpChg chg="add">
          <ac:chgData name="Corey Edwards" userId="S::corey.edwards@uwtsd.ac.uk::7a967df3-e232-40a5-b10c-dee8f912d80a" providerId="AD" clId="Web-{B22F41B3-5C69-68F6-C55E-C26514F347C6}" dt="2026-02-20T16:04:21.131" v="48"/>
          <ac:grpSpMkLst>
            <pc:docMk/>
            <pc:sldMk cId="109857222" sldId="256"/>
            <ac:grpSpMk id="44" creationId="{3C16EB93-E299-481D-A004-769603D375CE}"/>
          </ac:grpSpMkLst>
        </pc:grpChg>
        <pc:picChg chg="add">
          <ac:chgData name="Corey Edwards" userId="S::corey.edwards@uwtsd.ac.uk::7a967df3-e232-40a5-b10c-dee8f912d80a" providerId="AD" clId="Web-{B22F41B3-5C69-68F6-C55E-C26514F347C6}" dt="2026-02-20T16:04:21.131" v="48"/>
          <ac:picMkLst>
            <pc:docMk/>
            <pc:sldMk cId="109857222" sldId="256"/>
            <ac:picMk id="48" creationId="{332C69FF-F529-7320-EFFA-76D07317951C}"/>
          </ac:picMkLst>
        </pc:picChg>
      </pc:sldChg>
      <pc:sldChg chg="modSp new">
        <pc:chgData name="Corey Edwards" userId="S::corey.edwards@uwtsd.ac.uk::7a967df3-e232-40a5-b10c-dee8f912d80a" providerId="AD" clId="Web-{B22F41B3-5C69-68F6-C55E-C26514F347C6}" dt="2026-02-20T16:08:38.484" v="56" actId="20577"/>
        <pc:sldMkLst>
          <pc:docMk/>
          <pc:sldMk cId="3623754095" sldId="257"/>
        </pc:sldMkLst>
        <pc:spChg chg="mod">
          <ac:chgData name="Corey Edwards" userId="S::corey.edwards@uwtsd.ac.uk::7a967df3-e232-40a5-b10c-dee8f912d80a" providerId="AD" clId="Web-{B22F41B3-5C69-68F6-C55E-C26514F347C6}" dt="2026-02-20T16:04:27.866" v="53" actId="20577"/>
          <ac:spMkLst>
            <pc:docMk/>
            <pc:sldMk cId="3623754095" sldId="257"/>
            <ac:spMk id="2" creationId="{7EDFF5FE-8995-4465-65AC-D38B7AF68B20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09:11.798" v="75" actId="20577"/>
        <pc:sldMkLst>
          <pc:docMk/>
          <pc:sldMk cId="1534778605" sldId="258"/>
        </pc:sldMkLst>
        <pc:spChg chg="mod">
          <ac:chgData name="Corey Edwards" userId="S::corey.edwards@uwtsd.ac.uk::7a967df3-e232-40a5-b10c-dee8f912d80a" providerId="AD" clId="Web-{B22F41B3-5C69-68F6-C55E-C26514F347C6}" dt="2026-02-20T16:08:56" v="65" actId="20577"/>
          <ac:spMkLst>
            <pc:docMk/>
            <pc:sldMk cId="1534778605" sldId="258"/>
            <ac:spMk id="2" creationId="{119E1831-FF34-9B40-06B9-00FFB26EB475}"/>
          </ac:spMkLst>
        </pc:spChg>
        <pc:spChg chg="mod">
          <ac:chgData name="Corey Edwards" userId="S::corey.edwards@uwtsd.ac.uk::7a967df3-e232-40a5-b10c-dee8f912d80a" providerId="AD" clId="Web-{B22F41B3-5C69-68F6-C55E-C26514F347C6}" dt="2026-02-20T16:09:11.798" v="75" actId="20577"/>
          <ac:spMkLst>
            <pc:docMk/>
            <pc:sldMk cId="1534778605" sldId="258"/>
            <ac:spMk id="3" creationId="{DEE78114-3DE3-4BCF-4F3E-A9F2BE6C51AE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09:19.720" v="80" actId="20577"/>
        <pc:sldMkLst>
          <pc:docMk/>
          <pc:sldMk cId="1910461907" sldId="259"/>
        </pc:sldMkLst>
        <pc:spChg chg="mod">
          <ac:chgData name="Corey Edwards" userId="S::corey.edwards@uwtsd.ac.uk::7a967df3-e232-40a5-b10c-dee8f912d80a" providerId="AD" clId="Web-{B22F41B3-5C69-68F6-C55E-C26514F347C6}" dt="2026-02-20T16:09:17.298" v="78" actId="20577"/>
          <ac:spMkLst>
            <pc:docMk/>
            <pc:sldMk cId="1910461907" sldId="259"/>
            <ac:spMk id="2" creationId="{CD03DCD8-34C9-515A-2C37-A6319286D469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09:33.517" v="85" actId="20577"/>
        <pc:sldMkLst>
          <pc:docMk/>
          <pc:sldMk cId="1513602042" sldId="260"/>
        </pc:sldMkLst>
        <pc:spChg chg="mod">
          <ac:chgData name="Corey Edwards" userId="S::corey.edwards@uwtsd.ac.uk::7a967df3-e232-40a5-b10c-dee8f912d80a" providerId="AD" clId="Web-{B22F41B3-5C69-68F6-C55E-C26514F347C6}" dt="2026-02-20T16:09:33.517" v="85" actId="20577"/>
          <ac:spMkLst>
            <pc:docMk/>
            <pc:sldMk cId="1513602042" sldId="260"/>
            <ac:spMk id="2" creationId="{A1A1FCE4-3130-B306-22EB-C8A5D7316329}"/>
          </ac:spMkLst>
        </pc:spChg>
      </pc:sldChg>
      <pc:sldChg chg="addSp modSp new mod setBg modClrScheme chgLayout">
        <pc:chgData name="Corey Edwards" userId="S::corey.edwards@uwtsd.ac.uk::7a967df3-e232-40a5-b10c-dee8f912d80a" providerId="AD" clId="Web-{B22F41B3-5C69-68F6-C55E-C26514F347C6}" dt="2026-02-20T16:09:58.721" v="105"/>
        <pc:sldMkLst>
          <pc:docMk/>
          <pc:sldMk cId="3359800573" sldId="261"/>
        </pc:sldMkLst>
        <pc:spChg chg="mod ord">
          <ac:chgData name="Corey Edwards" userId="S::corey.edwards@uwtsd.ac.uk::7a967df3-e232-40a5-b10c-dee8f912d80a" providerId="AD" clId="Web-{B22F41B3-5C69-68F6-C55E-C26514F347C6}" dt="2026-02-20T16:09:58.721" v="105"/>
          <ac:spMkLst>
            <pc:docMk/>
            <pc:sldMk cId="3359800573" sldId="261"/>
            <ac:spMk id="2" creationId="{8E970091-BEE6-3376-C4E8-D43C7EC83A05}"/>
          </ac:spMkLst>
        </pc:spChg>
        <pc:spChg chg="mod ord">
          <ac:chgData name="Corey Edwards" userId="S::corey.edwards@uwtsd.ac.uk::7a967df3-e232-40a5-b10c-dee8f912d80a" providerId="AD" clId="Web-{B22F41B3-5C69-68F6-C55E-C26514F347C6}" dt="2026-02-20T16:09:58.721" v="105"/>
          <ac:spMkLst>
            <pc:docMk/>
            <pc:sldMk cId="3359800573" sldId="261"/>
            <ac:spMk id="3" creationId="{90D4AA78-7F53-50B7-638F-71EF7B8FE4E7}"/>
          </ac:spMkLst>
        </pc:spChg>
        <pc:spChg chg="add">
          <ac:chgData name="Corey Edwards" userId="S::corey.edwards@uwtsd.ac.uk::7a967df3-e232-40a5-b10c-dee8f912d80a" providerId="AD" clId="Web-{B22F41B3-5C69-68F6-C55E-C26514F347C6}" dt="2026-02-20T16:09:58.721" v="105"/>
          <ac:spMkLst>
            <pc:docMk/>
            <pc:sldMk cId="3359800573" sldId="261"/>
            <ac:spMk id="9" creationId="{EB95B01E-5851-431E-863B-0FAC65669516}"/>
          </ac:spMkLst>
        </pc:spChg>
        <pc:grpChg chg="add">
          <ac:chgData name="Corey Edwards" userId="S::corey.edwards@uwtsd.ac.uk::7a967df3-e232-40a5-b10c-dee8f912d80a" providerId="AD" clId="Web-{B22F41B3-5C69-68F6-C55E-C26514F347C6}" dt="2026-02-20T16:09:58.721" v="105"/>
          <ac:grpSpMkLst>
            <pc:docMk/>
            <pc:sldMk cId="3359800573" sldId="261"/>
            <ac:grpSpMk id="11" creationId="{5F17E415-B31D-479C-85EC-3974EB6DEDB8}"/>
          </ac:grpSpMkLst>
        </pc:grpChg>
        <pc:picChg chg="add">
          <ac:chgData name="Corey Edwards" userId="S::corey.edwards@uwtsd.ac.uk::7a967df3-e232-40a5-b10c-dee8f912d80a" providerId="AD" clId="Web-{B22F41B3-5C69-68F6-C55E-C26514F347C6}" dt="2026-02-20T16:09:58.721" v="105"/>
          <ac:picMkLst>
            <pc:docMk/>
            <pc:sldMk cId="3359800573" sldId="261"/>
            <ac:picMk id="5" creationId="{A6A6F411-1D53-FD88-2F29-A52926AA10AB}"/>
          </ac:picMkLst>
        </pc:picChg>
      </pc:sldChg>
      <pc:sldChg chg="modSp new">
        <pc:chgData name="Corey Edwards" userId="S::corey.edwards@uwtsd.ac.uk::7a967df3-e232-40a5-b10c-dee8f912d80a" providerId="AD" clId="Web-{B22F41B3-5C69-68F6-C55E-C26514F347C6}" dt="2026-02-20T16:10:49.159" v="130" actId="20577"/>
        <pc:sldMkLst>
          <pc:docMk/>
          <pc:sldMk cId="3994688357" sldId="262"/>
        </pc:sldMkLst>
        <pc:spChg chg="mod">
          <ac:chgData name="Corey Edwards" userId="S::corey.edwards@uwtsd.ac.uk::7a967df3-e232-40a5-b10c-dee8f912d80a" providerId="AD" clId="Web-{B22F41B3-5C69-68F6-C55E-C26514F347C6}" dt="2026-02-20T16:10:29.690" v="115" actId="20577"/>
          <ac:spMkLst>
            <pc:docMk/>
            <pc:sldMk cId="3994688357" sldId="262"/>
            <ac:spMk id="2" creationId="{455EF3DB-1266-58E5-7E71-FEFABD7D62C7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14:11.928" v="143" actId="20577"/>
        <pc:sldMkLst>
          <pc:docMk/>
          <pc:sldMk cId="689908245" sldId="263"/>
        </pc:sldMkLst>
        <pc:spChg chg="mod">
          <ac:chgData name="Corey Edwards" userId="S::corey.edwards@uwtsd.ac.uk::7a967df3-e232-40a5-b10c-dee8f912d80a" providerId="AD" clId="Web-{B22F41B3-5C69-68F6-C55E-C26514F347C6}" dt="2026-02-20T16:14:11.928" v="143" actId="20577"/>
          <ac:spMkLst>
            <pc:docMk/>
            <pc:sldMk cId="689908245" sldId="263"/>
            <ac:spMk id="2" creationId="{87EC0044-EDA1-D327-CDA6-AA35BCB33712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15:55.570" v="167" actId="20577"/>
        <pc:sldMkLst>
          <pc:docMk/>
          <pc:sldMk cId="1014419354" sldId="266"/>
        </pc:sldMkLst>
        <pc:spChg chg="mod">
          <ac:chgData name="Corey Edwards" userId="S::corey.edwards@uwtsd.ac.uk::7a967df3-e232-40a5-b10c-dee8f912d80a" providerId="AD" clId="Web-{B22F41B3-5C69-68F6-C55E-C26514F347C6}" dt="2026-02-20T16:15:42.023" v="161" actId="20577"/>
          <ac:spMkLst>
            <pc:docMk/>
            <pc:sldMk cId="1014419354" sldId="266"/>
            <ac:spMk id="2" creationId="{899224A5-0EC1-7E15-7F85-E77351B1981B}"/>
          </ac:spMkLst>
        </pc:spChg>
        <pc:spChg chg="mod">
          <ac:chgData name="Corey Edwards" userId="S::corey.edwards@uwtsd.ac.uk::7a967df3-e232-40a5-b10c-dee8f912d80a" providerId="AD" clId="Web-{B22F41B3-5C69-68F6-C55E-C26514F347C6}" dt="2026-02-20T16:15:55.570" v="167" actId="20577"/>
          <ac:spMkLst>
            <pc:docMk/>
            <pc:sldMk cId="1014419354" sldId="266"/>
            <ac:spMk id="3" creationId="{0B3BC85E-9F45-663B-0D7C-F2C7D8E40D41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19:42.618" v="236" actId="20577"/>
        <pc:sldMkLst>
          <pc:docMk/>
          <pc:sldMk cId="1164513371" sldId="267"/>
        </pc:sldMkLst>
        <pc:spChg chg="mod">
          <ac:chgData name="Corey Edwards" userId="S::corey.edwards@uwtsd.ac.uk::7a967df3-e232-40a5-b10c-dee8f912d80a" providerId="AD" clId="Web-{B22F41B3-5C69-68F6-C55E-C26514F347C6}" dt="2026-02-20T16:18:06.594" v="173" actId="20577"/>
          <ac:spMkLst>
            <pc:docMk/>
            <pc:sldMk cId="1164513371" sldId="267"/>
            <ac:spMk id="2" creationId="{290B4B9E-8189-46CB-30F9-FF740484745B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18:33.488" v="194" actId="20577"/>
        <pc:sldMkLst>
          <pc:docMk/>
          <pc:sldMk cId="664698355" sldId="270"/>
        </pc:sldMkLst>
        <pc:spChg chg="mod">
          <ac:chgData name="Corey Edwards" userId="S::corey.edwards@uwtsd.ac.uk::7a967df3-e232-40a5-b10c-dee8f912d80a" providerId="AD" clId="Web-{B22F41B3-5C69-68F6-C55E-C26514F347C6}" dt="2026-02-20T16:18:33.488" v="194" actId="20577"/>
          <ac:spMkLst>
            <pc:docMk/>
            <pc:sldMk cId="664698355" sldId="270"/>
            <ac:spMk id="2" creationId="{B1668B8F-4865-6C40-3FED-45468580F4EE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18:38.394" v="198" actId="20577"/>
        <pc:sldMkLst>
          <pc:docMk/>
          <pc:sldMk cId="2244027312" sldId="271"/>
        </pc:sldMkLst>
        <pc:spChg chg="mod">
          <ac:chgData name="Corey Edwards" userId="S::corey.edwards@uwtsd.ac.uk::7a967df3-e232-40a5-b10c-dee8f912d80a" providerId="AD" clId="Web-{B22F41B3-5C69-68F6-C55E-C26514F347C6}" dt="2026-02-20T16:18:38.394" v="198" actId="20577"/>
          <ac:spMkLst>
            <pc:docMk/>
            <pc:sldMk cId="2244027312" sldId="271"/>
            <ac:spMk id="2" creationId="{820BBEC2-1C43-55AE-8829-A7B0E2746DD4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19:06.600" v="218" actId="20577"/>
        <pc:sldMkLst>
          <pc:docMk/>
          <pc:sldMk cId="708031758" sldId="274"/>
        </pc:sldMkLst>
        <pc:spChg chg="mod">
          <ac:chgData name="Corey Edwards" userId="S::corey.edwards@uwtsd.ac.uk::7a967df3-e232-40a5-b10c-dee8f912d80a" providerId="AD" clId="Web-{B22F41B3-5C69-68F6-C55E-C26514F347C6}" dt="2026-02-20T16:19:06.600" v="218" actId="20577"/>
          <ac:spMkLst>
            <pc:docMk/>
            <pc:sldMk cId="708031758" sldId="274"/>
            <ac:spMk id="2" creationId="{A06160F0-BCCC-C05E-7373-A3BE4873DF84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19:10.991" v="223" actId="20577"/>
        <pc:sldMkLst>
          <pc:docMk/>
          <pc:sldMk cId="324262321" sldId="275"/>
        </pc:sldMkLst>
        <pc:spChg chg="mod">
          <ac:chgData name="Corey Edwards" userId="S::corey.edwards@uwtsd.ac.uk::7a967df3-e232-40a5-b10c-dee8f912d80a" providerId="AD" clId="Web-{B22F41B3-5C69-68F6-C55E-C26514F347C6}" dt="2026-02-20T16:19:10.991" v="223" actId="20577"/>
          <ac:spMkLst>
            <pc:docMk/>
            <pc:sldMk cId="324262321" sldId="275"/>
            <ac:spMk id="2" creationId="{C597F741-808E-F7EF-B3BD-CCCD6C961423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19:16.335" v="227" actId="20577"/>
        <pc:sldMkLst>
          <pc:docMk/>
          <pc:sldMk cId="4280617816" sldId="276"/>
        </pc:sldMkLst>
        <pc:spChg chg="mod">
          <ac:chgData name="Corey Edwards" userId="S::corey.edwards@uwtsd.ac.uk::7a967df3-e232-40a5-b10c-dee8f912d80a" providerId="AD" clId="Web-{B22F41B3-5C69-68F6-C55E-C26514F347C6}" dt="2026-02-20T16:19:16.335" v="227" actId="20577"/>
          <ac:spMkLst>
            <pc:docMk/>
            <pc:sldMk cId="4280617816" sldId="276"/>
            <ac:spMk id="2" creationId="{04D69E03-59C9-E43D-C21C-85473BB2E0B3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19:24.851" v="234" actId="20577"/>
        <pc:sldMkLst>
          <pc:docMk/>
          <pc:sldMk cId="860727435" sldId="277"/>
        </pc:sldMkLst>
        <pc:spChg chg="mod">
          <ac:chgData name="Corey Edwards" userId="S::corey.edwards@uwtsd.ac.uk::7a967df3-e232-40a5-b10c-dee8f912d80a" providerId="AD" clId="Web-{B22F41B3-5C69-68F6-C55E-C26514F347C6}" dt="2026-02-20T16:19:24.851" v="234" actId="20577"/>
          <ac:spMkLst>
            <pc:docMk/>
            <pc:sldMk cId="860727435" sldId="277"/>
            <ac:spMk id="2" creationId="{2E06C94B-28AF-9958-695C-380737E07475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20:23.183" v="274" actId="20577"/>
        <pc:sldMkLst>
          <pc:docMk/>
          <pc:sldMk cId="3318409770" sldId="278"/>
        </pc:sldMkLst>
        <pc:spChg chg="mod">
          <ac:chgData name="Corey Edwards" userId="S::corey.edwards@uwtsd.ac.uk::7a967df3-e232-40a5-b10c-dee8f912d80a" providerId="AD" clId="Web-{B22F41B3-5C69-68F6-C55E-C26514F347C6}" dt="2026-02-20T16:19:45.775" v="238" actId="20577"/>
          <ac:spMkLst>
            <pc:docMk/>
            <pc:sldMk cId="3318409770" sldId="278"/>
            <ac:spMk id="2" creationId="{8B6E61F4-0EDC-EEE6-C257-ED5FFBC11410}"/>
          </ac:spMkLst>
        </pc:spChg>
        <pc:spChg chg="mod">
          <ac:chgData name="Corey Edwards" userId="S::corey.edwards@uwtsd.ac.uk::7a967df3-e232-40a5-b10c-dee8f912d80a" providerId="AD" clId="Web-{B22F41B3-5C69-68F6-C55E-C26514F347C6}" dt="2026-02-20T16:20:23.183" v="274" actId="20577"/>
          <ac:spMkLst>
            <pc:docMk/>
            <pc:sldMk cId="3318409770" sldId="278"/>
            <ac:spMk id="3" creationId="{6659366A-AF92-B046-54DA-0CD95D8224F8}"/>
          </ac:spMkLst>
        </pc:spChg>
      </pc:sldChg>
      <pc:sldChg chg="modSp new">
        <pc:chgData name="Corey Edwards" userId="S::corey.edwards@uwtsd.ac.uk::7a967df3-e232-40a5-b10c-dee8f912d80a" providerId="AD" clId="Web-{B22F41B3-5C69-68F6-C55E-C26514F347C6}" dt="2026-02-20T16:20:42.153" v="280" actId="20577"/>
        <pc:sldMkLst>
          <pc:docMk/>
          <pc:sldMk cId="3564401845" sldId="279"/>
        </pc:sldMkLst>
        <pc:spChg chg="mod">
          <ac:chgData name="Corey Edwards" userId="S::corey.edwards@uwtsd.ac.uk::7a967df3-e232-40a5-b10c-dee8f912d80a" providerId="AD" clId="Web-{B22F41B3-5C69-68F6-C55E-C26514F347C6}" dt="2026-02-20T16:20:35.966" v="278" actId="20577"/>
          <ac:spMkLst>
            <pc:docMk/>
            <pc:sldMk cId="3564401845" sldId="279"/>
            <ac:spMk id="2" creationId="{2F9D443E-02C9-97C9-0EE9-600145FB70B3}"/>
          </ac:spMkLst>
        </pc:spChg>
      </pc:sldChg>
      <pc:sldMasterChg chg="add addSldLayout">
        <pc:chgData name="Corey Edwards" userId="S::corey.edwards@uwtsd.ac.uk::7a967df3-e232-40a5-b10c-dee8f912d80a" providerId="AD" clId="Web-{B22F41B3-5C69-68F6-C55E-C26514F347C6}" dt="2026-02-20T16:04:21.131" v="48"/>
        <pc:sldMasterMkLst>
          <pc:docMk/>
          <pc:sldMasterMk cId="2197119153" sldId="2147483734"/>
        </pc:sldMasterMkLst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1150357734" sldId="2147483723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3978353820" sldId="2147483724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2437234466" sldId="2147483725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3879495126" sldId="2147483726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301657346" sldId="2147483727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2976330567" sldId="2147483728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581843609" sldId="2147483729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513423451" sldId="2147483730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1364532311" sldId="2147483731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1315776756" sldId="2147483732"/>
          </pc:sldLayoutMkLst>
        </pc:sldLayoutChg>
        <pc:sldLayoutChg chg="add">
          <pc:chgData name="Corey Edwards" userId="S::corey.edwards@uwtsd.ac.uk::7a967df3-e232-40a5-b10c-dee8f912d80a" providerId="AD" clId="Web-{B22F41B3-5C69-68F6-C55E-C26514F347C6}" dt="2026-02-20T16:04:21.131" v="48"/>
          <pc:sldLayoutMkLst>
            <pc:docMk/>
            <pc:sldMasterMk cId="2197119153" sldId="2147483734"/>
            <pc:sldLayoutMk cId="1107004522" sldId="2147483733"/>
          </pc:sldLayoutMkLst>
        </pc:sldLayoutChg>
      </pc:sldMasterChg>
    </pc:docChg>
  </pc:docChgLst>
  <pc:docChgLst>
    <pc:chgData name="Corey Edwards" userId="S::corey.edwards@uwtsd.ac.uk::7a967df3-e232-40a5-b10c-dee8f912d80a" providerId="AD" clId="Web-{CC3B4055-AA51-A8F8-20E8-03AA7B910EE5}"/>
    <pc:docChg chg="modSld">
      <pc:chgData name="Corey Edwards" userId="S::corey.edwards@uwtsd.ac.uk::7a967df3-e232-40a5-b10c-dee8f912d80a" providerId="AD" clId="Web-{CC3B4055-AA51-A8F8-20E8-03AA7B910EE5}" dt="2026-02-24T09:43:24.636" v="0"/>
      <pc:docMkLst>
        <pc:docMk/>
      </pc:docMkLst>
      <pc:sldChg chg="addSp delSp">
        <pc:chgData name="Corey Edwards" userId="S::corey.edwards@uwtsd.ac.uk::7a967df3-e232-40a5-b10c-dee8f912d80a" providerId="AD" clId="Web-{CC3B4055-AA51-A8F8-20E8-03AA7B910EE5}" dt="2026-02-24T09:43:24.636" v="0"/>
        <pc:sldMkLst>
          <pc:docMk/>
          <pc:sldMk cId="3623754095" sldId="257"/>
        </pc:sldMkLst>
        <pc:graphicFrameChg chg="add">
          <ac:chgData name="Corey Edwards" userId="S::corey.edwards@uwtsd.ac.uk::7a967df3-e232-40a5-b10c-dee8f912d80a" providerId="AD" clId="Web-{CC3B4055-AA51-A8F8-20E8-03AA7B910EE5}" dt="2026-02-24T09:43:24.636" v="0"/>
          <ac:graphicFrameMkLst>
            <pc:docMk/>
            <pc:sldMk cId="3623754095" sldId="257"/>
            <ac:graphicFrameMk id="5" creationId="{9DB7D300-2D9F-CC96-2810-CA9F30DA9AED}"/>
          </ac:graphicFrameMkLst>
        </pc:graphicFrameChg>
      </pc:sldChg>
    </pc:docChg>
  </pc:docChgLst>
  <pc:docChgLst>
    <pc:chgData name="Corey Edwards" userId="S::corey.edwards@uwtsd.ac.uk::7a967df3-e232-40a5-b10c-dee8f912d80a" providerId="AD" clId="Web-{2078949E-4A33-E6EA-2DA3-1349E7DB10C2}"/>
    <pc:docChg chg="addSld delSld modSld">
      <pc:chgData name="Corey Edwards" userId="S::corey.edwards@uwtsd.ac.uk::7a967df3-e232-40a5-b10c-dee8f912d80a" providerId="AD" clId="Web-{2078949E-4A33-E6EA-2DA3-1349E7DB10C2}" dt="2026-02-23T12:21:03.411" v="330" actId="20577"/>
      <pc:docMkLst>
        <pc:docMk/>
      </pc:docMkLst>
      <pc:sldChg chg="addSp delSp modSp mod setBg">
        <pc:chgData name="Corey Edwards" userId="S::corey.edwards@uwtsd.ac.uk::7a967df3-e232-40a5-b10c-dee8f912d80a" providerId="AD" clId="Web-{2078949E-4A33-E6EA-2DA3-1349E7DB10C2}" dt="2026-02-23T11:48:15.546" v="1"/>
        <pc:sldMkLst>
          <pc:docMk/>
          <pc:sldMk cId="1910461907" sldId="259"/>
        </pc:sldMkLst>
        <pc:spChg chg="mod">
          <ac:chgData name="Corey Edwards" userId="S::corey.edwards@uwtsd.ac.uk::7a967df3-e232-40a5-b10c-dee8f912d80a" providerId="AD" clId="Web-{2078949E-4A33-E6EA-2DA3-1349E7DB10C2}" dt="2026-02-23T11:48:15.546" v="1"/>
          <ac:spMkLst>
            <pc:docMk/>
            <pc:sldMk cId="1910461907" sldId="259"/>
            <ac:spMk id="2" creationId="{CD03DCD8-34C9-515A-2C37-A6319286D469}"/>
          </ac:spMkLst>
        </pc:spChg>
        <pc:spChg chg="add">
          <ac:chgData name="Corey Edwards" userId="S::corey.edwards@uwtsd.ac.uk::7a967df3-e232-40a5-b10c-dee8f912d80a" providerId="AD" clId="Web-{2078949E-4A33-E6EA-2DA3-1349E7DB10C2}" dt="2026-02-23T11:48:15.546" v="1"/>
          <ac:spMkLst>
            <pc:docMk/>
            <pc:sldMk cId="1910461907" sldId="259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2078949E-4A33-E6EA-2DA3-1349E7DB10C2}" dt="2026-02-23T11:48:15.546" v="1"/>
          <ac:spMkLst>
            <pc:docMk/>
            <pc:sldMk cId="1910461907" sldId="259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2078949E-4A33-E6EA-2DA3-1349E7DB10C2}" dt="2026-02-23T11:48:15.546" v="1"/>
          <ac:grpSpMkLst>
            <pc:docMk/>
            <pc:sldMk cId="1910461907" sldId="259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2078949E-4A33-E6EA-2DA3-1349E7DB10C2}" dt="2026-02-23T11:48:15.546" v="1"/>
          <ac:graphicFrameMkLst>
            <pc:docMk/>
            <pc:sldMk cId="1910461907" sldId="259"/>
            <ac:graphicFrameMk id="5" creationId="{05F533E7-A8FA-4271-BEE1-3078730CE0C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078949E-4A33-E6EA-2DA3-1349E7DB10C2}" dt="2026-02-23T11:48:10.296" v="0"/>
        <pc:sldMkLst>
          <pc:docMk/>
          <pc:sldMk cId="1513602042" sldId="260"/>
        </pc:sldMkLst>
        <pc:spChg chg="mod">
          <ac:chgData name="Corey Edwards" userId="S::corey.edwards@uwtsd.ac.uk::7a967df3-e232-40a5-b10c-dee8f912d80a" providerId="AD" clId="Web-{2078949E-4A33-E6EA-2DA3-1349E7DB10C2}" dt="2026-02-23T11:48:10.296" v="0"/>
          <ac:spMkLst>
            <pc:docMk/>
            <pc:sldMk cId="1513602042" sldId="260"/>
            <ac:spMk id="2" creationId="{A1A1FCE4-3130-B306-22EB-C8A5D7316329}"/>
          </ac:spMkLst>
        </pc:spChg>
        <pc:spChg chg="add">
          <ac:chgData name="Corey Edwards" userId="S::corey.edwards@uwtsd.ac.uk::7a967df3-e232-40a5-b10c-dee8f912d80a" providerId="AD" clId="Web-{2078949E-4A33-E6EA-2DA3-1349E7DB10C2}" dt="2026-02-23T11:48:10.296" v="0"/>
          <ac:spMkLst>
            <pc:docMk/>
            <pc:sldMk cId="1513602042" sldId="260"/>
            <ac:spMk id="9" creationId="{B807C163-87AF-4BC4-ADE2-4E5EAFEEE8CE}"/>
          </ac:spMkLst>
        </pc:spChg>
        <pc:spChg chg="add">
          <ac:chgData name="Corey Edwards" userId="S::corey.edwards@uwtsd.ac.uk::7a967df3-e232-40a5-b10c-dee8f912d80a" providerId="AD" clId="Web-{2078949E-4A33-E6EA-2DA3-1349E7DB10C2}" dt="2026-02-23T11:48:10.296" v="0"/>
          <ac:spMkLst>
            <pc:docMk/>
            <pc:sldMk cId="1513602042" sldId="260"/>
            <ac:spMk id="23" creationId="{19C03209-5BD8-4B0B-847E-430FFF592586}"/>
          </ac:spMkLst>
        </pc:spChg>
        <pc:grpChg chg="add">
          <ac:chgData name="Corey Edwards" userId="S::corey.edwards@uwtsd.ac.uk::7a967df3-e232-40a5-b10c-dee8f912d80a" providerId="AD" clId="Web-{2078949E-4A33-E6EA-2DA3-1349E7DB10C2}" dt="2026-02-23T11:48:10.296" v="0"/>
          <ac:grpSpMkLst>
            <pc:docMk/>
            <pc:sldMk cId="1513602042" sldId="260"/>
            <ac:grpSpMk id="11" creationId="{3F696E8E-5A50-4F12-9E0B-502F85061599}"/>
          </ac:grpSpMkLst>
        </pc:grpChg>
        <pc:graphicFrameChg chg="add">
          <ac:chgData name="Corey Edwards" userId="S::corey.edwards@uwtsd.ac.uk::7a967df3-e232-40a5-b10c-dee8f912d80a" providerId="AD" clId="Web-{2078949E-4A33-E6EA-2DA3-1349E7DB10C2}" dt="2026-02-23T11:48:10.296" v="0"/>
          <ac:graphicFrameMkLst>
            <pc:docMk/>
            <pc:sldMk cId="1513602042" sldId="260"/>
            <ac:graphicFrameMk id="5" creationId="{C18FA531-27C4-50EA-8B76-5FE54ED12F9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2078949E-4A33-E6EA-2DA3-1349E7DB10C2}" dt="2026-02-23T11:48:22.578" v="2"/>
        <pc:sldMkLst>
          <pc:docMk/>
          <pc:sldMk cId="3994688357" sldId="262"/>
        </pc:sldMkLst>
        <pc:spChg chg="mod">
          <ac:chgData name="Corey Edwards" userId="S::corey.edwards@uwtsd.ac.uk::7a967df3-e232-40a5-b10c-dee8f912d80a" providerId="AD" clId="Web-{2078949E-4A33-E6EA-2DA3-1349E7DB10C2}" dt="2026-02-23T11:48:22.578" v="2"/>
          <ac:spMkLst>
            <pc:docMk/>
            <pc:sldMk cId="3994688357" sldId="262"/>
            <ac:spMk id="2" creationId="{455EF3DB-1266-58E5-7E71-FEFABD7D62C7}"/>
          </ac:spMkLst>
        </pc:spChg>
        <pc:spChg chg="add">
          <ac:chgData name="Corey Edwards" userId="S::corey.edwards@uwtsd.ac.uk::7a967df3-e232-40a5-b10c-dee8f912d80a" providerId="AD" clId="Web-{2078949E-4A33-E6EA-2DA3-1349E7DB10C2}" dt="2026-02-23T11:48:22.578" v="2"/>
          <ac:spMkLst>
            <pc:docMk/>
            <pc:sldMk cId="3994688357" sldId="262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2078949E-4A33-E6EA-2DA3-1349E7DB10C2}" dt="2026-02-23T11:48:22.578" v="2"/>
          <ac:spMkLst>
            <pc:docMk/>
            <pc:sldMk cId="3994688357" sldId="262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2078949E-4A33-E6EA-2DA3-1349E7DB10C2}" dt="2026-02-23T11:48:22.578" v="2"/>
          <ac:grpSpMkLst>
            <pc:docMk/>
            <pc:sldMk cId="3994688357" sldId="262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2078949E-4A33-E6EA-2DA3-1349E7DB10C2}" dt="2026-02-23T11:48:22.578" v="2"/>
          <ac:graphicFrameMkLst>
            <pc:docMk/>
            <pc:sldMk cId="3994688357" sldId="262"/>
            <ac:graphicFrameMk id="5" creationId="{9EB11B1E-C19E-A786-1E01-A249246A88E7}"/>
          </ac:graphicFrameMkLst>
        </pc:graphicFrameChg>
      </pc:sldChg>
      <pc:sldChg chg="modSp">
        <pc:chgData name="Corey Edwards" userId="S::corey.edwards@uwtsd.ac.uk::7a967df3-e232-40a5-b10c-dee8f912d80a" providerId="AD" clId="Web-{2078949E-4A33-E6EA-2DA3-1349E7DB10C2}" dt="2026-02-23T11:59:20.884" v="21" actId="20577"/>
        <pc:sldMkLst>
          <pc:docMk/>
          <pc:sldMk cId="689908245" sldId="263"/>
        </pc:sldMkLst>
        <pc:spChg chg="mod">
          <ac:chgData name="Corey Edwards" userId="S::corey.edwards@uwtsd.ac.uk::7a967df3-e232-40a5-b10c-dee8f912d80a" providerId="AD" clId="Web-{2078949E-4A33-E6EA-2DA3-1349E7DB10C2}" dt="2026-02-23T11:59:20.884" v="21" actId="20577"/>
          <ac:spMkLst>
            <pc:docMk/>
            <pc:sldMk cId="689908245" sldId="263"/>
            <ac:spMk id="3" creationId="{5C4DD5C1-2F60-F0ED-BFF0-71E4F68B33C8}"/>
          </ac:spMkLst>
        </pc:spChg>
      </pc:sldChg>
      <pc:sldChg chg="modSp">
        <pc:chgData name="Corey Edwards" userId="S::corey.edwards@uwtsd.ac.uk::7a967df3-e232-40a5-b10c-dee8f912d80a" providerId="AD" clId="Web-{2078949E-4A33-E6EA-2DA3-1349E7DB10C2}" dt="2026-02-23T12:02:41.238" v="104" actId="20577"/>
        <pc:sldMkLst>
          <pc:docMk/>
          <pc:sldMk cId="664698355" sldId="270"/>
        </pc:sldMkLst>
      </pc:sldChg>
      <pc:sldChg chg="modSp">
        <pc:chgData name="Corey Edwards" userId="S::corey.edwards@uwtsd.ac.uk::7a967df3-e232-40a5-b10c-dee8f912d80a" providerId="AD" clId="Web-{2078949E-4A33-E6EA-2DA3-1349E7DB10C2}" dt="2026-02-23T12:12:59.083" v="193" actId="20577"/>
        <pc:sldMkLst>
          <pc:docMk/>
          <pc:sldMk cId="2244027312" sldId="271"/>
        </pc:sldMkLst>
      </pc:sldChg>
      <pc:sldChg chg="modSp">
        <pc:chgData name="Corey Edwards" userId="S::corey.edwards@uwtsd.ac.uk::7a967df3-e232-40a5-b10c-dee8f912d80a" providerId="AD" clId="Web-{2078949E-4A33-E6EA-2DA3-1349E7DB10C2}" dt="2026-02-23T12:18:13.708" v="270" actId="20577"/>
        <pc:sldMkLst>
          <pc:docMk/>
          <pc:sldMk cId="708031758" sldId="274"/>
        </pc:sldMkLst>
      </pc:sldChg>
      <pc:sldChg chg="modSp">
        <pc:chgData name="Corey Edwards" userId="S::corey.edwards@uwtsd.ac.uk::7a967df3-e232-40a5-b10c-dee8f912d80a" providerId="AD" clId="Web-{2078949E-4A33-E6EA-2DA3-1349E7DB10C2}" dt="2026-02-23T12:18:50.567" v="300" actId="20577"/>
        <pc:sldMkLst>
          <pc:docMk/>
          <pc:sldMk cId="324262321" sldId="275"/>
        </pc:sldMkLst>
        <pc:spChg chg="mod">
          <ac:chgData name="Corey Edwards" userId="S::corey.edwards@uwtsd.ac.uk::7a967df3-e232-40a5-b10c-dee8f912d80a" providerId="AD" clId="Web-{2078949E-4A33-E6EA-2DA3-1349E7DB10C2}" dt="2026-02-23T12:18:50.567" v="300" actId="20577"/>
          <ac:spMkLst>
            <pc:docMk/>
            <pc:sldMk cId="324262321" sldId="275"/>
            <ac:spMk id="3" creationId="{40CB1E23-FB2A-CFB4-D33D-16B9C0F7C732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1:59:07.711" v="16" actId="20577"/>
        <pc:sldMkLst>
          <pc:docMk/>
          <pc:sldMk cId="1365186193" sldId="280"/>
        </pc:sldMkLst>
        <pc:spChg chg="mod">
          <ac:chgData name="Corey Edwards" userId="S::corey.edwards@uwtsd.ac.uk::7a967df3-e232-40a5-b10c-dee8f912d80a" providerId="AD" clId="Web-{2078949E-4A33-E6EA-2DA3-1349E7DB10C2}" dt="2026-02-23T11:59:04.461" v="15" actId="20577"/>
          <ac:spMkLst>
            <pc:docMk/>
            <pc:sldMk cId="1365186193" sldId="280"/>
            <ac:spMk id="2" creationId="{53565FC6-D56A-3FB8-DB54-8BFC3D381DFF}"/>
          </ac:spMkLst>
        </pc:spChg>
        <pc:spChg chg="mod">
          <ac:chgData name="Corey Edwards" userId="S::corey.edwards@uwtsd.ac.uk::7a967df3-e232-40a5-b10c-dee8f912d80a" providerId="AD" clId="Web-{2078949E-4A33-E6EA-2DA3-1349E7DB10C2}" dt="2026-02-23T11:59:07.711" v="16" actId="20577"/>
          <ac:spMkLst>
            <pc:docMk/>
            <pc:sldMk cId="1365186193" sldId="280"/>
            <ac:spMk id="3" creationId="{6BC19ED8-9423-B17B-5D7D-8EA9EBCEE4DB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1:59:57.042" v="41" actId="20577"/>
        <pc:sldMkLst>
          <pc:docMk/>
          <pc:sldMk cId="2640660095" sldId="281"/>
        </pc:sldMkLst>
        <pc:spChg chg="mod">
          <ac:chgData name="Corey Edwards" userId="S::corey.edwards@uwtsd.ac.uk::7a967df3-e232-40a5-b10c-dee8f912d80a" providerId="AD" clId="Web-{2078949E-4A33-E6EA-2DA3-1349E7DB10C2}" dt="2026-02-23T11:59:37.025" v="35" actId="20577"/>
          <ac:spMkLst>
            <pc:docMk/>
            <pc:sldMk cId="2640660095" sldId="281"/>
            <ac:spMk id="2" creationId="{AC273FBF-9094-1DC9-1112-43B5CA967E88}"/>
          </ac:spMkLst>
        </pc:spChg>
        <pc:spChg chg="mod">
          <ac:chgData name="Corey Edwards" userId="S::corey.edwards@uwtsd.ac.uk::7a967df3-e232-40a5-b10c-dee8f912d80a" providerId="AD" clId="Web-{2078949E-4A33-E6EA-2DA3-1349E7DB10C2}" dt="2026-02-23T11:59:57.042" v="41" actId="20577"/>
          <ac:spMkLst>
            <pc:docMk/>
            <pc:sldMk cId="2640660095" sldId="281"/>
            <ac:spMk id="3" creationId="{8ACC4CC3-8E2F-55C2-636C-E9F6C6915D83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00:14.872" v="57" actId="20577"/>
        <pc:sldMkLst>
          <pc:docMk/>
          <pc:sldMk cId="2904241458" sldId="282"/>
        </pc:sldMkLst>
        <pc:spChg chg="mod">
          <ac:chgData name="Corey Edwards" userId="S::corey.edwards@uwtsd.ac.uk::7a967df3-e232-40a5-b10c-dee8f912d80a" providerId="AD" clId="Web-{2078949E-4A33-E6EA-2DA3-1349E7DB10C2}" dt="2026-02-23T12:00:01.652" v="45" actId="20577"/>
          <ac:spMkLst>
            <pc:docMk/>
            <pc:sldMk cId="2904241458" sldId="282"/>
            <ac:spMk id="2" creationId="{571ED052-D3E8-B70A-93E1-9B1BAE4B6616}"/>
          </ac:spMkLst>
        </pc:spChg>
        <pc:spChg chg="mod">
          <ac:chgData name="Corey Edwards" userId="S::corey.edwards@uwtsd.ac.uk::7a967df3-e232-40a5-b10c-dee8f912d80a" providerId="AD" clId="Web-{2078949E-4A33-E6EA-2DA3-1349E7DB10C2}" dt="2026-02-23T12:00:14.872" v="57" actId="20577"/>
          <ac:spMkLst>
            <pc:docMk/>
            <pc:sldMk cId="2904241458" sldId="282"/>
            <ac:spMk id="3" creationId="{672A2DFF-7885-7732-90B2-C803A6E7311C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00:31.185" v="79" actId="20577"/>
        <pc:sldMkLst>
          <pc:docMk/>
          <pc:sldMk cId="3983875753" sldId="283"/>
        </pc:sldMkLst>
        <pc:spChg chg="mod">
          <ac:chgData name="Corey Edwards" userId="S::corey.edwards@uwtsd.ac.uk::7a967df3-e232-40a5-b10c-dee8f912d80a" providerId="AD" clId="Web-{2078949E-4A33-E6EA-2DA3-1349E7DB10C2}" dt="2026-02-23T12:00:31.185" v="79" actId="20577"/>
          <ac:spMkLst>
            <pc:docMk/>
            <pc:sldMk cId="3983875753" sldId="283"/>
            <ac:spMk id="2" creationId="{717EEC41-D2C9-B818-4D26-615E6ADD7D6F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00:44.326" v="90" actId="20577"/>
        <pc:sldMkLst>
          <pc:docMk/>
          <pc:sldMk cId="3184261506" sldId="284"/>
        </pc:sldMkLst>
        <pc:spChg chg="mod">
          <ac:chgData name="Corey Edwards" userId="S::corey.edwards@uwtsd.ac.uk::7a967df3-e232-40a5-b10c-dee8f912d80a" providerId="AD" clId="Web-{2078949E-4A33-E6EA-2DA3-1349E7DB10C2}" dt="2026-02-23T12:00:38.592" v="83" actId="20577"/>
          <ac:spMkLst>
            <pc:docMk/>
            <pc:sldMk cId="3184261506" sldId="284"/>
            <ac:spMk id="2" creationId="{BEFA9B47-E74A-2851-3AAA-A2E90E66CFE8}"/>
          </ac:spMkLst>
        </pc:spChg>
        <pc:spChg chg="mod">
          <ac:chgData name="Corey Edwards" userId="S::corey.edwards@uwtsd.ac.uk::7a967df3-e232-40a5-b10c-dee8f912d80a" providerId="AD" clId="Web-{2078949E-4A33-E6EA-2DA3-1349E7DB10C2}" dt="2026-02-23T12:00:44.326" v="90" actId="20577"/>
          <ac:spMkLst>
            <pc:docMk/>
            <pc:sldMk cId="3184261506" sldId="284"/>
            <ac:spMk id="3" creationId="{E3932580-4D06-8C06-022C-C9807B8B32B6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00:54.733" v="99" actId="20577"/>
        <pc:sldMkLst>
          <pc:docMk/>
          <pc:sldMk cId="2362567591" sldId="285"/>
        </pc:sldMkLst>
        <pc:spChg chg="mod">
          <ac:chgData name="Corey Edwards" userId="S::corey.edwards@uwtsd.ac.uk::7a967df3-e232-40a5-b10c-dee8f912d80a" providerId="AD" clId="Web-{2078949E-4A33-E6EA-2DA3-1349E7DB10C2}" dt="2026-02-23T12:00:51.311" v="98" actId="20577"/>
          <ac:spMkLst>
            <pc:docMk/>
            <pc:sldMk cId="2362567591" sldId="285"/>
            <ac:spMk id="2" creationId="{54B2D68C-EEAE-F1BC-4292-D798EAFD5C1E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03:10.364" v="121" actId="20577"/>
        <pc:sldMkLst>
          <pc:docMk/>
          <pc:sldMk cId="1236385729" sldId="286"/>
        </pc:sldMkLst>
        <pc:spChg chg="mod">
          <ac:chgData name="Corey Edwards" userId="S::corey.edwards@uwtsd.ac.uk::7a967df3-e232-40a5-b10c-dee8f912d80a" providerId="AD" clId="Web-{2078949E-4A33-E6EA-2DA3-1349E7DB10C2}" dt="2026-02-23T12:03:03.692" v="117" actId="20577"/>
          <ac:spMkLst>
            <pc:docMk/>
            <pc:sldMk cId="1236385729" sldId="286"/>
            <ac:spMk id="2" creationId="{5249B1DD-DE67-3F69-D28D-35C6C6304984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03:30.130" v="138" actId="20577"/>
        <pc:sldMkLst>
          <pc:docMk/>
          <pc:sldMk cId="1861123960" sldId="287"/>
        </pc:sldMkLst>
        <pc:spChg chg="mod">
          <ac:chgData name="Corey Edwards" userId="S::corey.edwards@uwtsd.ac.uk::7a967df3-e232-40a5-b10c-dee8f912d80a" providerId="AD" clId="Web-{2078949E-4A33-E6EA-2DA3-1349E7DB10C2}" dt="2026-02-23T12:03:24.240" v="136" actId="20577"/>
          <ac:spMkLst>
            <pc:docMk/>
            <pc:sldMk cId="1861123960" sldId="287"/>
            <ac:spMk id="2" creationId="{3BEE40AB-ACDB-B050-EBE5-D8947290896D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03:48.944" v="153" actId="20577"/>
        <pc:sldMkLst>
          <pc:docMk/>
          <pc:sldMk cId="4184918157" sldId="288"/>
        </pc:sldMkLst>
        <pc:spChg chg="mod">
          <ac:chgData name="Corey Edwards" userId="S::corey.edwards@uwtsd.ac.uk::7a967df3-e232-40a5-b10c-dee8f912d80a" providerId="AD" clId="Web-{2078949E-4A33-E6EA-2DA3-1349E7DB10C2}" dt="2026-02-23T12:03:34.177" v="143" actId="20577"/>
          <ac:spMkLst>
            <pc:docMk/>
            <pc:sldMk cId="4184918157" sldId="288"/>
            <ac:spMk id="2" creationId="{40F0B676-5BAB-118D-84E9-27A41570A95A}"/>
          </ac:spMkLst>
        </pc:spChg>
      </pc:sldChg>
      <pc:sldChg chg="modSp add replId">
        <pc:chgData name="Corey Edwards" userId="S::corey.edwards@uwtsd.ac.uk::7a967df3-e232-40a5-b10c-dee8f912d80a" providerId="AD" clId="Web-{2078949E-4A33-E6EA-2DA3-1349E7DB10C2}" dt="2026-02-23T12:03:55.913" v="157" actId="20577"/>
        <pc:sldMkLst>
          <pc:docMk/>
          <pc:sldMk cId="393073449" sldId="289"/>
        </pc:sldMkLst>
      </pc:sldChg>
      <pc:sldChg chg="modSp new">
        <pc:chgData name="Corey Edwards" userId="S::corey.edwards@uwtsd.ac.uk::7a967df3-e232-40a5-b10c-dee8f912d80a" providerId="AD" clId="Web-{2078949E-4A33-E6EA-2DA3-1349E7DB10C2}" dt="2026-02-23T12:17:45.582" v="228" actId="20577"/>
        <pc:sldMkLst>
          <pc:docMk/>
          <pc:sldMk cId="53102666" sldId="290"/>
        </pc:sldMkLst>
        <pc:spChg chg="mod">
          <ac:chgData name="Corey Edwards" userId="S::corey.edwards@uwtsd.ac.uk::7a967df3-e232-40a5-b10c-dee8f912d80a" providerId="AD" clId="Web-{2078949E-4A33-E6EA-2DA3-1349E7DB10C2}" dt="2026-02-23T12:17:45.582" v="228" actId="20577"/>
          <ac:spMkLst>
            <pc:docMk/>
            <pc:sldMk cId="53102666" sldId="290"/>
            <ac:spMk id="2" creationId="{A993F9F3-4A02-074C-F581-3DAEC717D86D}"/>
          </ac:spMkLst>
        </pc:spChg>
        <pc:spChg chg="mod">
          <ac:chgData name="Corey Edwards" userId="S::corey.edwards@uwtsd.ac.uk::7a967df3-e232-40a5-b10c-dee8f912d80a" providerId="AD" clId="Web-{2078949E-4A33-E6EA-2DA3-1349E7DB10C2}" dt="2026-02-23T12:04:11.351" v="160" actId="20577"/>
          <ac:spMkLst>
            <pc:docMk/>
            <pc:sldMk cId="53102666" sldId="290"/>
            <ac:spMk id="3" creationId="{A9978624-E60B-757F-A040-A4A2AF16091C}"/>
          </ac:spMkLst>
        </pc:spChg>
      </pc:sldChg>
      <pc:sldChg chg="addSp delSp modSp new">
        <pc:chgData name="Corey Edwards" userId="S::corey.edwards@uwtsd.ac.uk::7a967df3-e232-40a5-b10c-dee8f912d80a" providerId="AD" clId="Web-{2078949E-4A33-E6EA-2DA3-1349E7DB10C2}" dt="2026-02-23T12:16:28.182" v="219" actId="1076"/>
        <pc:sldMkLst>
          <pc:docMk/>
          <pc:sldMk cId="1234409964" sldId="291"/>
        </pc:sldMkLst>
        <pc:spChg chg="mod">
          <ac:chgData name="Corey Edwards" userId="S::corey.edwards@uwtsd.ac.uk::7a967df3-e232-40a5-b10c-dee8f912d80a" providerId="AD" clId="Web-{2078949E-4A33-E6EA-2DA3-1349E7DB10C2}" dt="2026-02-23T12:12:51.036" v="177" actId="20577"/>
          <ac:spMkLst>
            <pc:docMk/>
            <pc:sldMk cId="1234409964" sldId="291"/>
            <ac:spMk id="2" creationId="{5FA22372-A778-DDE4-0361-C89B28912211}"/>
          </ac:spMkLst>
        </pc:spChg>
        <pc:picChg chg="add mod ord">
          <ac:chgData name="Corey Edwards" userId="S::corey.edwards@uwtsd.ac.uk::7a967df3-e232-40a5-b10c-dee8f912d80a" providerId="AD" clId="Web-{2078949E-4A33-E6EA-2DA3-1349E7DB10C2}" dt="2026-02-23T12:13:50.523" v="212" actId="14100"/>
          <ac:picMkLst>
            <pc:docMk/>
            <pc:sldMk cId="1234409964" sldId="291"/>
            <ac:picMk id="4" creationId="{69E03631-29A8-6821-527A-C7BD7B9C0AA0}"/>
          </ac:picMkLst>
        </pc:picChg>
        <pc:picChg chg="add mod">
          <ac:chgData name="Corey Edwards" userId="S::corey.edwards@uwtsd.ac.uk::7a967df3-e232-40a5-b10c-dee8f912d80a" providerId="AD" clId="Web-{2078949E-4A33-E6EA-2DA3-1349E7DB10C2}" dt="2026-02-23T12:13:38.413" v="206" actId="14100"/>
          <ac:picMkLst>
            <pc:docMk/>
            <pc:sldMk cId="1234409964" sldId="291"/>
            <ac:picMk id="5" creationId="{7345F9CB-414F-3C3C-4E7D-3602C399C1BA}"/>
          </ac:picMkLst>
        </pc:picChg>
        <pc:picChg chg="add mod">
          <ac:chgData name="Corey Edwards" userId="S::corey.edwards@uwtsd.ac.uk::7a967df3-e232-40a5-b10c-dee8f912d80a" providerId="AD" clId="Web-{2078949E-4A33-E6EA-2DA3-1349E7DB10C2}" dt="2026-02-23T12:13:33.851" v="204" actId="1076"/>
          <ac:picMkLst>
            <pc:docMk/>
            <pc:sldMk cId="1234409964" sldId="291"/>
            <ac:picMk id="6" creationId="{FBCCC4F2-4EDD-4E3D-33D2-42AB73D9CDF6}"/>
          </ac:picMkLst>
        </pc:picChg>
        <pc:picChg chg="add mod">
          <ac:chgData name="Corey Edwards" userId="S::corey.edwards@uwtsd.ac.uk::7a967df3-e232-40a5-b10c-dee8f912d80a" providerId="AD" clId="Web-{2078949E-4A33-E6EA-2DA3-1349E7DB10C2}" dt="2026-02-23T12:13:48.461" v="211" actId="1076"/>
          <ac:picMkLst>
            <pc:docMk/>
            <pc:sldMk cId="1234409964" sldId="291"/>
            <ac:picMk id="7" creationId="{7902D86E-1C0E-DFFC-EE05-F98B3A02AD3C}"/>
          </ac:picMkLst>
        </pc:picChg>
        <pc:picChg chg="add mod">
          <ac:chgData name="Corey Edwards" userId="S::corey.edwards@uwtsd.ac.uk::7a967df3-e232-40a5-b10c-dee8f912d80a" providerId="AD" clId="Web-{2078949E-4A33-E6EA-2DA3-1349E7DB10C2}" dt="2026-02-23T12:13:29.569" v="202" actId="1076"/>
          <ac:picMkLst>
            <pc:docMk/>
            <pc:sldMk cId="1234409964" sldId="291"/>
            <ac:picMk id="8" creationId="{9D08F6B7-CE87-1012-4949-E3177B46A95B}"/>
          </ac:picMkLst>
        </pc:picChg>
        <pc:picChg chg="add mod">
          <ac:chgData name="Corey Edwards" userId="S::corey.edwards@uwtsd.ac.uk::7a967df3-e232-40a5-b10c-dee8f912d80a" providerId="AD" clId="Web-{2078949E-4A33-E6EA-2DA3-1349E7DB10C2}" dt="2026-02-23T12:14:33.680" v="215" actId="1076"/>
          <ac:picMkLst>
            <pc:docMk/>
            <pc:sldMk cId="1234409964" sldId="291"/>
            <ac:picMk id="9" creationId="{9AD5A7CB-0592-2F62-253D-E6E22DDC3B87}"/>
          </ac:picMkLst>
        </pc:picChg>
        <pc:picChg chg="add mod">
          <ac:chgData name="Corey Edwards" userId="S::corey.edwards@uwtsd.ac.uk::7a967df3-e232-40a5-b10c-dee8f912d80a" providerId="AD" clId="Web-{2078949E-4A33-E6EA-2DA3-1349E7DB10C2}" dt="2026-02-23T12:16:28.182" v="219" actId="1076"/>
          <ac:picMkLst>
            <pc:docMk/>
            <pc:sldMk cId="1234409964" sldId="291"/>
            <ac:picMk id="10" creationId="{66E5FFB9-27CE-F7B1-6E22-FF6F63E6198B}"/>
          </ac:picMkLst>
        </pc:picChg>
      </pc:sldChg>
      <pc:sldChg chg="modSp add replId">
        <pc:chgData name="Corey Edwards" userId="S::corey.edwards@uwtsd.ac.uk::7a967df3-e232-40a5-b10c-dee8f912d80a" providerId="AD" clId="Web-{2078949E-4A33-E6EA-2DA3-1349E7DB10C2}" dt="2026-02-23T12:18:33.583" v="284" actId="20577"/>
        <pc:sldMkLst>
          <pc:docMk/>
          <pc:sldMk cId="3457863117" sldId="292"/>
        </pc:sldMkLst>
        <pc:spChg chg="mod">
          <ac:chgData name="Corey Edwards" userId="S::corey.edwards@uwtsd.ac.uk::7a967df3-e232-40a5-b10c-dee8f912d80a" providerId="AD" clId="Web-{2078949E-4A33-E6EA-2DA3-1349E7DB10C2}" dt="2026-02-23T12:18:33.583" v="284" actId="20577"/>
          <ac:spMkLst>
            <pc:docMk/>
            <pc:sldMk cId="3457863117" sldId="292"/>
            <ac:spMk id="3" creationId="{4F34F689-8AB6-151D-E7A9-33A5ECA1A58C}"/>
          </ac:spMkLst>
        </pc:spChg>
      </pc:sldChg>
      <pc:sldChg chg="modSp add replId">
        <pc:chgData name="Corey Edwards" userId="S::corey.edwards@uwtsd.ac.uk::7a967df3-e232-40a5-b10c-dee8f912d80a" providerId="AD" clId="Web-{2078949E-4A33-E6EA-2DA3-1349E7DB10C2}" dt="2026-02-23T12:18:39.083" v="289" actId="20577"/>
        <pc:sldMkLst>
          <pc:docMk/>
          <pc:sldMk cId="958856559" sldId="293"/>
        </pc:sldMkLst>
        <pc:spChg chg="mod">
          <ac:chgData name="Corey Edwards" userId="S::corey.edwards@uwtsd.ac.uk::7a967df3-e232-40a5-b10c-dee8f912d80a" providerId="AD" clId="Web-{2078949E-4A33-E6EA-2DA3-1349E7DB10C2}" dt="2026-02-23T12:18:39.083" v="289" actId="20577"/>
          <ac:spMkLst>
            <pc:docMk/>
            <pc:sldMk cId="958856559" sldId="293"/>
            <ac:spMk id="2" creationId="{2A79B09C-A9E4-2E93-969B-AEE23835EE8A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18:59.567" v="307" actId="20577"/>
        <pc:sldMkLst>
          <pc:docMk/>
          <pc:sldMk cId="2760604271" sldId="294"/>
        </pc:sldMkLst>
        <pc:spChg chg="mod">
          <ac:chgData name="Corey Edwards" userId="S::corey.edwards@uwtsd.ac.uk::7a967df3-e232-40a5-b10c-dee8f912d80a" providerId="AD" clId="Web-{2078949E-4A33-E6EA-2DA3-1349E7DB10C2}" dt="2026-02-23T12:18:59.567" v="307" actId="20577"/>
          <ac:spMkLst>
            <pc:docMk/>
            <pc:sldMk cId="2760604271" sldId="294"/>
            <ac:spMk id="2" creationId="{9BFF05BD-6EB8-E3DB-886B-D811DC8A2C98}"/>
          </ac:spMkLst>
        </pc:spChg>
        <pc:spChg chg="mod">
          <ac:chgData name="Corey Edwards" userId="S::corey.edwards@uwtsd.ac.uk::7a967df3-e232-40a5-b10c-dee8f912d80a" providerId="AD" clId="Web-{2078949E-4A33-E6EA-2DA3-1349E7DB10C2}" dt="2026-02-23T12:18:56.411" v="303" actId="20577"/>
          <ac:spMkLst>
            <pc:docMk/>
            <pc:sldMk cId="2760604271" sldId="294"/>
            <ac:spMk id="3" creationId="{D12E9707-828E-DDF5-DD38-0D0B1E0658AF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20:54.426" v="321" actId="20577"/>
        <pc:sldMkLst>
          <pc:docMk/>
          <pc:sldMk cId="456426670" sldId="295"/>
        </pc:sldMkLst>
        <pc:spChg chg="mod">
          <ac:chgData name="Corey Edwards" userId="S::corey.edwards@uwtsd.ac.uk::7a967df3-e232-40a5-b10c-dee8f912d80a" providerId="AD" clId="Web-{2078949E-4A33-E6EA-2DA3-1349E7DB10C2}" dt="2026-02-23T12:20:49.192" v="320" actId="20577"/>
          <ac:spMkLst>
            <pc:docMk/>
            <pc:sldMk cId="456426670" sldId="295"/>
            <ac:spMk id="2" creationId="{34239DD6-EAEC-196E-35CD-EE62E5078306}"/>
          </ac:spMkLst>
        </pc:spChg>
        <pc:spChg chg="mod">
          <ac:chgData name="Corey Edwards" userId="S::corey.edwards@uwtsd.ac.uk::7a967df3-e232-40a5-b10c-dee8f912d80a" providerId="AD" clId="Web-{2078949E-4A33-E6EA-2DA3-1349E7DB10C2}" dt="2026-02-23T12:20:54.426" v="321" actId="20577"/>
          <ac:spMkLst>
            <pc:docMk/>
            <pc:sldMk cId="456426670" sldId="295"/>
            <ac:spMk id="3" creationId="{C92F41D7-095F-C40C-85CE-D704BFC154C4}"/>
          </ac:spMkLst>
        </pc:spChg>
      </pc:sldChg>
      <pc:sldChg chg="modSp new">
        <pc:chgData name="Corey Edwards" userId="S::corey.edwards@uwtsd.ac.uk::7a967df3-e232-40a5-b10c-dee8f912d80a" providerId="AD" clId="Web-{2078949E-4A33-E6EA-2DA3-1349E7DB10C2}" dt="2026-02-23T12:21:03.411" v="330" actId="20577"/>
        <pc:sldMkLst>
          <pc:docMk/>
          <pc:sldMk cId="733571725" sldId="296"/>
        </pc:sldMkLst>
        <pc:spChg chg="mod">
          <ac:chgData name="Corey Edwards" userId="S::corey.edwards@uwtsd.ac.uk::7a967df3-e232-40a5-b10c-dee8f912d80a" providerId="AD" clId="Web-{2078949E-4A33-E6EA-2DA3-1349E7DB10C2}" dt="2026-02-23T12:21:00.505" v="329" actId="20577"/>
          <ac:spMkLst>
            <pc:docMk/>
            <pc:sldMk cId="733571725" sldId="296"/>
            <ac:spMk id="2" creationId="{8FC70C4B-B955-FC39-F109-A033A80D8C74}"/>
          </ac:spMkLst>
        </pc:spChg>
        <pc:spChg chg="mod">
          <ac:chgData name="Corey Edwards" userId="S::corey.edwards@uwtsd.ac.uk::7a967df3-e232-40a5-b10c-dee8f912d80a" providerId="AD" clId="Web-{2078949E-4A33-E6EA-2DA3-1349E7DB10C2}" dt="2026-02-23T12:21:03.411" v="330" actId="20577"/>
          <ac:spMkLst>
            <pc:docMk/>
            <pc:sldMk cId="733571725" sldId="296"/>
            <ac:spMk id="3" creationId="{36BACD3E-DE93-FFC9-A033-3EA815E38C83}"/>
          </ac:spMkLst>
        </pc:spChg>
      </pc:sldChg>
    </pc:docChg>
  </pc:docChgLst>
  <pc:docChgLst>
    <pc:chgData name="Corey Edwards" userId="S::corey.edwards@uwtsd.ac.uk::7a967df3-e232-40a5-b10c-dee8f912d80a" providerId="AD" clId="Web-{5F4263A3-E32C-F2E4-1F19-4B02F7F56585}"/>
    <pc:docChg chg="addSld delSld modSld">
      <pc:chgData name="Corey Edwards" userId="S::corey.edwards@uwtsd.ac.uk::7a967df3-e232-40a5-b10c-dee8f912d80a" providerId="AD" clId="Web-{5F4263A3-E32C-F2E4-1F19-4B02F7F56585}" dt="2026-03-02T10:26:52.649" v="512"/>
      <pc:docMkLst>
        <pc:docMk/>
      </pc:docMkLst>
      <pc:sldChg chg="addSp modSp mod setBg">
        <pc:chgData name="Corey Edwards" userId="S::corey.edwards@uwtsd.ac.uk::7a967df3-e232-40a5-b10c-dee8f912d80a" providerId="AD" clId="Web-{5F4263A3-E32C-F2E4-1F19-4B02F7F56585}" dt="2026-03-02T09:40:05.042" v="29"/>
        <pc:sldMkLst>
          <pc:docMk/>
          <pc:sldMk cId="689908245" sldId="263"/>
        </pc:sldMkLst>
        <pc:spChg chg="mod">
          <ac:chgData name="Corey Edwards" userId="S::corey.edwards@uwtsd.ac.uk::7a967df3-e232-40a5-b10c-dee8f912d80a" providerId="AD" clId="Web-{5F4263A3-E32C-F2E4-1F19-4B02F7F56585}" dt="2026-03-02T09:40:05.042" v="29"/>
          <ac:spMkLst>
            <pc:docMk/>
            <pc:sldMk cId="689908245" sldId="263"/>
            <ac:spMk id="2" creationId="{87EC0044-EDA1-D327-CDA6-AA35BCB33712}"/>
          </ac:spMkLst>
        </pc:spChg>
        <pc:spChg chg="mod">
          <ac:chgData name="Corey Edwards" userId="S::corey.edwards@uwtsd.ac.uk::7a967df3-e232-40a5-b10c-dee8f912d80a" providerId="AD" clId="Web-{5F4263A3-E32C-F2E4-1F19-4B02F7F56585}" dt="2026-03-02T09:40:05.042" v="29"/>
          <ac:spMkLst>
            <pc:docMk/>
            <pc:sldMk cId="689908245" sldId="263"/>
            <ac:spMk id="3" creationId="{5C4DD5C1-2F60-F0ED-BFF0-71E4F68B33C8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40:05.042" v="29"/>
          <ac:spMkLst>
            <pc:docMk/>
            <pc:sldMk cId="689908245" sldId="263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40:05.042" v="29"/>
          <ac:grpSpMkLst>
            <pc:docMk/>
            <pc:sldMk cId="689908245" sldId="263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5F4263A3-E32C-F2E4-1F19-4B02F7F56585}" dt="2026-03-02T09:40:05.042" v="29"/>
          <ac:picMkLst>
            <pc:docMk/>
            <pc:sldMk cId="689908245" sldId="263"/>
            <ac:picMk id="5" creationId="{00CF48DD-E817-006C-37E0-5911A65406BB}"/>
          </ac:picMkLst>
        </pc:picChg>
      </pc:sldChg>
      <pc:sldChg chg="addSp modSp mod setBg">
        <pc:chgData name="Corey Edwards" userId="S::corey.edwards@uwtsd.ac.uk::7a967df3-e232-40a5-b10c-dee8f912d80a" providerId="AD" clId="Web-{5F4263A3-E32C-F2E4-1F19-4B02F7F56585}" dt="2026-03-02T09:52:50.941" v="257"/>
        <pc:sldMkLst>
          <pc:docMk/>
          <pc:sldMk cId="1014419354" sldId="266"/>
        </pc:sldMkLst>
        <pc:spChg chg="mod">
          <ac:chgData name="Corey Edwards" userId="S::corey.edwards@uwtsd.ac.uk::7a967df3-e232-40a5-b10c-dee8f912d80a" providerId="AD" clId="Web-{5F4263A3-E32C-F2E4-1F19-4B02F7F56585}" dt="2026-03-02T09:52:50.941" v="257"/>
          <ac:spMkLst>
            <pc:docMk/>
            <pc:sldMk cId="1014419354" sldId="266"/>
            <ac:spMk id="2" creationId="{899224A5-0EC1-7E15-7F85-E77351B1981B}"/>
          </ac:spMkLst>
        </pc:spChg>
        <pc:spChg chg="mod">
          <ac:chgData name="Corey Edwards" userId="S::corey.edwards@uwtsd.ac.uk::7a967df3-e232-40a5-b10c-dee8f912d80a" providerId="AD" clId="Web-{5F4263A3-E32C-F2E4-1F19-4B02F7F56585}" dt="2026-03-02T09:52:50.941" v="257"/>
          <ac:spMkLst>
            <pc:docMk/>
            <pc:sldMk cId="1014419354" sldId="266"/>
            <ac:spMk id="3" creationId="{0B3BC85E-9F45-663B-0D7C-F2C7D8E40D41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2:50.941" v="257"/>
          <ac:spMkLst>
            <pc:docMk/>
            <pc:sldMk cId="1014419354" sldId="266"/>
            <ac:spMk id="8" creationId="{7BA10581-08F2-4D9E-8CB4-07ECFEE95EE6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2:50.941" v="257"/>
          <ac:grpSpMkLst>
            <pc:docMk/>
            <pc:sldMk cId="1014419354" sldId="266"/>
            <ac:grpSpMk id="10" creationId="{59E2092A-4250-4BDD-AC6C-CA57E30DDD57}"/>
          </ac:grpSpMkLst>
        </pc:grpChg>
      </pc:sldChg>
      <pc:sldChg chg="addSp delSp modSp mod setBg">
        <pc:chgData name="Corey Edwards" userId="S::corey.edwards@uwtsd.ac.uk::7a967df3-e232-40a5-b10c-dee8f912d80a" providerId="AD" clId="Web-{5F4263A3-E32C-F2E4-1F19-4B02F7F56585}" dt="2026-03-02T09:53:03.911" v="259"/>
        <pc:sldMkLst>
          <pc:docMk/>
          <pc:sldMk cId="1164513371" sldId="267"/>
        </pc:sldMkLst>
        <pc:spChg chg="mod">
          <ac:chgData name="Corey Edwards" userId="S::corey.edwards@uwtsd.ac.uk::7a967df3-e232-40a5-b10c-dee8f912d80a" providerId="AD" clId="Web-{5F4263A3-E32C-F2E4-1F19-4B02F7F56585}" dt="2026-03-02T09:53:03.911" v="259"/>
          <ac:spMkLst>
            <pc:docMk/>
            <pc:sldMk cId="1164513371" sldId="267"/>
            <ac:spMk id="2" creationId="{290B4B9E-8189-46CB-30F9-FF740484745B}"/>
          </ac:spMkLst>
        </pc:spChg>
        <pc:spChg chg="del">
          <ac:chgData name="Corey Edwards" userId="S::corey.edwards@uwtsd.ac.uk::7a967df3-e232-40a5-b10c-dee8f912d80a" providerId="AD" clId="Web-{5F4263A3-E32C-F2E4-1F19-4B02F7F56585}" dt="2026-03-02T09:53:03.911" v="259"/>
          <ac:spMkLst>
            <pc:docMk/>
            <pc:sldMk cId="1164513371" sldId="267"/>
            <ac:spMk id="3" creationId="{7EC226A0-8E0A-848A-C643-3D999A3AF522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3:03.911" v="259"/>
          <ac:spMkLst>
            <pc:docMk/>
            <pc:sldMk cId="1164513371" sldId="267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3:03.911" v="259"/>
          <ac:spMkLst>
            <pc:docMk/>
            <pc:sldMk cId="1164513371" sldId="267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3:03.911" v="259"/>
          <ac:grpSpMkLst>
            <pc:docMk/>
            <pc:sldMk cId="1164513371" sldId="267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09:53:03.911" v="259"/>
          <ac:graphicFrameMkLst>
            <pc:docMk/>
            <pc:sldMk cId="1164513371" sldId="267"/>
            <ac:graphicFrameMk id="5" creationId="{2D0A71E7-666D-91F2-8425-C74C1EC8A43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09:55:59.274" v="299"/>
        <pc:sldMkLst>
          <pc:docMk/>
          <pc:sldMk cId="664698355" sldId="270"/>
        </pc:sldMkLst>
        <pc:spChg chg="mod">
          <ac:chgData name="Corey Edwards" userId="S::corey.edwards@uwtsd.ac.uk::7a967df3-e232-40a5-b10c-dee8f912d80a" providerId="AD" clId="Web-{5F4263A3-E32C-F2E4-1F19-4B02F7F56585}" dt="2026-03-02T09:55:59.274" v="299"/>
          <ac:spMkLst>
            <pc:docMk/>
            <pc:sldMk cId="664698355" sldId="270"/>
            <ac:spMk id="2" creationId="{B1668B8F-4865-6C40-3FED-45468580F4EE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09:55:59.274" v="299"/>
          <ac:spMkLst>
            <pc:docMk/>
            <pc:sldMk cId="664698355" sldId="270"/>
            <ac:spMk id="3" creationId="{19118CB2-9A78-790B-25B8-E3C93FA08F3D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5:59.274" v="299"/>
          <ac:spMkLst>
            <pc:docMk/>
            <pc:sldMk cId="664698355" sldId="270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5:59.274" v="299"/>
          <ac:spMkLst>
            <pc:docMk/>
            <pc:sldMk cId="664698355" sldId="270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5:59.274" v="299"/>
          <ac:grpSpMkLst>
            <pc:docMk/>
            <pc:sldMk cId="664698355" sldId="270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09:55:59.274" v="299"/>
          <ac:graphicFrameMkLst>
            <pc:docMk/>
            <pc:sldMk cId="664698355" sldId="270"/>
            <ac:graphicFrameMk id="5" creationId="{1FEC2C43-3840-3A69-32AA-A0C1545251E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10:00:07.565" v="406"/>
        <pc:sldMkLst>
          <pc:docMk/>
          <pc:sldMk cId="2244027312" sldId="271"/>
        </pc:sldMkLst>
        <pc:spChg chg="mod">
          <ac:chgData name="Corey Edwards" userId="S::corey.edwards@uwtsd.ac.uk::7a967df3-e232-40a5-b10c-dee8f912d80a" providerId="AD" clId="Web-{5F4263A3-E32C-F2E4-1F19-4B02F7F56585}" dt="2026-03-02T10:00:07.565" v="406"/>
          <ac:spMkLst>
            <pc:docMk/>
            <pc:sldMk cId="2244027312" sldId="271"/>
            <ac:spMk id="2" creationId="{820BBEC2-1C43-55AE-8829-A7B0E2746DD4}"/>
          </ac:spMkLst>
        </pc:spChg>
        <pc:spChg chg="del">
          <ac:chgData name="Corey Edwards" userId="S::corey.edwards@uwtsd.ac.uk::7a967df3-e232-40a5-b10c-dee8f912d80a" providerId="AD" clId="Web-{5F4263A3-E32C-F2E4-1F19-4B02F7F56585}" dt="2026-03-02T10:00:07.565" v="406"/>
          <ac:spMkLst>
            <pc:docMk/>
            <pc:sldMk cId="2244027312" sldId="271"/>
            <ac:spMk id="3" creationId="{10BFD23D-627C-47EB-C362-E4A10DF7BE44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00:07.565" v="406"/>
          <ac:spMkLst>
            <pc:docMk/>
            <pc:sldMk cId="2244027312" sldId="271"/>
            <ac:spMk id="9" creationId="{97F832D9-9E09-40D4-AD67-47851A25D0B4}"/>
          </ac:spMkLst>
        </pc:spChg>
        <pc:graphicFrameChg chg="add">
          <ac:chgData name="Corey Edwards" userId="S::corey.edwards@uwtsd.ac.uk::7a967df3-e232-40a5-b10c-dee8f912d80a" providerId="AD" clId="Web-{5F4263A3-E32C-F2E4-1F19-4B02F7F56585}" dt="2026-03-02T10:00:07.565" v="406"/>
          <ac:graphicFrameMkLst>
            <pc:docMk/>
            <pc:sldMk cId="2244027312" sldId="271"/>
            <ac:graphicFrameMk id="5" creationId="{5FFF978D-744B-A258-EB0E-D12363D66DF3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10:00:13.237" v="407"/>
        <pc:sldMkLst>
          <pc:docMk/>
          <pc:sldMk cId="708031758" sldId="274"/>
        </pc:sldMkLst>
        <pc:spChg chg="mod">
          <ac:chgData name="Corey Edwards" userId="S::corey.edwards@uwtsd.ac.uk::7a967df3-e232-40a5-b10c-dee8f912d80a" providerId="AD" clId="Web-{5F4263A3-E32C-F2E4-1F19-4B02F7F56585}" dt="2026-03-02T10:00:13.237" v="407"/>
          <ac:spMkLst>
            <pc:docMk/>
            <pc:sldMk cId="708031758" sldId="274"/>
            <ac:spMk id="2" creationId="{A06160F0-BCCC-C05E-7373-A3BE4873DF84}"/>
          </ac:spMkLst>
        </pc:spChg>
        <pc:spChg chg="del">
          <ac:chgData name="Corey Edwards" userId="S::corey.edwards@uwtsd.ac.uk::7a967df3-e232-40a5-b10c-dee8f912d80a" providerId="AD" clId="Web-{5F4263A3-E32C-F2E4-1F19-4B02F7F56585}" dt="2026-03-02T10:00:13.237" v="407"/>
          <ac:spMkLst>
            <pc:docMk/>
            <pc:sldMk cId="708031758" sldId="274"/>
            <ac:spMk id="3" creationId="{F25BC102-E499-77C9-FBF8-3B9FD68F0FB2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00:13.237" v="407"/>
          <ac:spMkLst>
            <pc:docMk/>
            <pc:sldMk cId="708031758" sldId="274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5F4263A3-E32C-F2E4-1F19-4B02F7F56585}" dt="2026-03-02T10:00:13.237" v="407"/>
          <ac:graphicFrameMkLst>
            <pc:docMk/>
            <pc:sldMk cId="708031758" sldId="274"/>
            <ac:graphicFrameMk id="5" creationId="{2DBA6C5A-AA05-8BDB-BEC9-DEE3B0DA212A}"/>
          </ac:graphicFrameMkLst>
        </pc:graphicFrameChg>
      </pc:sldChg>
      <pc:sldChg chg="addSp modSp mod setBg">
        <pc:chgData name="Corey Edwards" userId="S::corey.edwards@uwtsd.ac.uk::7a967df3-e232-40a5-b10c-dee8f912d80a" providerId="AD" clId="Web-{5F4263A3-E32C-F2E4-1F19-4B02F7F56585}" dt="2026-03-02T10:24:00.777" v="454"/>
        <pc:sldMkLst>
          <pc:docMk/>
          <pc:sldMk cId="324262321" sldId="275"/>
        </pc:sldMkLst>
        <pc:spChg chg="mod">
          <ac:chgData name="Corey Edwards" userId="S::corey.edwards@uwtsd.ac.uk::7a967df3-e232-40a5-b10c-dee8f912d80a" providerId="AD" clId="Web-{5F4263A3-E32C-F2E4-1F19-4B02F7F56585}" dt="2026-03-02T10:24:00.777" v="454"/>
          <ac:spMkLst>
            <pc:docMk/>
            <pc:sldMk cId="324262321" sldId="275"/>
            <ac:spMk id="2" creationId="{C597F741-808E-F7EF-B3BD-CCCD6C961423}"/>
          </ac:spMkLst>
        </pc:spChg>
        <pc:spChg chg="mod">
          <ac:chgData name="Corey Edwards" userId="S::corey.edwards@uwtsd.ac.uk::7a967df3-e232-40a5-b10c-dee8f912d80a" providerId="AD" clId="Web-{5F4263A3-E32C-F2E4-1F19-4B02F7F56585}" dt="2026-03-02T10:24:00.777" v="454"/>
          <ac:spMkLst>
            <pc:docMk/>
            <pc:sldMk cId="324262321" sldId="275"/>
            <ac:spMk id="3" creationId="{40CB1E23-FB2A-CFB4-D33D-16B9C0F7C732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4:00.777" v="454"/>
          <ac:spMkLst>
            <pc:docMk/>
            <pc:sldMk cId="324262321" sldId="275"/>
            <ac:spMk id="20" creationId="{6DC8E2D9-6729-4614-8667-C1016D3182E4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4:00.777" v="454"/>
          <ac:spMkLst>
            <pc:docMk/>
            <pc:sldMk cId="324262321" sldId="275"/>
            <ac:spMk id="22" creationId="{9B9AACA9-BD92-429F-8047-0731DB46F99F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24:00.777" v="454"/>
          <ac:grpSpMkLst>
            <pc:docMk/>
            <pc:sldMk cId="324262321" sldId="275"/>
            <ac:grpSpMk id="8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F4263A3-E32C-F2E4-1F19-4B02F7F56585}" dt="2026-03-02T10:24:00.777" v="454"/>
          <ac:grpSpMkLst>
            <pc:docMk/>
            <pc:sldMk cId="324262321" sldId="275"/>
            <ac:grpSpMk id="24" creationId="{B046D8F9-B18B-42F5-B320-22E156F4C0C8}"/>
          </ac:grpSpMkLst>
        </pc:grpChg>
      </pc:sldChg>
      <pc:sldChg chg="addSp modSp mod setBg">
        <pc:chgData name="Corey Edwards" userId="S::corey.edwards@uwtsd.ac.uk::7a967df3-e232-40a5-b10c-dee8f912d80a" providerId="AD" clId="Web-{5F4263A3-E32C-F2E4-1F19-4B02F7F56585}" dt="2026-03-02T10:26:20.925" v="508"/>
        <pc:sldMkLst>
          <pc:docMk/>
          <pc:sldMk cId="4280617816" sldId="276"/>
        </pc:sldMkLst>
        <pc:spChg chg="mod">
          <ac:chgData name="Corey Edwards" userId="S::corey.edwards@uwtsd.ac.uk::7a967df3-e232-40a5-b10c-dee8f912d80a" providerId="AD" clId="Web-{5F4263A3-E32C-F2E4-1F19-4B02F7F56585}" dt="2026-03-02T10:26:20.925" v="508"/>
          <ac:spMkLst>
            <pc:docMk/>
            <pc:sldMk cId="4280617816" sldId="276"/>
            <ac:spMk id="2" creationId="{04D69E03-59C9-E43D-C21C-85473BB2E0B3}"/>
          </ac:spMkLst>
        </pc:spChg>
        <pc:spChg chg="mod">
          <ac:chgData name="Corey Edwards" userId="S::corey.edwards@uwtsd.ac.uk::7a967df3-e232-40a5-b10c-dee8f912d80a" providerId="AD" clId="Web-{5F4263A3-E32C-F2E4-1F19-4B02F7F56585}" dt="2026-03-02T10:26:20.925" v="508"/>
          <ac:spMkLst>
            <pc:docMk/>
            <pc:sldMk cId="4280617816" sldId="276"/>
            <ac:spMk id="3" creationId="{68D89C14-160C-009D-6676-4E084F0EB7E7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20.925" v="508"/>
          <ac:spMkLst>
            <pc:docMk/>
            <pc:sldMk cId="4280617816" sldId="276"/>
            <ac:spMk id="21" creationId="{6DC8E2D9-6729-4614-8667-C1016D3182E4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26:20.925" v="508"/>
          <ac:grpSpMkLst>
            <pc:docMk/>
            <pc:sldMk cId="4280617816" sldId="276"/>
            <ac:grpSpMk id="9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F4263A3-E32C-F2E4-1F19-4B02F7F56585}" dt="2026-03-02T10:26:20.925" v="508"/>
          <ac:grpSpMkLst>
            <pc:docMk/>
            <pc:sldMk cId="4280617816" sldId="276"/>
            <ac:grpSpMk id="23" creationId="{67186895-7DAD-4EEE-BF1A-CC36B9426A43}"/>
          </ac:grpSpMkLst>
        </pc:grpChg>
        <pc:picChg chg="add">
          <ac:chgData name="Corey Edwards" userId="S::corey.edwards@uwtsd.ac.uk::7a967df3-e232-40a5-b10c-dee8f912d80a" providerId="AD" clId="Web-{5F4263A3-E32C-F2E4-1F19-4B02F7F56585}" dt="2026-03-02T10:26:20.925" v="508"/>
          <ac:picMkLst>
            <pc:docMk/>
            <pc:sldMk cId="4280617816" sldId="276"/>
            <ac:picMk id="5" creationId="{BC25B6E4-EF58-B47A-B54F-ED198E23A0C6}"/>
          </ac:picMkLst>
        </pc:picChg>
      </pc:sldChg>
      <pc:sldChg chg="addSp modSp mod setBg">
        <pc:chgData name="Corey Edwards" userId="S::corey.edwards@uwtsd.ac.uk::7a967df3-e232-40a5-b10c-dee8f912d80a" providerId="AD" clId="Web-{5F4263A3-E32C-F2E4-1F19-4B02F7F56585}" dt="2026-03-02T10:26:46.148" v="511"/>
        <pc:sldMkLst>
          <pc:docMk/>
          <pc:sldMk cId="860727435" sldId="277"/>
        </pc:sldMkLst>
        <pc:spChg chg="mod">
          <ac:chgData name="Corey Edwards" userId="S::corey.edwards@uwtsd.ac.uk::7a967df3-e232-40a5-b10c-dee8f912d80a" providerId="AD" clId="Web-{5F4263A3-E32C-F2E4-1F19-4B02F7F56585}" dt="2026-03-02T10:26:46.148" v="511"/>
          <ac:spMkLst>
            <pc:docMk/>
            <pc:sldMk cId="860727435" sldId="277"/>
            <ac:spMk id="2" creationId="{2E06C94B-28AF-9958-695C-380737E07475}"/>
          </ac:spMkLst>
        </pc:spChg>
        <pc:spChg chg="mod">
          <ac:chgData name="Corey Edwards" userId="S::corey.edwards@uwtsd.ac.uk::7a967df3-e232-40a5-b10c-dee8f912d80a" providerId="AD" clId="Web-{5F4263A3-E32C-F2E4-1F19-4B02F7F56585}" dt="2026-03-02T10:26:46.148" v="511"/>
          <ac:spMkLst>
            <pc:docMk/>
            <pc:sldMk cId="860727435" sldId="277"/>
            <ac:spMk id="3" creationId="{B0F1ABBB-9D6D-F0AD-FD9C-1967062D81D6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46.148" v="511"/>
          <ac:spMkLst>
            <pc:docMk/>
            <pc:sldMk cId="860727435" sldId="277"/>
            <ac:spMk id="21" creationId="{6DC8E2D9-6729-4614-8667-C1016D3182E4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26:46.148" v="511"/>
          <ac:grpSpMkLst>
            <pc:docMk/>
            <pc:sldMk cId="860727435" sldId="277"/>
            <ac:grpSpMk id="9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F4263A3-E32C-F2E4-1F19-4B02F7F56585}" dt="2026-03-02T10:26:46.148" v="511"/>
          <ac:grpSpMkLst>
            <pc:docMk/>
            <pc:sldMk cId="860727435" sldId="277"/>
            <ac:grpSpMk id="23" creationId="{67186895-7DAD-4EEE-BF1A-CC36B9426A43}"/>
          </ac:grpSpMkLst>
        </pc:grpChg>
        <pc:picChg chg="add">
          <ac:chgData name="Corey Edwards" userId="S::corey.edwards@uwtsd.ac.uk::7a967df3-e232-40a5-b10c-dee8f912d80a" providerId="AD" clId="Web-{5F4263A3-E32C-F2E4-1F19-4B02F7F56585}" dt="2026-03-02T10:26:46.148" v="511"/>
          <ac:picMkLst>
            <pc:docMk/>
            <pc:sldMk cId="860727435" sldId="277"/>
            <ac:picMk id="5" creationId="{E16D1C0E-BACF-5EE7-A8F7-93B9A24C1CC5}"/>
          </ac:picMkLst>
        </pc:picChg>
      </pc:sldChg>
      <pc:sldChg chg="addSp modSp mod setBg">
        <pc:chgData name="Corey Edwards" userId="S::corey.edwards@uwtsd.ac.uk::7a967df3-e232-40a5-b10c-dee8f912d80a" providerId="AD" clId="Web-{5F4263A3-E32C-F2E4-1F19-4B02F7F56585}" dt="2026-03-02T09:53:10.098" v="260"/>
        <pc:sldMkLst>
          <pc:docMk/>
          <pc:sldMk cId="3318409770" sldId="278"/>
        </pc:sldMkLst>
        <pc:spChg chg="mod">
          <ac:chgData name="Corey Edwards" userId="S::corey.edwards@uwtsd.ac.uk::7a967df3-e232-40a5-b10c-dee8f912d80a" providerId="AD" clId="Web-{5F4263A3-E32C-F2E4-1F19-4B02F7F56585}" dt="2026-03-02T09:53:10.098" v="260"/>
          <ac:spMkLst>
            <pc:docMk/>
            <pc:sldMk cId="3318409770" sldId="278"/>
            <ac:spMk id="2" creationId="{8B6E61F4-0EDC-EEE6-C257-ED5FFBC11410}"/>
          </ac:spMkLst>
        </pc:spChg>
        <pc:spChg chg="mod">
          <ac:chgData name="Corey Edwards" userId="S::corey.edwards@uwtsd.ac.uk::7a967df3-e232-40a5-b10c-dee8f912d80a" providerId="AD" clId="Web-{5F4263A3-E32C-F2E4-1F19-4B02F7F56585}" dt="2026-03-02T09:53:10.098" v="260"/>
          <ac:spMkLst>
            <pc:docMk/>
            <pc:sldMk cId="3318409770" sldId="278"/>
            <ac:spMk id="3" creationId="{6659366A-AF92-B046-54DA-0CD95D8224F8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3:10.098" v="260"/>
          <ac:spMkLst>
            <pc:docMk/>
            <pc:sldMk cId="3318409770" sldId="278"/>
            <ac:spMk id="8" creationId="{7BA10581-08F2-4D9E-8CB4-07ECFEE95EE6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3:10.098" v="260"/>
          <ac:grpSpMkLst>
            <pc:docMk/>
            <pc:sldMk cId="3318409770" sldId="278"/>
            <ac:grpSpMk id="10" creationId="{59E2092A-4250-4BDD-AC6C-CA57E30DDD57}"/>
          </ac:grpSpMkLst>
        </pc:grpChg>
      </pc:sldChg>
      <pc:sldChg chg="addSp delSp modSp mod setBg">
        <pc:chgData name="Corey Edwards" userId="S::corey.edwards@uwtsd.ac.uk::7a967df3-e232-40a5-b10c-dee8f912d80a" providerId="AD" clId="Web-{5F4263A3-E32C-F2E4-1F19-4B02F7F56585}" dt="2026-03-02T09:52:59.129" v="258"/>
        <pc:sldMkLst>
          <pc:docMk/>
          <pc:sldMk cId="3564401845" sldId="279"/>
        </pc:sldMkLst>
        <pc:spChg chg="mod">
          <ac:chgData name="Corey Edwards" userId="S::corey.edwards@uwtsd.ac.uk::7a967df3-e232-40a5-b10c-dee8f912d80a" providerId="AD" clId="Web-{5F4263A3-E32C-F2E4-1F19-4B02F7F56585}" dt="2026-03-02T09:52:59.129" v="258"/>
          <ac:spMkLst>
            <pc:docMk/>
            <pc:sldMk cId="3564401845" sldId="279"/>
            <ac:spMk id="2" creationId="{2F9D443E-02C9-97C9-0EE9-600145FB70B3}"/>
          </ac:spMkLst>
        </pc:spChg>
        <pc:spChg chg="del">
          <ac:chgData name="Corey Edwards" userId="S::corey.edwards@uwtsd.ac.uk::7a967df3-e232-40a5-b10c-dee8f912d80a" providerId="AD" clId="Web-{5F4263A3-E32C-F2E4-1F19-4B02F7F56585}" dt="2026-03-02T09:52:59.129" v="258"/>
          <ac:spMkLst>
            <pc:docMk/>
            <pc:sldMk cId="3564401845" sldId="279"/>
            <ac:spMk id="3" creationId="{EEA353BE-2603-8760-0962-FB5377FD6E87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2:59.129" v="258"/>
          <ac:spMkLst>
            <pc:docMk/>
            <pc:sldMk cId="3564401845" sldId="279"/>
            <ac:spMk id="9" creationId="{97F832D9-9E09-40D4-AD67-47851A25D0B4}"/>
          </ac:spMkLst>
        </pc:spChg>
        <pc:graphicFrameChg chg="add">
          <ac:chgData name="Corey Edwards" userId="S::corey.edwards@uwtsd.ac.uk::7a967df3-e232-40a5-b10c-dee8f912d80a" providerId="AD" clId="Web-{5F4263A3-E32C-F2E4-1F19-4B02F7F56585}" dt="2026-03-02T09:52:59.129" v="258"/>
          <ac:graphicFrameMkLst>
            <pc:docMk/>
            <pc:sldMk cId="3564401845" sldId="279"/>
            <ac:graphicFrameMk id="5" creationId="{E3135AC5-8BAB-94AA-3DB9-BD949560D68E}"/>
          </ac:graphicFrameMkLst>
        </pc:graphicFrameChg>
      </pc:sldChg>
      <pc:sldChg chg="addSp modSp mod setBg addAnim">
        <pc:chgData name="Corey Edwards" userId="S::corey.edwards@uwtsd.ac.uk::7a967df3-e232-40a5-b10c-dee8f912d80a" providerId="AD" clId="Web-{5F4263A3-E32C-F2E4-1F19-4B02F7F56585}" dt="2026-03-02T09:39:56.073" v="28"/>
        <pc:sldMkLst>
          <pc:docMk/>
          <pc:sldMk cId="1365186193" sldId="280"/>
        </pc:sldMkLst>
        <pc:spChg chg="mod">
          <ac:chgData name="Corey Edwards" userId="S::corey.edwards@uwtsd.ac.uk::7a967df3-e232-40a5-b10c-dee8f912d80a" providerId="AD" clId="Web-{5F4263A3-E32C-F2E4-1F19-4B02F7F56585}" dt="2026-03-02T09:39:52.307" v="27"/>
          <ac:spMkLst>
            <pc:docMk/>
            <pc:sldMk cId="1365186193" sldId="280"/>
            <ac:spMk id="2" creationId="{53565FC6-D56A-3FB8-DB54-8BFC3D381DFF}"/>
          </ac:spMkLst>
        </pc:spChg>
        <pc:spChg chg="mod">
          <ac:chgData name="Corey Edwards" userId="S::corey.edwards@uwtsd.ac.uk::7a967df3-e232-40a5-b10c-dee8f912d80a" providerId="AD" clId="Web-{5F4263A3-E32C-F2E4-1F19-4B02F7F56585}" dt="2026-03-02T09:39:52.307" v="27"/>
          <ac:spMkLst>
            <pc:docMk/>
            <pc:sldMk cId="1365186193" sldId="280"/>
            <ac:spMk id="3" creationId="{6BC19ED8-9423-B17B-5D7D-8EA9EBCEE4D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39:52.307" v="27"/>
          <ac:spMkLst>
            <pc:docMk/>
            <pc:sldMk cId="1365186193" sldId="280"/>
            <ac:spMk id="8" creationId="{7BA10581-08F2-4D9E-8CB4-07ECFEE95EE6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39:52.307" v="27"/>
          <ac:grpSpMkLst>
            <pc:docMk/>
            <pc:sldMk cId="1365186193" sldId="280"/>
            <ac:grpSpMk id="10" creationId="{59E2092A-4250-4BDD-AC6C-CA57E30DDD57}"/>
          </ac:grpSpMkLst>
        </pc:grpChg>
      </pc:sldChg>
      <pc:sldChg chg="addSp modSp mod setBg">
        <pc:chgData name="Corey Edwards" userId="S::corey.edwards@uwtsd.ac.uk::7a967df3-e232-40a5-b10c-dee8f912d80a" providerId="AD" clId="Web-{5F4263A3-E32C-F2E4-1F19-4B02F7F56585}" dt="2026-03-02T09:40:13.964" v="30"/>
        <pc:sldMkLst>
          <pc:docMk/>
          <pc:sldMk cId="2640660095" sldId="281"/>
        </pc:sldMkLst>
        <pc:spChg chg="mod">
          <ac:chgData name="Corey Edwards" userId="S::corey.edwards@uwtsd.ac.uk::7a967df3-e232-40a5-b10c-dee8f912d80a" providerId="AD" clId="Web-{5F4263A3-E32C-F2E4-1F19-4B02F7F56585}" dt="2026-03-02T09:40:13.964" v="30"/>
          <ac:spMkLst>
            <pc:docMk/>
            <pc:sldMk cId="2640660095" sldId="281"/>
            <ac:spMk id="2" creationId="{AC273FBF-9094-1DC9-1112-43B5CA967E88}"/>
          </ac:spMkLst>
        </pc:spChg>
        <pc:spChg chg="mod">
          <ac:chgData name="Corey Edwards" userId="S::corey.edwards@uwtsd.ac.uk::7a967df3-e232-40a5-b10c-dee8f912d80a" providerId="AD" clId="Web-{5F4263A3-E32C-F2E4-1F19-4B02F7F56585}" dt="2026-03-02T09:40:13.964" v="30"/>
          <ac:spMkLst>
            <pc:docMk/>
            <pc:sldMk cId="2640660095" sldId="281"/>
            <ac:spMk id="3" creationId="{8ACC4CC3-8E2F-55C2-636C-E9F6C6915D83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40:13.964" v="30"/>
          <ac:spMkLst>
            <pc:docMk/>
            <pc:sldMk cId="2640660095" sldId="281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40:13.964" v="30"/>
          <ac:grpSpMkLst>
            <pc:docMk/>
            <pc:sldMk cId="2640660095" sldId="281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5F4263A3-E32C-F2E4-1F19-4B02F7F56585}" dt="2026-03-02T09:40:13.964" v="30"/>
          <ac:picMkLst>
            <pc:docMk/>
            <pc:sldMk cId="2640660095" sldId="281"/>
            <ac:picMk id="5" creationId="{2FBA8E06-9A38-85A0-7822-D37802B72B6C}"/>
          </ac:picMkLst>
        </pc:picChg>
      </pc:sldChg>
      <pc:sldChg chg="addSp modSp mod setBg">
        <pc:chgData name="Corey Edwards" userId="S::corey.edwards@uwtsd.ac.uk::7a967df3-e232-40a5-b10c-dee8f912d80a" providerId="AD" clId="Web-{5F4263A3-E32C-F2E4-1F19-4B02F7F56585}" dt="2026-03-02T09:40:19.339" v="31"/>
        <pc:sldMkLst>
          <pc:docMk/>
          <pc:sldMk cId="2904241458" sldId="282"/>
        </pc:sldMkLst>
        <pc:spChg chg="mod">
          <ac:chgData name="Corey Edwards" userId="S::corey.edwards@uwtsd.ac.uk::7a967df3-e232-40a5-b10c-dee8f912d80a" providerId="AD" clId="Web-{5F4263A3-E32C-F2E4-1F19-4B02F7F56585}" dt="2026-03-02T09:40:19.339" v="31"/>
          <ac:spMkLst>
            <pc:docMk/>
            <pc:sldMk cId="2904241458" sldId="282"/>
            <ac:spMk id="2" creationId="{571ED052-D3E8-B70A-93E1-9B1BAE4B6616}"/>
          </ac:spMkLst>
        </pc:spChg>
        <pc:spChg chg="mod">
          <ac:chgData name="Corey Edwards" userId="S::corey.edwards@uwtsd.ac.uk::7a967df3-e232-40a5-b10c-dee8f912d80a" providerId="AD" clId="Web-{5F4263A3-E32C-F2E4-1F19-4B02F7F56585}" dt="2026-03-02T09:40:19.339" v="31"/>
          <ac:spMkLst>
            <pc:docMk/>
            <pc:sldMk cId="2904241458" sldId="282"/>
            <ac:spMk id="3" creationId="{672A2DFF-7885-7732-90B2-C803A6E7311C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40:19.339" v="31"/>
          <ac:spMkLst>
            <pc:docMk/>
            <pc:sldMk cId="2904241458" sldId="282"/>
            <ac:spMk id="20" creationId="{6DC8E2D9-6729-4614-8667-C1016D3182E4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40:19.339" v="31"/>
          <ac:spMkLst>
            <pc:docMk/>
            <pc:sldMk cId="2904241458" sldId="282"/>
            <ac:spMk id="22" creationId="{9B9AACA9-BD92-429F-8047-0731DB46F99F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40:19.339" v="31"/>
          <ac:grpSpMkLst>
            <pc:docMk/>
            <pc:sldMk cId="2904241458" sldId="282"/>
            <ac:grpSpMk id="8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F4263A3-E32C-F2E4-1F19-4B02F7F56585}" dt="2026-03-02T09:40:19.339" v="31"/>
          <ac:grpSpMkLst>
            <pc:docMk/>
            <pc:sldMk cId="2904241458" sldId="282"/>
            <ac:grpSpMk id="24" creationId="{B046D8F9-B18B-42F5-B320-22E156F4C0C8}"/>
          </ac:grpSpMkLst>
        </pc:grpChg>
      </pc:sldChg>
      <pc:sldChg chg="addSp delSp modSp mod setBg">
        <pc:chgData name="Corey Edwards" userId="S::corey.edwards@uwtsd.ac.uk::7a967df3-e232-40a5-b10c-dee8f912d80a" providerId="AD" clId="Web-{5F4263A3-E32C-F2E4-1F19-4B02F7F56585}" dt="2026-03-02T09:55:42.820" v="296"/>
        <pc:sldMkLst>
          <pc:docMk/>
          <pc:sldMk cId="3983875753" sldId="283"/>
        </pc:sldMkLst>
        <pc:spChg chg="mod">
          <ac:chgData name="Corey Edwards" userId="S::corey.edwards@uwtsd.ac.uk::7a967df3-e232-40a5-b10c-dee8f912d80a" providerId="AD" clId="Web-{5F4263A3-E32C-F2E4-1F19-4B02F7F56585}" dt="2026-03-02T09:55:42.820" v="296"/>
          <ac:spMkLst>
            <pc:docMk/>
            <pc:sldMk cId="3983875753" sldId="283"/>
            <ac:spMk id="2" creationId="{717EEC41-D2C9-B818-4D26-615E6ADD7D6F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09:55:42.820" v="296"/>
          <ac:spMkLst>
            <pc:docMk/>
            <pc:sldMk cId="3983875753" sldId="283"/>
            <ac:spMk id="3" creationId="{0695196C-F4E6-CBDA-5874-AB1D08C992C7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5:42.820" v="296"/>
          <ac:spMkLst>
            <pc:docMk/>
            <pc:sldMk cId="3983875753" sldId="283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5:42.820" v="296"/>
          <ac:spMkLst>
            <pc:docMk/>
            <pc:sldMk cId="3983875753" sldId="283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5:42.820" v="296"/>
          <ac:grpSpMkLst>
            <pc:docMk/>
            <pc:sldMk cId="3983875753" sldId="283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09:55:42.820" v="296"/>
          <ac:graphicFrameMkLst>
            <pc:docMk/>
            <pc:sldMk cId="3983875753" sldId="283"/>
            <ac:graphicFrameMk id="5" creationId="{F8B79150-1103-4852-FD9B-D5A555179EB3}"/>
          </ac:graphicFrameMkLst>
        </pc:graphicFrameChg>
      </pc:sldChg>
      <pc:sldChg chg="addSp modSp mod setBg">
        <pc:chgData name="Corey Edwards" userId="S::corey.edwards@uwtsd.ac.uk::7a967df3-e232-40a5-b10c-dee8f912d80a" providerId="AD" clId="Web-{5F4263A3-E32C-F2E4-1F19-4B02F7F56585}" dt="2026-03-02T09:55:47.133" v="297"/>
        <pc:sldMkLst>
          <pc:docMk/>
          <pc:sldMk cId="3184261506" sldId="284"/>
        </pc:sldMkLst>
        <pc:spChg chg="mod">
          <ac:chgData name="Corey Edwards" userId="S::corey.edwards@uwtsd.ac.uk::7a967df3-e232-40a5-b10c-dee8f912d80a" providerId="AD" clId="Web-{5F4263A3-E32C-F2E4-1F19-4B02F7F56585}" dt="2026-03-02T09:55:47.133" v="297"/>
          <ac:spMkLst>
            <pc:docMk/>
            <pc:sldMk cId="3184261506" sldId="284"/>
            <ac:spMk id="2" creationId="{BEFA9B47-E74A-2851-3AAA-A2E90E66CFE8}"/>
          </ac:spMkLst>
        </pc:spChg>
        <pc:spChg chg="mod">
          <ac:chgData name="Corey Edwards" userId="S::corey.edwards@uwtsd.ac.uk::7a967df3-e232-40a5-b10c-dee8f912d80a" providerId="AD" clId="Web-{5F4263A3-E32C-F2E4-1F19-4B02F7F56585}" dt="2026-03-02T09:55:47.133" v="297"/>
          <ac:spMkLst>
            <pc:docMk/>
            <pc:sldMk cId="3184261506" sldId="284"/>
            <ac:spMk id="3" creationId="{E3932580-4D06-8C06-022C-C9807B8B32B6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5:47.133" v="297"/>
          <ac:spMkLst>
            <pc:docMk/>
            <pc:sldMk cId="3184261506" sldId="284"/>
            <ac:spMk id="20" creationId="{6DC8E2D9-6729-4614-8667-C1016D3182E4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5:47.133" v="297"/>
          <ac:spMkLst>
            <pc:docMk/>
            <pc:sldMk cId="3184261506" sldId="284"/>
            <ac:spMk id="22" creationId="{9B9AACA9-BD92-429F-8047-0731DB46F99F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5:47.133" v="297"/>
          <ac:grpSpMkLst>
            <pc:docMk/>
            <pc:sldMk cId="3184261506" sldId="284"/>
            <ac:grpSpMk id="8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F4263A3-E32C-F2E4-1F19-4B02F7F56585}" dt="2026-03-02T09:55:47.133" v="297"/>
          <ac:grpSpMkLst>
            <pc:docMk/>
            <pc:sldMk cId="3184261506" sldId="284"/>
            <ac:grpSpMk id="24" creationId="{B046D8F9-B18B-42F5-B320-22E156F4C0C8}"/>
          </ac:grpSpMkLst>
        </pc:grpChg>
      </pc:sldChg>
      <pc:sldChg chg="addSp delSp modSp mod setBg">
        <pc:chgData name="Corey Edwards" userId="S::corey.edwards@uwtsd.ac.uk::7a967df3-e232-40a5-b10c-dee8f912d80a" providerId="AD" clId="Web-{5F4263A3-E32C-F2E4-1F19-4B02F7F56585}" dt="2026-03-02T09:55:50.821" v="298"/>
        <pc:sldMkLst>
          <pc:docMk/>
          <pc:sldMk cId="2362567591" sldId="285"/>
        </pc:sldMkLst>
        <pc:spChg chg="mod">
          <ac:chgData name="Corey Edwards" userId="S::corey.edwards@uwtsd.ac.uk::7a967df3-e232-40a5-b10c-dee8f912d80a" providerId="AD" clId="Web-{5F4263A3-E32C-F2E4-1F19-4B02F7F56585}" dt="2026-03-02T09:55:50.821" v="298"/>
          <ac:spMkLst>
            <pc:docMk/>
            <pc:sldMk cId="2362567591" sldId="285"/>
            <ac:spMk id="2" creationId="{54B2D68C-EEAE-F1BC-4292-D798EAFD5C1E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09:55:50.821" v="298"/>
          <ac:spMkLst>
            <pc:docMk/>
            <pc:sldMk cId="2362567591" sldId="285"/>
            <ac:spMk id="3" creationId="{E94DFF2F-A37E-F63B-BD4D-500B0FCBD0D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5:50.821" v="298"/>
          <ac:spMkLst>
            <pc:docMk/>
            <pc:sldMk cId="2362567591" sldId="285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5:50.821" v="298"/>
          <ac:spMkLst>
            <pc:docMk/>
            <pc:sldMk cId="2362567591" sldId="285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5:50.821" v="298"/>
          <ac:grpSpMkLst>
            <pc:docMk/>
            <pc:sldMk cId="2362567591" sldId="285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09:55:50.821" v="298"/>
          <ac:graphicFrameMkLst>
            <pc:docMk/>
            <pc:sldMk cId="2362567591" sldId="285"/>
            <ac:graphicFrameMk id="5" creationId="{A0FBE114-CAD0-2515-CCD1-164926B146AB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09:56:09.086" v="300"/>
        <pc:sldMkLst>
          <pc:docMk/>
          <pc:sldMk cId="1236385729" sldId="286"/>
        </pc:sldMkLst>
        <pc:spChg chg="mod">
          <ac:chgData name="Corey Edwards" userId="S::corey.edwards@uwtsd.ac.uk::7a967df3-e232-40a5-b10c-dee8f912d80a" providerId="AD" clId="Web-{5F4263A3-E32C-F2E4-1F19-4B02F7F56585}" dt="2026-03-02T09:56:09.086" v="300"/>
          <ac:spMkLst>
            <pc:docMk/>
            <pc:sldMk cId="1236385729" sldId="286"/>
            <ac:spMk id="2" creationId="{5249B1DD-DE67-3F69-D28D-35C6C6304984}"/>
          </ac:spMkLst>
        </pc:spChg>
        <pc:spChg chg="del">
          <ac:chgData name="Corey Edwards" userId="S::corey.edwards@uwtsd.ac.uk::7a967df3-e232-40a5-b10c-dee8f912d80a" providerId="AD" clId="Web-{5F4263A3-E32C-F2E4-1F19-4B02F7F56585}" dt="2026-03-02T09:56:09.086" v="300"/>
          <ac:spMkLst>
            <pc:docMk/>
            <pc:sldMk cId="1236385729" sldId="286"/>
            <ac:spMk id="3" creationId="{1760A085-9B01-1AAC-8AF3-B543FA69853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6:09.086" v="300"/>
          <ac:spMkLst>
            <pc:docMk/>
            <pc:sldMk cId="1236385729" sldId="286"/>
            <ac:spMk id="9" creationId="{97F832D9-9E09-40D4-AD67-47851A25D0B4}"/>
          </ac:spMkLst>
        </pc:spChg>
        <pc:graphicFrameChg chg="add">
          <ac:chgData name="Corey Edwards" userId="S::corey.edwards@uwtsd.ac.uk::7a967df3-e232-40a5-b10c-dee8f912d80a" providerId="AD" clId="Web-{5F4263A3-E32C-F2E4-1F19-4B02F7F56585}" dt="2026-03-02T09:56:09.086" v="300"/>
          <ac:graphicFrameMkLst>
            <pc:docMk/>
            <pc:sldMk cId="1236385729" sldId="286"/>
            <ac:graphicFrameMk id="5" creationId="{AE7D4577-9630-DB9F-8FED-424C72774FA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09:57:42.917" v="353"/>
        <pc:sldMkLst>
          <pc:docMk/>
          <pc:sldMk cId="1861123960" sldId="287"/>
        </pc:sldMkLst>
        <pc:spChg chg="mod">
          <ac:chgData name="Corey Edwards" userId="S::corey.edwards@uwtsd.ac.uk::7a967df3-e232-40a5-b10c-dee8f912d80a" providerId="AD" clId="Web-{5F4263A3-E32C-F2E4-1F19-4B02F7F56585}" dt="2026-03-02T09:57:42.917" v="353"/>
          <ac:spMkLst>
            <pc:docMk/>
            <pc:sldMk cId="1861123960" sldId="287"/>
            <ac:spMk id="2" creationId="{3BEE40AB-ACDB-B050-EBE5-D8947290896D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09:57:42.917" v="353"/>
          <ac:spMkLst>
            <pc:docMk/>
            <pc:sldMk cId="1861123960" sldId="287"/>
            <ac:spMk id="3" creationId="{4D142B3B-EDA3-FA39-3058-BD81B4223A60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7:42.917" v="353"/>
          <ac:spMkLst>
            <pc:docMk/>
            <pc:sldMk cId="1861123960" sldId="287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7:42.917" v="353"/>
          <ac:spMkLst>
            <pc:docMk/>
            <pc:sldMk cId="1861123960" sldId="287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7:42.917" v="353"/>
          <ac:grpSpMkLst>
            <pc:docMk/>
            <pc:sldMk cId="1861123960" sldId="287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09:57:42.917" v="353"/>
          <ac:graphicFrameMkLst>
            <pc:docMk/>
            <pc:sldMk cId="1861123960" sldId="287"/>
            <ac:graphicFrameMk id="5" creationId="{88E265E6-C67D-5B83-201B-CB6364A3AE3B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09:58:49.811" v="376"/>
        <pc:sldMkLst>
          <pc:docMk/>
          <pc:sldMk cId="4184918157" sldId="288"/>
        </pc:sldMkLst>
        <pc:spChg chg="mod">
          <ac:chgData name="Corey Edwards" userId="S::corey.edwards@uwtsd.ac.uk::7a967df3-e232-40a5-b10c-dee8f912d80a" providerId="AD" clId="Web-{5F4263A3-E32C-F2E4-1F19-4B02F7F56585}" dt="2026-03-02T09:58:49.811" v="376"/>
          <ac:spMkLst>
            <pc:docMk/>
            <pc:sldMk cId="4184918157" sldId="288"/>
            <ac:spMk id="2" creationId="{40F0B676-5BAB-118D-84E9-27A41570A95A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09:58:49.811" v="376"/>
          <ac:spMkLst>
            <pc:docMk/>
            <pc:sldMk cId="4184918157" sldId="288"/>
            <ac:spMk id="3" creationId="{115EF60B-D994-3ABA-E04C-BFED11EB97FF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8:49.811" v="376"/>
          <ac:spMkLst>
            <pc:docMk/>
            <pc:sldMk cId="4184918157" sldId="288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8:49.811" v="376"/>
          <ac:spMkLst>
            <pc:docMk/>
            <pc:sldMk cId="4184918157" sldId="288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8:49.811" v="376"/>
          <ac:grpSpMkLst>
            <pc:docMk/>
            <pc:sldMk cId="4184918157" sldId="288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09:58:49.811" v="376"/>
          <ac:graphicFrameMkLst>
            <pc:docMk/>
            <pc:sldMk cId="4184918157" sldId="288"/>
            <ac:graphicFrameMk id="5" creationId="{C5E5C7E6-0722-0E35-86A0-CDF2F5EDC02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09:59:56.252" v="404" actId="20577"/>
        <pc:sldMkLst>
          <pc:docMk/>
          <pc:sldMk cId="393073449" sldId="289"/>
        </pc:sldMkLst>
        <pc:spChg chg="mod">
          <ac:chgData name="Corey Edwards" userId="S::corey.edwards@uwtsd.ac.uk::7a967df3-e232-40a5-b10c-dee8f912d80a" providerId="AD" clId="Web-{5F4263A3-E32C-F2E4-1F19-4B02F7F56585}" dt="2026-03-02T09:59:46.970" v="398"/>
          <ac:spMkLst>
            <pc:docMk/>
            <pc:sldMk cId="393073449" sldId="289"/>
            <ac:spMk id="2" creationId="{AA504956-5A4C-CB5B-E7C5-0DD257D66F68}"/>
          </ac:spMkLst>
        </pc:spChg>
        <pc:spChg chg="del">
          <ac:chgData name="Corey Edwards" userId="S::corey.edwards@uwtsd.ac.uk::7a967df3-e232-40a5-b10c-dee8f912d80a" providerId="AD" clId="Web-{5F4263A3-E32C-F2E4-1F19-4B02F7F56585}" dt="2026-03-02T09:59:46.970" v="398"/>
          <ac:spMkLst>
            <pc:docMk/>
            <pc:sldMk cId="393073449" sldId="289"/>
            <ac:spMk id="3" creationId="{7A35E94D-B473-0761-3C0C-17E10193D4E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9:46.970" v="398"/>
          <ac:spMkLst>
            <pc:docMk/>
            <pc:sldMk cId="393073449" sldId="289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9:46.970" v="398"/>
          <ac:spMkLst>
            <pc:docMk/>
            <pc:sldMk cId="393073449" sldId="289"/>
            <ac:spMk id="23" creationId="{71967F12-B0C4-4D31-8D63-89945DCD29D0}"/>
          </ac:spMkLst>
        </pc:spChg>
        <pc:spChg chg="add del mod">
          <ac:chgData name="Corey Edwards" userId="S::corey.edwards@uwtsd.ac.uk::7a967df3-e232-40a5-b10c-dee8f912d80a" providerId="AD" clId="Web-{5F4263A3-E32C-F2E4-1F19-4B02F7F56585}" dt="2026-03-02T09:59:55.236" v="403"/>
          <ac:spMkLst>
            <pc:docMk/>
            <pc:sldMk cId="393073449" sldId="289"/>
            <ac:spMk id="43" creationId="{5411680D-67FB-5371-A4D7-C9ABC55F6EE2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9:46.970" v="398"/>
          <ac:grpSpMkLst>
            <pc:docMk/>
            <pc:sldMk cId="393073449" sldId="289"/>
            <ac:grpSpMk id="11" creationId="{DE11E5CC-3C1F-4093-97B6-6433FBF9A9C4}"/>
          </ac:grpSpMkLst>
        </pc:grpChg>
        <pc:graphicFrameChg chg="add del modGraphic">
          <ac:chgData name="Corey Edwards" userId="S::corey.edwards@uwtsd.ac.uk::7a967df3-e232-40a5-b10c-dee8f912d80a" providerId="AD" clId="Web-{5F4263A3-E32C-F2E4-1F19-4B02F7F56585}" dt="2026-03-02T09:59:56.252" v="404" actId="20577"/>
          <ac:graphicFrameMkLst>
            <pc:docMk/>
            <pc:sldMk cId="393073449" sldId="289"/>
            <ac:graphicFrameMk id="5" creationId="{FDA32C2D-BCE1-197E-C7D7-DD6141754A40}"/>
          </ac:graphicFrameMkLst>
        </pc:graphicFrameChg>
      </pc:sldChg>
      <pc:sldChg chg="addSp modSp mod setBg">
        <pc:chgData name="Corey Edwards" userId="S::corey.edwards@uwtsd.ac.uk::7a967df3-e232-40a5-b10c-dee8f912d80a" providerId="AD" clId="Web-{5F4263A3-E32C-F2E4-1F19-4B02F7F56585}" dt="2026-03-02T10:00:02.033" v="405"/>
        <pc:sldMkLst>
          <pc:docMk/>
          <pc:sldMk cId="53102666" sldId="290"/>
        </pc:sldMkLst>
        <pc:spChg chg="mod">
          <ac:chgData name="Corey Edwards" userId="S::corey.edwards@uwtsd.ac.uk::7a967df3-e232-40a5-b10c-dee8f912d80a" providerId="AD" clId="Web-{5F4263A3-E32C-F2E4-1F19-4B02F7F56585}" dt="2026-03-02T10:00:02.033" v="405"/>
          <ac:spMkLst>
            <pc:docMk/>
            <pc:sldMk cId="53102666" sldId="290"/>
            <ac:spMk id="2" creationId="{A993F9F3-4A02-074C-F581-3DAEC717D86D}"/>
          </ac:spMkLst>
        </pc:spChg>
        <pc:spChg chg="mod">
          <ac:chgData name="Corey Edwards" userId="S::corey.edwards@uwtsd.ac.uk::7a967df3-e232-40a5-b10c-dee8f912d80a" providerId="AD" clId="Web-{5F4263A3-E32C-F2E4-1F19-4B02F7F56585}" dt="2026-03-02T10:00:02.033" v="405"/>
          <ac:spMkLst>
            <pc:docMk/>
            <pc:sldMk cId="53102666" sldId="290"/>
            <ac:spMk id="3" creationId="{A9978624-E60B-757F-A040-A4A2AF16091C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00:02.033" v="405"/>
          <ac:spMkLst>
            <pc:docMk/>
            <pc:sldMk cId="53102666" sldId="290"/>
            <ac:spMk id="8" creationId="{7BA10581-08F2-4D9E-8CB4-07ECFEE95EE6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00:02.033" v="405"/>
          <ac:grpSpMkLst>
            <pc:docMk/>
            <pc:sldMk cId="53102666" sldId="290"/>
            <ac:grpSpMk id="10" creationId="{59E2092A-4250-4BDD-AC6C-CA57E30DDD57}"/>
          </ac:grpSpMkLst>
        </pc:grpChg>
      </pc:sldChg>
      <pc:sldChg chg="addSp modSp mod setBg">
        <pc:chgData name="Corey Edwards" userId="S::corey.edwards@uwtsd.ac.uk::7a967df3-e232-40a5-b10c-dee8f912d80a" providerId="AD" clId="Web-{5F4263A3-E32C-F2E4-1F19-4B02F7F56585}" dt="2026-03-02T10:00:49.879" v="416"/>
        <pc:sldMkLst>
          <pc:docMk/>
          <pc:sldMk cId="3457863117" sldId="292"/>
        </pc:sldMkLst>
        <pc:spChg chg="mod">
          <ac:chgData name="Corey Edwards" userId="S::corey.edwards@uwtsd.ac.uk::7a967df3-e232-40a5-b10c-dee8f912d80a" providerId="AD" clId="Web-{5F4263A3-E32C-F2E4-1F19-4B02F7F56585}" dt="2026-03-02T10:00:49.879" v="416"/>
          <ac:spMkLst>
            <pc:docMk/>
            <pc:sldMk cId="3457863117" sldId="292"/>
            <ac:spMk id="2" creationId="{0E3508C8-BC5E-402D-F185-B2B9FCE84F47}"/>
          </ac:spMkLst>
        </pc:spChg>
        <pc:spChg chg="mod">
          <ac:chgData name="Corey Edwards" userId="S::corey.edwards@uwtsd.ac.uk::7a967df3-e232-40a5-b10c-dee8f912d80a" providerId="AD" clId="Web-{5F4263A3-E32C-F2E4-1F19-4B02F7F56585}" dt="2026-03-02T10:00:49.879" v="416"/>
          <ac:spMkLst>
            <pc:docMk/>
            <pc:sldMk cId="3457863117" sldId="292"/>
            <ac:spMk id="3" creationId="{4F34F689-8AB6-151D-E7A9-33A5ECA1A58C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00:49.879" v="416"/>
          <ac:spMkLst>
            <pc:docMk/>
            <pc:sldMk cId="3457863117" sldId="292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00:49.879" v="416"/>
          <ac:grpSpMkLst>
            <pc:docMk/>
            <pc:sldMk cId="3457863117" sldId="292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5F4263A3-E32C-F2E4-1F19-4B02F7F56585}" dt="2026-03-02T10:00:49.879" v="416"/>
          <ac:picMkLst>
            <pc:docMk/>
            <pc:sldMk cId="3457863117" sldId="292"/>
            <ac:picMk id="5" creationId="{E0B90ABE-1E00-BA1A-0FE1-737695460D8D}"/>
          </ac:picMkLst>
        </pc:picChg>
      </pc:sldChg>
      <pc:sldChg chg="addSp delSp modSp mod setBg">
        <pc:chgData name="Corey Edwards" userId="S::corey.edwards@uwtsd.ac.uk::7a967df3-e232-40a5-b10c-dee8f912d80a" providerId="AD" clId="Web-{5F4263A3-E32C-F2E4-1F19-4B02F7F56585}" dt="2026-03-02T10:23:52.730" v="453"/>
        <pc:sldMkLst>
          <pc:docMk/>
          <pc:sldMk cId="958856559" sldId="293"/>
        </pc:sldMkLst>
        <pc:spChg chg="mod">
          <ac:chgData name="Corey Edwards" userId="S::corey.edwards@uwtsd.ac.uk::7a967df3-e232-40a5-b10c-dee8f912d80a" providerId="AD" clId="Web-{5F4263A3-E32C-F2E4-1F19-4B02F7F56585}" dt="2026-03-02T10:23:52.730" v="453"/>
          <ac:spMkLst>
            <pc:docMk/>
            <pc:sldMk cId="958856559" sldId="293"/>
            <ac:spMk id="2" creationId="{2A79B09C-A9E4-2E93-969B-AEE23835EE8A}"/>
          </ac:spMkLst>
        </pc:spChg>
        <pc:spChg chg="del">
          <ac:chgData name="Corey Edwards" userId="S::corey.edwards@uwtsd.ac.uk::7a967df3-e232-40a5-b10c-dee8f912d80a" providerId="AD" clId="Web-{5F4263A3-E32C-F2E4-1F19-4B02F7F56585}" dt="2026-03-02T10:23:52.730" v="453"/>
          <ac:spMkLst>
            <pc:docMk/>
            <pc:sldMk cId="958856559" sldId="293"/>
            <ac:spMk id="3" creationId="{42D7A130-F890-4688-F0B0-D3BC23EFDBF9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3:52.730" v="453"/>
          <ac:spMkLst>
            <pc:docMk/>
            <pc:sldMk cId="958856559" sldId="293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3:52.730" v="453"/>
          <ac:spMkLst>
            <pc:docMk/>
            <pc:sldMk cId="958856559" sldId="293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23:52.730" v="453"/>
          <ac:grpSpMkLst>
            <pc:docMk/>
            <pc:sldMk cId="958856559" sldId="293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10:23:52.730" v="453"/>
          <ac:graphicFrameMkLst>
            <pc:docMk/>
            <pc:sldMk cId="958856559" sldId="293"/>
            <ac:graphicFrameMk id="5" creationId="{9F64DAC0-11A6-DB63-CB2C-460F142F3CD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10:26:02.562" v="505"/>
        <pc:sldMkLst>
          <pc:docMk/>
          <pc:sldMk cId="2760604271" sldId="294"/>
        </pc:sldMkLst>
        <pc:spChg chg="mod">
          <ac:chgData name="Corey Edwards" userId="S::corey.edwards@uwtsd.ac.uk::7a967df3-e232-40a5-b10c-dee8f912d80a" providerId="AD" clId="Web-{5F4263A3-E32C-F2E4-1F19-4B02F7F56585}" dt="2026-03-02T10:26:02.562" v="505"/>
          <ac:spMkLst>
            <pc:docMk/>
            <pc:sldMk cId="2760604271" sldId="294"/>
            <ac:spMk id="2" creationId="{9BFF05BD-6EB8-E3DB-886B-D811DC8A2C98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10:26:02.562" v="505"/>
          <ac:spMkLst>
            <pc:docMk/>
            <pc:sldMk cId="2760604271" sldId="294"/>
            <ac:spMk id="3" creationId="{D12E9707-828E-DDF5-DD38-0D0B1E0658AF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02.562" v="505"/>
          <ac:spMkLst>
            <pc:docMk/>
            <pc:sldMk cId="2760604271" sldId="294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5F4263A3-E32C-F2E4-1F19-4B02F7F56585}" dt="2026-03-02T10:26:02.562" v="505"/>
          <ac:graphicFrameMkLst>
            <pc:docMk/>
            <pc:sldMk cId="2760604271" sldId="294"/>
            <ac:graphicFrameMk id="5" creationId="{0F42E6BF-A8B3-4AEF-33A8-E8F90DCFD6CC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10:26:08.672" v="506"/>
        <pc:sldMkLst>
          <pc:docMk/>
          <pc:sldMk cId="456426670" sldId="295"/>
        </pc:sldMkLst>
        <pc:spChg chg="mod">
          <ac:chgData name="Corey Edwards" userId="S::corey.edwards@uwtsd.ac.uk::7a967df3-e232-40a5-b10c-dee8f912d80a" providerId="AD" clId="Web-{5F4263A3-E32C-F2E4-1F19-4B02F7F56585}" dt="2026-03-02T10:26:08.672" v="506"/>
          <ac:spMkLst>
            <pc:docMk/>
            <pc:sldMk cId="456426670" sldId="295"/>
            <ac:spMk id="2" creationId="{34239DD6-EAEC-196E-35CD-EE62E5078306}"/>
          </ac:spMkLst>
        </pc:spChg>
        <pc:spChg chg="del">
          <ac:chgData name="Corey Edwards" userId="S::corey.edwards@uwtsd.ac.uk::7a967df3-e232-40a5-b10c-dee8f912d80a" providerId="AD" clId="Web-{5F4263A3-E32C-F2E4-1F19-4B02F7F56585}" dt="2026-03-02T10:26:08.672" v="506"/>
          <ac:spMkLst>
            <pc:docMk/>
            <pc:sldMk cId="456426670" sldId="295"/>
            <ac:spMk id="3" creationId="{C92F41D7-095F-C40C-85CE-D704BFC154C4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08.672" v="506"/>
          <ac:spMkLst>
            <pc:docMk/>
            <pc:sldMk cId="456426670" sldId="295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08.672" v="506"/>
          <ac:spMkLst>
            <pc:docMk/>
            <pc:sldMk cId="456426670" sldId="295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26:08.672" v="506"/>
          <ac:grpSpMkLst>
            <pc:docMk/>
            <pc:sldMk cId="456426670" sldId="295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10:26:08.672" v="506"/>
          <ac:graphicFrameMkLst>
            <pc:docMk/>
            <pc:sldMk cId="456426670" sldId="295"/>
            <ac:graphicFrameMk id="5" creationId="{FF3E9575-393D-5EA1-17D1-C33319C82A7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F4263A3-E32C-F2E4-1F19-4B02F7F56585}" dt="2026-03-02T10:26:15.377" v="507"/>
        <pc:sldMkLst>
          <pc:docMk/>
          <pc:sldMk cId="733571725" sldId="296"/>
        </pc:sldMkLst>
        <pc:spChg chg="mod">
          <ac:chgData name="Corey Edwards" userId="S::corey.edwards@uwtsd.ac.uk::7a967df3-e232-40a5-b10c-dee8f912d80a" providerId="AD" clId="Web-{5F4263A3-E32C-F2E4-1F19-4B02F7F56585}" dt="2026-03-02T10:26:15.377" v="507"/>
          <ac:spMkLst>
            <pc:docMk/>
            <pc:sldMk cId="733571725" sldId="296"/>
            <ac:spMk id="2" creationId="{8FC70C4B-B955-FC39-F109-A033A80D8C74}"/>
          </ac:spMkLst>
        </pc:spChg>
        <pc:spChg chg="del">
          <ac:chgData name="Corey Edwards" userId="S::corey.edwards@uwtsd.ac.uk::7a967df3-e232-40a5-b10c-dee8f912d80a" providerId="AD" clId="Web-{5F4263A3-E32C-F2E4-1F19-4B02F7F56585}" dt="2026-03-02T10:26:15.377" v="507"/>
          <ac:spMkLst>
            <pc:docMk/>
            <pc:sldMk cId="733571725" sldId="296"/>
            <ac:spMk id="3" creationId="{36BACD3E-DE93-FFC9-A033-3EA815E38C83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15.377" v="507"/>
          <ac:spMkLst>
            <pc:docMk/>
            <pc:sldMk cId="733571725" sldId="296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15.377" v="507"/>
          <ac:spMkLst>
            <pc:docMk/>
            <pc:sldMk cId="733571725" sldId="296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26:15.377" v="507"/>
          <ac:grpSpMkLst>
            <pc:docMk/>
            <pc:sldMk cId="733571725" sldId="296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10:26:15.377" v="507"/>
          <ac:graphicFrameMkLst>
            <pc:docMk/>
            <pc:sldMk cId="733571725" sldId="296"/>
            <ac:graphicFrameMk id="5" creationId="{80DF7FA0-B8E7-A805-6F79-826B4B6DFFB4}"/>
          </ac:graphicFrameMkLst>
        </pc:graphicFrameChg>
      </pc:sldChg>
      <pc:sldChg chg="new del">
        <pc:chgData name="Corey Edwards" userId="S::corey.edwards@uwtsd.ac.uk::7a967df3-e232-40a5-b10c-dee8f912d80a" providerId="AD" clId="Web-{5F4263A3-E32C-F2E4-1F19-4B02F7F56585}" dt="2026-03-02T09:20:11.452" v="15"/>
        <pc:sldMkLst>
          <pc:docMk/>
          <pc:sldMk cId="816043699" sldId="297"/>
        </pc:sldMkLst>
      </pc:sldChg>
      <pc:sldChg chg="addSp delSp modSp add mod replId setBg">
        <pc:chgData name="Corey Edwards" userId="S::corey.edwards@uwtsd.ac.uk::7a967df3-e232-40a5-b10c-dee8f912d80a" providerId="AD" clId="Web-{5F4263A3-E32C-F2E4-1F19-4B02F7F56585}" dt="2026-03-02T10:26:28.551" v="509"/>
        <pc:sldMkLst>
          <pc:docMk/>
          <pc:sldMk cId="2081184346" sldId="298"/>
        </pc:sldMkLst>
        <pc:spChg chg="mod">
          <ac:chgData name="Corey Edwards" userId="S::corey.edwards@uwtsd.ac.uk::7a967df3-e232-40a5-b10c-dee8f912d80a" providerId="AD" clId="Web-{5F4263A3-E32C-F2E4-1F19-4B02F7F56585}" dt="2026-03-02T10:26:28.551" v="509"/>
          <ac:spMkLst>
            <pc:docMk/>
            <pc:sldMk cId="2081184346" sldId="298"/>
            <ac:spMk id="2" creationId="{D5A94BF8-6DF3-AD7E-0050-1A3306BA6398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10:26:28.551" v="509"/>
          <ac:spMkLst>
            <pc:docMk/>
            <pc:sldMk cId="2081184346" sldId="298"/>
            <ac:spMk id="3" creationId="{20E4E372-B69B-ECB7-244D-F351ECBB5C3E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28.551" v="509"/>
          <ac:spMkLst>
            <pc:docMk/>
            <pc:sldMk cId="2081184346" sldId="298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28.551" v="509"/>
          <ac:spMkLst>
            <pc:docMk/>
            <pc:sldMk cId="2081184346" sldId="298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26:28.551" v="509"/>
          <ac:grpSpMkLst>
            <pc:docMk/>
            <pc:sldMk cId="2081184346" sldId="298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10:26:28.551" v="509"/>
          <ac:graphicFrameMkLst>
            <pc:docMk/>
            <pc:sldMk cId="2081184346" sldId="298"/>
            <ac:graphicFrameMk id="5" creationId="{09174FDC-6D29-D0DA-176B-4353CB5C9BCF}"/>
          </ac:graphicFrameMkLst>
        </pc:graphicFrameChg>
      </pc:sldChg>
      <pc:sldChg chg="modSp new">
        <pc:chgData name="Corey Edwards" userId="S::corey.edwards@uwtsd.ac.uk::7a967df3-e232-40a5-b10c-dee8f912d80a" providerId="AD" clId="Web-{5F4263A3-E32C-F2E4-1F19-4B02F7F56585}" dt="2026-03-02T10:25:51.623" v="504" actId="20577"/>
        <pc:sldMkLst>
          <pc:docMk/>
          <pc:sldMk cId="3950157984" sldId="299"/>
        </pc:sldMkLst>
        <pc:spChg chg="mod">
          <ac:chgData name="Corey Edwards" userId="S::corey.edwards@uwtsd.ac.uk::7a967df3-e232-40a5-b10c-dee8f912d80a" providerId="AD" clId="Web-{5F4263A3-E32C-F2E4-1F19-4B02F7F56585}" dt="2026-03-02T09:43:38.073" v="51" actId="20577"/>
          <ac:spMkLst>
            <pc:docMk/>
            <pc:sldMk cId="3950157984" sldId="299"/>
            <ac:spMk id="2" creationId="{A9852BC7-D5C0-3CA5-E6E4-2A51C31E9AB2}"/>
          </ac:spMkLst>
        </pc:spChg>
        <pc:spChg chg="mod">
          <ac:chgData name="Corey Edwards" userId="S::corey.edwards@uwtsd.ac.uk::7a967df3-e232-40a5-b10c-dee8f912d80a" providerId="AD" clId="Web-{5F4263A3-E32C-F2E4-1F19-4B02F7F56585}" dt="2026-03-02T10:25:51.623" v="504" actId="20577"/>
          <ac:spMkLst>
            <pc:docMk/>
            <pc:sldMk cId="3950157984" sldId="299"/>
            <ac:spMk id="3" creationId="{43F739D9-658E-7ACD-5FA4-7E3CC78F0C08}"/>
          </ac:spMkLst>
        </pc:spChg>
      </pc:sldChg>
      <pc:sldChg chg="addSp delSp modSp add mod replId setBg">
        <pc:chgData name="Corey Edwards" userId="S::corey.edwards@uwtsd.ac.uk::7a967df3-e232-40a5-b10c-dee8f912d80a" providerId="AD" clId="Web-{5F4263A3-E32C-F2E4-1F19-4B02F7F56585}" dt="2026-03-02T10:26:36.990" v="510"/>
        <pc:sldMkLst>
          <pc:docMk/>
          <pc:sldMk cId="4187316412" sldId="300"/>
        </pc:sldMkLst>
        <pc:spChg chg="mod">
          <ac:chgData name="Corey Edwards" userId="S::corey.edwards@uwtsd.ac.uk::7a967df3-e232-40a5-b10c-dee8f912d80a" providerId="AD" clId="Web-{5F4263A3-E32C-F2E4-1F19-4B02F7F56585}" dt="2026-03-02T10:26:36.990" v="510"/>
          <ac:spMkLst>
            <pc:docMk/>
            <pc:sldMk cId="4187316412" sldId="300"/>
            <ac:spMk id="2" creationId="{DF97EDA7-8182-9847-935C-E56D8278C9C6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10:26:36.990" v="510"/>
          <ac:spMkLst>
            <pc:docMk/>
            <pc:sldMk cId="4187316412" sldId="300"/>
            <ac:spMk id="3" creationId="{4D3A4B56-CA00-578F-ADC6-E3931DFF3E82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36.990" v="510"/>
          <ac:spMkLst>
            <pc:docMk/>
            <pc:sldMk cId="4187316412" sldId="300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5F4263A3-E32C-F2E4-1F19-4B02F7F56585}" dt="2026-03-02T10:26:36.990" v="510"/>
          <ac:graphicFrameMkLst>
            <pc:docMk/>
            <pc:sldMk cId="4187316412" sldId="300"/>
            <ac:graphicFrameMk id="5" creationId="{05134358-8212-FAED-BDC3-FB21AD196B1A}"/>
          </ac:graphicFrameMkLst>
        </pc:graphicFrameChg>
      </pc:sldChg>
      <pc:sldChg chg="addSp delSp modSp add mod replId setBg">
        <pc:chgData name="Corey Edwards" userId="S::corey.edwards@uwtsd.ac.uk::7a967df3-e232-40a5-b10c-dee8f912d80a" providerId="AD" clId="Web-{5F4263A3-E32C-F2E4-1F19-4B02F7F56585}" dt="2026-03-02T10:26:52.649" v="512"/>
        <pc:sldMkLst>
          <pc:docMk/>
          <pc:sldMk cId="2250257418" sldId="301"/>
        </pc:sldMkLst>
        <pc:spChg chg="mod">
          <ac:chgData name="Corey Edwards" userId="S::corey.edwards@uwtsd.ac.uk::7a967df3-e232-40a5-b10c-dee8f912d80a" providerId="AD" clId="Web-{5F4263A3-E32C-F2E4-1F19-4B02F7F56585}" dt="2026-03-02T10:26:52.649" v="512"/>
          <ac:spMkLst>
            <pc:docMk/>
            <pc:sldMk cId="2250257418" sldId="301"/>
            <ac:spMk id="2" creationId="{F35DB4D2-FCAF-B9A6-3C45-717503612546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10:26:52.649" v="512"/>
          <ac:spMkLst>
            <pc:docMk/>
            <pc:sldMk cId="2250257418" sldId="301"/>
            <ac:spMk id="3" creationId="{D3F86D81-C33D-31E1-32AA-4624A294E256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52.649" v="512"/>
          <ac:spMkLst>
            <pc:docMk/>
            <pc:sldMk cId="2250257418" sldId="301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10:26:52.649" v="512"/>
          <ac:spMkLst>
            <pc:docMk/>
            <pc:sldMk cId="2250257418" sldId="301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10:26:52.649" v="512"/>
          <ac:grpSpMkLst>
            <pc:docMk/>
            <pc:sldMk cId="2250257418" sldId="301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10:26:52.649" v="512"/>
          <ac:graphicFrameMkLst>
            <pc:docMk/>
            <pc:sldMk cId="2250257418" sldId="301"/>
            <ac:graphicFrameMk id="5" creationId="{82F17C90-E168-F4FD-21F2-14BF969AB1D7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F4263A3-E32C-F2E4-1F19-4B02F7F56585}" dt="2026-03-02T09:53:24.271" v="262"/>
        <pc:sldMkLst>
          <pc:docMk/>
          <pc:sldMk cId="2015746902" sldId="302"/>
        </pc:sldMkLst>
        <pc:spChg chg="mod">
          <ac:chgData name="Corey Edwards" userId="S::corey.edwards@uwtsd.ac.uk::7a967df3-e232-40a5-b10c-dee8f912d80a" providerId="AD" clId="Web-{5F4263A3-E32C-F2E4-1F19-4B02F7F56585}" dt="2026-03-02T09:53:24.271" v="262"/>
          <ac:spMkLst>
            <pc:docMk/>
            <pc:sldMk cId="2015746902" sldId="302"/>
            <ac:spMk id="2" creationId="{602EC915-E4A4-26D3-7265-B9DE655DA171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09:53:24.271" v="262"/>
          <ac:spMkLst>
            <pc:docMk/>
            <pc:sldMk cId="2015746902" sldId="302"/>
            <ac:spMk id="3" creationId="{7CC9E7AB-C092-8AA7-22E6-BF38479CD5E1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3:24.271" v="262"/>
          <ac:spMkLst>
            <pc:docMk/>
            <pc:sldMk cId="2015746902" sldId="302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3:24.271" v="262"/>
          <ac:spMkLst>
            <pc:docMk/>
            <pc:sldMk cId="2015746902" sldId="302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3:24.271" v="262"/>
          <ac:grpSpMkLst>
            <pc:docMk/>
            <pc:sldMk cId="2015746902" sldId="302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09:53:24.271" v="262"/>
          <ac:graphicFrameMkLst>
            <pc:docMk/>
            <pc:sldMk cId="2015746902" sldId="302"/>
            <ac:graphicFrameMk id="5" creationId="{A9C0DC93-7F11-798B-E72C-6682B95151F7}"/>
          </ac:graphicFrameMkLst>
        </pc:graphicFrameChg>
      </pc:sldChg>
      <pc:sldChg chg="addSp modSp new mod setBg modClrScheme chgLayout">
        <pc:chgData name="Corey Edwards" userId="S::corey.edwards@uwtsd.ac.uk::7a967df3-e232-40a5-b10c-dee8f912d80a" providerId="AD" clId="Web-{5F4263A3-E32C-F2E4-1F19-4B02F7F56585}" dt="2026-03-02T09:46:29.808" v="116" actId="20577"/>
        <pc:sldMkLst>
          <pc:docMk/>
          <pc:sldMk cId="1364562838" sldId="303"/>
        </pc:sldMkLst>
        <pc:spChg chg="mod ord">
          <ac:chgData name="Corey Edwards" userId="S::corey.edwards@uwtsd.ac.uk::7a967df3-e232-40a5-b10c-dee8f912d80a" providerId="AD" clId="Web-{5F4263A3-E32C-F2E4-1F19-4B02F7F56585}" dt="2026-03-02T09:46:29.808" v="116" actId="20577"/>
          <ac:spMkLst>
            <pc:docMk/>
            <pc:sldMk cId="1364562838" sldId="303"/>
            <ac:spMk id="2" creationId="{82CA726E-3C59-8214-054E-0BA3A957BE26}"/>
          </ac:spMkLst>
        </pc:spChg>
        <pc:spChg chg="mod ord">
          <ac:chgData name="Corey Edwards" userId="S::corey.edwards@uwtsd.ac.uk::7a967df3-e232-40a5-b10c-dee8f912d80a" providerId="AD" clId="Web-{5F4263A3-E32C-F2E4-1F19-4B02F7F56585}" dt="2026-03-02T09:46:25.355" v="115"/>
          <ac:spMkLst>
            <pc:docMk/>
            <pc:sldMk cId="1364562838" sldId="303"/>
            <ac:spMk id="3" creationId="{5652C7FC-86E9-1FDA-8675-5B179DAA0901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46:25.355" v="115"/>
          <ac:spMkLst>
            <pc:docMk/>
            <pc:sldMk cId="1364562838" sldId="303"/>
            <ac:spMk id="8" creationId="{9B9AACA9-BD92-429F-8047-0731DB46F99F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46:25.355" v="115"/>
          <ac:grpSpMkLst>
            <pc:docMk/>
            <pc:sldMk cId="1364562838" sldId="303"/>
            <ac:grpSpMk id="10" creationId="{2DFE3358-29EE-4087-8570-9666D88A16FC}"/>
          </ac:grpSpMkLst>
        </pc:grpChg>
      </pc:sldChg>
      <pc:sldChg chg="addSp delSp modSp new mod setBg">
        <pc:chgData name="Corey Edwards" userId="S::corey.edwards@uwtsd.ac.uk::7a967df3-e232-40a5-b10c-dee8f912d80a" providerId="AD" clId="Web-{5F4263A3-E32C-F2E4-1F19-4B02F7F56585}" dt="2026-03-02T09:53:20.380" v="261"/>
        <pc:sldMkLst>
          <pc:docMk/>
          <pc:sldMk cId="1938401495" sldId="304"/>
        </pc:sldMkLst>
        <pc:spChg chg="mod">
          <ac:chgData name="Corey Edwards" userId="S::corey.edwards@uwtsd.ac.uk::7a967df3-e232-40a5-b10c-dee8f912d80a" providerId="AD" clId="Web-{5F4263A3-E32C-F2E4-1F19-4B02F7F56585}" dt="2026-03-02T09:53:20.380" v="261"/>
          <ac:spMkLst>
            <pc:docMk/>
            <pc:sldMk cId="1938401495" sldId="304"/>
            <ac:spMk id="2" creationId="{266891B0-3700-B2A8-ABF5-12A5B08350A8}"/>
          </ac:spMkLst>
        </pc:spChg>
        <pc:spChg chg="del mod">
          <ac:chgData name="Corey Edwards" userId="S::corey.edwards@uwtsd.ac.uk::7a967df3-e232-40a5-b10c-dee8f912d80a" providerId="AD" clId="Web-{5F4263A3-E32C-F2E4-1F19-4B02F7F56585}" dt="2026-03-02T09:53:20.380" v="261"/>
          <ac:spMkLst>
            <pc:docMk/>
            <pc:sldMk cId="1938401495" sldId="304"/>
            <ac:spMk id="3" creationId="{4A0118EA-241E-BFCE-040B-8C513A4C3963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3:20.380" v="261"/>
          <ac:spMkLst>
            <pc:docMk/>
            <pc:sldMk cId="1938401495" sldId="304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F4263A3-E32C-F2E4-1F19-4B02F7F56585}" dt="2026-03-02T09:53:20.380" v="261"/>
          <ac:spMkLst>
            <pc:docMk/>
            <pc:sldMk cId="1938401495" sldId="304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F4263A3-E32C-F2E4-1F19-4B02F7F56585}" dt="2026-03-02T09:53:20.380" v="261"/>
          <ac:grpSpMkLst>
            <pc:docMk/>
            <pc:sldMk cId="1938401495" sldId="304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F4263A3-E32C-F2E4-1F19-4B02F7F56585}" dt="2026-03-02T09:53:20.380" v="261"/>
          <ac:graphicFrameMkLst>
            <pc:docMk/>
            <pc:sldMk cId="1938401495" sldId="304"/>
            <ac:graphicFrameMk id="5" creationId="{E4B69A5A-A147-A6FA-485E-AE9F1D044D7A}"/>
          </ac:graphicFrameMkLst>
        </pc:graphicFrameChg>
      </pc:sldChg>
      <pc:sldChg chg="modSp new">
        <pc:chgData name="Corey Edwards" userId="S::corey.edwards@uwtsd.ac.uk::7a967df3-e232-40a5-b10c-dee8f912d80a" providerId="AD" clId="Web-{5F4263A3-E32C-F2E4-1F19-4B02F7F56585}" dt="2026-03-02T10:25:10.278" v="478" actId="20577"/>
        <pc:sldMkLst>
          <pc:docMk/>
          <pc:sldMk cId="3105278826" sldId="305"/>
        </pc:sldMkLst>
        <pc:spChg chg="mod">
          <ac:chgData name="Corey Edwards" userId="S::corey.edwards@uwtsd.ac.uk::7a967df3-e232-40a5-b10c-dee8f912d80a" providerId="AD" clId="Web-{5F4263A3-E32C-F2E4-1F19-4B02F7F56585}" dt="2026-03-02T09:59:28.610" v="392" actId="20577"/>
          <ac:spMkLst>
            <pc:docMk/>
            <pc:sldMk cId="3105278826" sldId="305"/>
            <ac:spMk id="2" creationId="{90E62541-1C8A-060B-C475-18890888C6BC}"/>
          </ac:spMkLst>
        </pc:spChg>
        <pc:spChg chg="mod">
          <ac:chgData name="Corey Edwards" userId="S::corey.edwards@uwtsd.ac.uk::7a967df3-e232-40a5-b10c-dee8f912d80a" providerId="AD" clId="Web-{5F4263A3-E32C-F2E4-1F19-4B02F7F56585}" dt="2026-03-02T10:25:10.278" v="478" actId="20577"/>
          <ac:spMkLst>
            <pc:docMk/>
            <pc:sldMk cId="3105278826" sldId="305"/>
            <ac:spMk id="3" creationId="{BB473B04-92C7-5C44-B64F-9B629E0264B8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65.png"/><Relationship Id="rId3" Type="http://schemas.openxmlformats.org/officeDocument/2006/relationships/image" Target="../media/image57.png"/><Relationship Id="rId7" Type="http://schemas.openxmlformats.org/officeDocument/2006/relationships/image" Target="../media/image59.png"/><Relationship Id="rId12" Type="http://schemas.openxmlformats.org/officeDocument/2006/relationships/image" Target="../media/image64.sv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32.svg"/><Relationship Id="rId11" Type="http://schemas.openxmlformats.org/officeDocument/2006/relationships/image" Target="../media/image63.png"/><Relationship Id="rId5" Type="http://schemas.openxmlformats.org/officeDocument/2006/relationships/image" Target="../media/image31.png"/><Relationship Id="rId10" Type="http://schemas.openxmlformats.org/officeDocument/2006/relationships/image" Target="../media/image62.svg"/><Relationship Id="rId4" Type="http://schemas.openxmlformats.org/officeDocument/2006/relationships/image" Target="../media/image58.svg"/><Relationship Id="rId9" Type="http://schemas.openxmlformats.org/officeDocument/2006/relationships/image" Target="../media/image61.png"/><Relationship Id="rId14" Type="http://schemas.openxmlformats.org/officeDocument/2006/relationships/image" Target="../media/image66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svg"/><Relationship Id="rId13" Type="http://schemas.openxmlformats.org/officeDocument/2006/relationships/image" Target="../media/image77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12" Type="http://schemas.openxmlformats.org/officeDocument/2006/relationships/image" Target="../media/image76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70.sv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svg"/><Relationship Id="rId4" Type="http://schemas.openxmlformats.org/officeDocument/2006/relationships/image" Target="../media/image68.svg"/><Relationship Id="rId9" Type="http://schemas.openxmlformats.org/officeDocument/2006/relationships/image" Target="../media/image73.png"/><Relationship Id="rId14" Type="http://schemas.openxmlformats.org/officeDocument/2006/relationships/image" Target="../media/image78.svg"/></Relationships>
</file>

<file path=ppt/diagrams/_rels/data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svg"/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image" Target="../media/image81.svg"/><Relationship Id="rId1" Type="http://schemas.openxmlformats.org/officeDocument/2006/relationships/image" Target="../media/image80.png"/><Relationship Id="rId6" Type="http://schemas.openxmlformats.org/officeDocument/2006/relationships/image" Target="../media/image85.svg"/><Relationship Id="rId5" Type="http://schemas.openxmlformats.org/officeDocument/2006/relationships/image" Target="../media/image84.png"/><Relationship Id="rId10" Type="http://schemas.openxmlformats.org/officeDocument/2006/relationships/image" Target="../media/image89.svg"/><Relationship Id="rId4" Type="http://schemas.openxmlformats.org/officeDocument/2006/relationships/image" Target="../media/image83.svg"/><Relationship Id="rId9" Type="http://schemas.openxmlformats.org/officeDocument/2006/relationships/image" Target="../media/image88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65.png"/><Relationship Id="rId3" Type="http://schemas.openxmlformats.org/officeDocument/2006/relationships/image" Target="../media/image57.png"/><Relationship Id="rId7" Type="http://schemas.openxmlformats.org/officeDocument/2006/relationships/image" Target="../media/image59.png"/><Relationship Id="rId12" Type="http://schemas.openxmlformats.org/officeDocument/2006/relationships/image" Target="../media/image64.sv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32.svg"/><Relationship Id="rId11" Type="http://schemas.openxmlformats.org/officeDocument/2006/relationships/image" Target="../media/image63.png"/><Relationship Id="rId5" Type="http://schemas.openxmlformats.org/officeDocument/2006/relationships/image" Target="../media/image31.png"/><Relationship Id="rId10" Type="http://schemas.openxmlformats.org/officeDocument/2006/relationships/image" Target="../media/image62.svg"/><Relationship Id="rId4" Type="http://schemas.openxmlformats.org/officeDocument/2006/relationships/image" Target="../media/image58.svg"/><Relationship Id="rId9" Type="http://schemas.openxmlformats.org/officeDocument/2006/relationships/image" Target="../media/image61.png"/><Relationship Id="rId14" Type="http://schemas.openxmlformats.org/officeDocument/2006/relationships/image" Target="../media/image66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svg"/><Relationship Id="rId13" Type="http://schemas.openxmlformats.org/officeDocument/2006/relationships/image" Target="../media/image77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12" Type="http://schemas.openxmlformats.org/officeDocument/2006/relationships/image" Target="../media/image76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70.sv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svg"/><Relationship Id="rId4" Type="http://schemas.openxmlformats.org/officeDocument/2006/relationships/image" Target="../media/image68.svg"/><Relationship Id="rId9" Type="http://schemas.openxmlformats.org/officeDocument/2006/relationships/image" Target="../media/image73.png"/><Relationship Id="rId14" Type="http://schemas.openxmlformats.org/officeDocument/2006/relationships/image" Target="../media/image78.svg"/></Relationships>
</file>

<file path=ppt/diagram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svg"/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image" Target="../media/image81.svg"/><Relationship Id="rId1" Type="http://schemas.openxmlformats.org/officeDocument/2006/relationships/image" Target="../media/image80.png"/><Relationship Id="rId6" Type="http://schemas.openxmlformats.org/officeDocument/2006/relationships/image" Target="../media/image85.svg"/><Relationship Id="rId5" Type="http://schemas.openxmlformats.org/officeDocument/2006/relationships/image" Target="../media/image84.png"/><Relationship Id="rId10" Type="http://schemas.openxmlformats.org/officeDocument/2006/relationships/image" Target="../media/image89.svg"/><Relationship Id="rId4" Type="http://schemas.openxmlformats.org/officeDocument/2006/relationships/image" Target="../media/image83.svg"/><Relationship Id="rId9" Type="http://schemas.openxmlformats.org/officeDocument/2006/relationships/image" Target="../media/image8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D2FAB6-F4C6-4B75-A762-4A2D7B4C693A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83FC7EB-AB3B-48FA-91A2-E93E49E6AD18}">
      <dgm:prSet/>
      <dgm:spPr/>
      <dgm:t>
        <a:bodyPr/>
        <a:lstStyle/>
        <a:p>
          <a:r>
            <a:rPr lang="en-GB" baseline="0"/>
            <a:t>Analyse how digital transformation influences health, wellbeing, and sustainability.</a:t>
          </a:r>
          <a:endParaRPr lang="en-US"/>
        </a:p>
      </dgm:t>
    </dgm:pt>
    <dgm:pt modelId="{79C81D08-24F4-4A2F-AFD6-73DA1B41D558}" type="parTrans" cxnId="{EC489106-6918-4161-97DF-53D9776FF9D1}">
      <dgm:prSet/>
      <dgm:spPr/>
      <dgm:t>
        <a:bodyPr/>
        <a:lstStyle/>
        <a:p>
          <a:endParaRPr lang="en-US"/>
        </a:p>
      </dgm:t>
    </dgm:pt>
    <dgm:pt modelId="{C69D62C7-5FA1-4EFC-B3DF-0935C21E5598}" type="sibTrans" cxnId="{EC489106-6918-4161-97DF-53D9776FF9D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C76C4EF-DA61-42F6-AF4F-9BF38C687574}">
      <dgm:prSet/>
      <dgm:spPr/>
      <dgm:t>
        <a:bodyPr/>
        <a:lstStyle/>
        <a:p>
          <a:r>
            <a:rPr lang="en-GB" baseline="0"/>
            <a:t>Evaluate the implications of digital tools for professionals, service users, and communities.</a:t>
          </a:r>
          <a:endParaRPr lang="en-US"/>
        </a:p>
      </dgm:t>
    </dgm:pt>
    <dgm:pt modelId="{0FCBE38B-6DA9-4B0D-8EB0-00DBBA5FC87B}" type="parTrans" cxnId="{573AF40C-79DF-479C-B31E-5A9D22BCAF41}">
      <dgm:prSet/>
      <dgm:spPr/>
      <dgm:t>
        <a:bodyPr/>
        <a:lstStyle/>
        <a:p>
          <a:endParaRPr lang="en-US"/>
        </a:p>
      </dgm:t>
    </dgm:pt>
    <dgm:pt modelId="{8CAA4D2F-BCAD-44AC-8D1C-4FC2BF8FAA88}" type="sibTrans" cxnId="{573AF40C-79DF-479C-B31E-5A9D22BCAF41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6297163-B8FA-4E72-9D9B-C3B0B362AA87}">
      <dgm:prSet/>
      <dgm:spPr/>
      <dgm:t>
        <a:bodyPr/>
        <a:lstStyle/>
        <a:p>
          <a:r>
            <a:rPr lang="en-GB" baseline="0"/>
            <a:t>Critically assess innovations (AI, big data, digital devices) in relation to equity, access, and environmental impact.</a:t>
          </a:r>
          <a:endParaRPr lang="en-US"/>
        </a:p>
      </dgm:t>
    </dgm:pt>
    <dgm:pt modelId="{9A5DF173-FFF4-4876-B73A-119F4EE92064}" type="parTrans" cxnId="{58503D6B-E8EE-4D5C-8948-2EF0753DC728}">
      <dgm:prSet/>
      <dgm:spPr/>
      <dgm:t>
        <a:bodyPr/>
        <a:lstStyle/>
        <a:p>
          <a:endParaRPr lang="en-US"/>
        </a:p>
      </dgm:t>
    </dgm:pt>
    <dgm:pt modelId="{D07F04DC-5659-40BF-8142-5C4618D2596C}" type="sibTrans" cxnId="{58503D6B-E8EE-4D5C-8948-2EF0753DC72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03171CB-EEFE-449E-A47C-C05381AE683F}">
      <dgm:prSet/>
      <dgm:spPr/>
      <dgm:t>
        <a:bodyPr/>
        <a:lstStyle/>
        <a:p>
          <a:r>
            <a:rPr lang="en-GB" baseline="0"/>
            <a:t>Identify barriers and enablers to sustainable digital change in health and care.</a:t>
          </a:r>
          <a:endParaRPr lang="en-US"/>
        </a:p>
      </dgm:t>
    </dgm:pt>
    <dgm:pt modelId="{F7D706F6-11B4-4B6D-A302-8B36AEF51597}" type="parTrans" cxnId="{753E7FE9-8871-4E3A-BB8F-1AF3A4C03746}">
      <dgm:prSet/>
      <dgm:spPr/>
      <dgm:t>
        <a:bodyPr/>
        <a:lstStyle/>
        <a:p>
          <a:endParaRPr lang="en-US"/>
        </a:p>
      </dgm:t>
    </dgm:pt>
    <dgm:pt modelId="{28368D33-E386-4C89-8DDF-4C8F71DBD13C}" type="sibTrans" cxnId="{753E7FE9-8871-4E3A-BB8F-1AF3A4C03746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17201A2-98E4-447E-8229-702385112ED6}">
      <dgm:prSet/>
      <dgm:spPr/>
      <dgm:t>
        <a:bodyPr/>
        <a:lstStyle/>
        <a:p>
          <a:r>
            <a:rPr lang="en-GB" baseline="0"/>
            <a:t>Apply ethical, social, and planetary-health lenses to digital transformations.</a:t>
          </a:r>
          <a:endParaRPr lang="en-US"/>
        </a:p>
      </dgm:t>
    </dgm:pt>
    <dgm:pt modelId="{D5A15DB8-1E77-4B94-B14F-6152099FF73F}" type="parTrans" cxnId="{C404B76C-5158-4781-84F6-690E93C5C41A}">
      <dgm:prSet/>
      <dgm:spPr/>
      <dgm:t>
        <a:bodyPr/>
        <a:lstStyle/>
        <a:p>
          <a:endParaRPr lang="en-US"/>
        </a:p>
      </dgm:t>
    </dgm:pt>
    <dgm:pt modelId="{48DDB530-A25D-40FC-A261-A9A59290B026}" type="sibTrans" cxnId="{C404B76C-5158-4781-84F6-690E93C5C41A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88F55900-0FAB-41DF-B667-89C511A98A1C}" type="pres">
      <dgm:prSet presAssocID="{ADD2FAB6-F4C6-4B75-A762-4A2D7B4C693A}" presName="Name0" presStyleCnt="0">
        <dgm:presLayoutVars>
          <dgm:animLvl val="lvl"/>
          <dgm:resizeHandles val="exact"/>
        </dgm:presLayoutVars>
      </dgm:prSet>
      <dgm:spPr/>
    </dgm:pt>
    <dgm:pt modelId="{C36B0899-5A72-4221-93FA-5A5C3189882D}" type="pres">
      <dgm:prSet presAssocID="{783FC7EB-AB3B-48FA-91A2-E93E49E6AD18}" presName="compositeNode" presStyleCnt="0">
        <dgm:presLayoutVars>
          <dgm:bulletEnabled val="1"/>
        </dgm:presLayoutVars>
      </dgm:prSet>
      <dgm:spPr/>
    </dgm:pt>
    <dgm:pt modelId="{C53A17B9-7812-4F36-9E04-A2EBAC725173}" type="pres">
      <dgm:prSet presAssocID="{783FC7EB-AB3B-48FA-91A2-E93E49E6AD18}" presName="bgRect" presStyleLbl="bgAccFollowNode1" presStyleIdx="0" presStyleCnt="5"/>
      <dgm:spPr/>
    </dgm:pt>
    <dgm:pt modelId="{27809837-D204-41E8-8E62-132623D22975}" type="pres">
      <dgm:prSet presAssocID="{C69D62C7-5FA1-4EFC-B3DF-0935C21E5598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871A9530-537B-48A9-8827-7DD65F4DBA7C}" type="pres">
      <dgm:prSet presAssocID="{783FC7EB-AB3B-48FA-91A2-E93E49E6AD18}" presName="bottomLine" presStyleLbl="alignNode1" presStyleIdx="1" presStyleCnt="10">
        <dgm:presLayoutVars/>
      </dgm:prSet>
      <dgm:spPr/>
    </dgm:pt>
    <dgm:pt modelId="{E35EA852-3B54-48DC-A618-3EDC50A1FE10}" type="pres">
      <dgm:prSet presAssocID="{783FC7EB-AB3B-48FA-91A2-E93E49E6AD18}" presName="nodeText" presStyleLbl="bgAccFollowNode1" presStyleIdx="0" presStyleCnt="5">
        <dgm:presLayoutVars>
          <dgm:bulletEnabled val="1"/>
        </dgm:presLayoutVars>
      </dgm:prSet>
      <dgm:spPr/>
    </dgm:pt>
    <dgm:pt modelId="{65FB3024-FE52-4467-8721-95D54B9E0213}" type="pres">
      <dgm:prSet presAssocID="{C69D62C7-5FA1-4EFC-B3DF-0935C21E5598}" presName="sibTrans" presStyleCnt="0"/>
      <dgm:spPr/>
    </dgm:pt>
    <dgm:pt modelId="{AE2C639E-6EC6-4D85-AA9F-DE8971331F4B}" type="pres">
      <dgm:prSet presAssocID="{FC76C4EF-DA61-42F6-AF4F-9BF38C687574}" presName="compositeNode" presStyleCnt="0">
        <dgm:presLayoutVars>
          <dgm:bulletEnabled val="1"/>
        </dgm:presLayoutVars>
      </dgm:prSet>
      <dgm:spPr/>
    </dgm:pt>
    <dgm:pt modelId="{8CEFEA62-68AE-45E1-A9E9-0442122A0B24}" type="pres">
      <dgm:prSet presAssocID="{FC76C4EF-DA61-42F6-AF4F-9BF38C687574}" presName="bgRect" presStyleLbl="bgAccFollowNode1" presStyleIdx="1" presStyleCnt="5"/>
      <dgm:spPr/>
    </dgm:pt>
    <dgm:pt modelId="{71A4982D-0995-4ED0-B9F0-E3B8DA52C6BB}" type="pres">
      <dgm:prSet presAssocID="{8CAA4D2F-BCAD-44AC-8D1C-4FC2BF8FAA88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15CF94AA-743E-4E0C-88D6-F5B3AA04D19F}" type="pres">
      <dgm:prSet presAssocID="{FC76C4EF-DA61-42F6-AF4F-9BF38C687574}" presName="bottomLine" presStyleLbl="alignNode1" presStyleIdx="3" presStyleCnt="10">
        <dgm:presLayoutVars/>
      </dgm:prSet>
      <dgm:spPr/>
    </dgm:pt>
    <dgm:pt modelId="{090B2187-C710-4E48-8C2E-0ED8F0E93046}" type="pres">
      <dgm:prSet presAssocID="{FC76C4EF-DA61-42F6-AF4F-9BF38C687574}" presName="nodeText" presStyleLbl="bgAccFollowNode1" presStyleIdx="1" presStyleCnt="5">
        <dgm:presLayoutVars>
          <dgm:bulletEnabled val="1"/>
        </dgm:presLayoutVars>
      </dgm:prSet>
      <dgm:spPr/>
    </dgm:pt>
    <dgm:pt modelId="{BBAD2428-AD78-4EF1-A88C-4323B8EC2476}" type="pres">
      <dgm:prSet presAssocID="{8CAA4D2F-BCAD-44AC-8D1C-4FC2BF8FAA88}" presName="sibTrans" presStyleCnt="0"/>
      <dgm:spPr/>
    </dgm:pt>
    <dgm:pt modelId="{D5ED35F1-47D7-49C7-B5F7-0BBC2F552B4A}" type="pres">
      <dgm:prSet presAssocID="{46297163-B8FA-4E72-9D9B-C3B0B362AA87}" presName="compositeNode" presStyleCnt="0">
        <dgm:presLayoutVars>
          <dgm:bulletEnabled val="1"/>
        </dgm:presLayoutVars>
      </dgm:prSet>
      <dgm:spPr/>
    </dgm:pt>
    <dgm:pt modelId="{44A784C3-3618-4FFE-A00B-A19D505C9ED7}" type="pres">
      <dgm:prSet presAssocID="{46297163-B8FA-4E72-9D9B-C3B0B362AA87}" presName="bgRect" presStyleLbl="bgAccFollowNode1" presStyleIdx="2" presStyleCnt="5"/>
      <dgm:spPr/>
    </dgm:pt>
    <dgm:pt modelId="{61F58114-36FD-4EF1-BE86-2AE6D4829964}" type="pres">
      <dgm:prSet presAssocID="{D07F04DC-5659-40BF-8142-5C4618D2596C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43D1C836-44B7-4111-B4B1-048E1D454FEF}" type="pres">
      <dgm:prSet presAssocID="{46297163-B8FA-4E72-9D9B-C3B0B362AA87}" presName="bottomLine" presStyleLbl="alignNode1" presStyleIdx="5" presStyleCnt="10">
        <dgm:presLayoutVars/>
      </dgm:prSet>
      <dgm:spPr/>
    </dgm:pt>
    <dgm:pt modelId="{8E37964E-AE4C-4B34-9D60-D3E3B8EC83C6}" type="pres">
      <dgm:prSet presAssocID="{46297163-B8FA-4E72-9D9B-C3B0B362AA87}" presName="nodeText" presStyleLbl="bgAccFollowNode1" presStyleIdx="2" presStyleCnt="5">
        <dgm:presLayoutVars>
          <dgm:bulletEnabled val="1"/>
        </dgm:presLayoutVars>
      </dgm:prSet>
      <dgm:spPr/>
    </dgm:pt>
    <dgm:pt modelId="{1C669D20-88BF-4B37-B0DD-AE8FEA351EBA}" type="pres">
      <dgm:prSet presAssocID="{D07F04DC-5659-40BF-8142-5C4618D2596C}" presName="sibTrans" presStyleCnt="0"/>
      <dgm:spPr/>
    </dgm:pt>
    <dgm:pt modelId="{2079C8D7-731A-46DC-90D8-5FB76B527253}" type="pres">
      <dgm:prSet presAssocID="{803171CB-EEFE-449E-A47C-C05381AE683F}" presName="compositeNode" presStyleCnt="0">
        <dgm:presLayoutVars>
          <dgm:bulletEnabled val="1"/>
        </dgm:presLayoutVars>
      </dgm:prSet>
      <dgm:spPr/>
    </dgm:pt>
    <dgm:pt modelId="{4283FA73-FA8B-4353-94F9-FEC73F2C7F29}" type="pres">
      <dgm:prSet presAssocID="{803171CB-EEFE-449E-A47C-C05381AE683F}" presName="bgRect" presStyleLbl="bgAccFollowNode1" presStyleIdx="3" presStyleCnt="5"/>
      <dgm:spPr/>
    </dgm:pt>
    <dgm:pt modelId="{F60BE474-7D81-400F-ADE3-779C68C6D01C}" type="pres">
      <dgm:prSet presAssocID="{28368D33-E386-4C89-8DDF-4C8F71DBD13C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A385879A-715E-4CF9-894D-ACACFD9A3087}" type="pres">
      <dgm:prSet presAssocID="{803171CB-EEFE-449E-A47C-C05381AE683F}" presName="bottomLine" presStyleLbl="alignNode1" presStyleIdx="7" presStyleCnt="10">
        <dgm:presLayoutVars/>
      </dgm:prSet>
      <dgm:spPr/>
    </dgm:pt>
    <dgm:pt modelId="{8E8A75EC-A275-420B-A161-EC97F4BEA21C}" type="pres">
      <dgm:prSet presAssocID="{803171CB-EEFE-449E-A47C-C05381AE683F}" presName="nodeText" presStyleLbl="bgAccFollowNode1" presStyleIdx="3" presStyleCnt="5">
        <dgm:presLayoutVars>
          <dgm:bulletEnabled val="1"/>
        </dgm:presLayoutVars>
      </dgm:prSet>
      <dgm:spPr/>
    </dgm:pt>
    <dgm:pt modelId="{AD668105-3F48-4E71-BF3C-920FEBF512E0}" type="pres">
      <dgm:prSet presAssocID="{28368D33-E386-4C89-8DDF-4C8F71DBD13C}" presName="sibTrans" presStyleCnt="0"/>
      <dgm:spPr/>
    </dgm:pt>
    <dgm:pt modelId="{2034AAF0-5045-4E44-B783-7DFF1C0A959F}" type="pres">
      <dgm:prSet presAssocID="{F17201A2-98E4-447E-8229-702385112ED6}" presName="compositeNode" presStyleCnt="0">
        <dgm:presLayoutVars>
          <dgm:bulletEnabled val="1"/>
        </dgm:presLayoutVars>
      </dgm:prSet>
      <dgm:spPr/>
    </dgm:pt>
    <dgm:pt modelId="{D39A45E1-D5C4-4B1C-8B01-154D9DA40AF7}" type="pres">
      <dgm:prSet presAssocID="{F17201A2-98E4-447E-8229-702385112ED6}" presName="bgRect" presStyleLbl="bgAccFollowNode1" presStyleIdx="4" presStyleCnt="5"/>
      <dgm:spPr/>
    </dgm:pt>
    <dgm:pt modelId="{143C9EA7-80ED-4973-BF90-25E192823D11}" type="pres">
      <dgm:prSet presAssocID="{48DDB530-A25D-40FC-A261-A9A59290B026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FE01DFE7-BCD1-4612-99B5-A0A3890A316C}" type="pres">
      <dgm:prSet presAssocID="{F17201A2-98E4-447E-8229-702385112ED6}" presName="bottomLine" presStyleLbl="alignNode1" presStyleIdx="9" presStyleCnt="10">
        <dgm:presLayoutVars/>
      </dgm:prSet>
      <dgm:spPr/>
    </dgm:pt>
    <dgm:pt modelId="{BC1F64F2-CDED-47A5-929D-43F4F0658021}" type="pres">
      <dgm:prSet presAssocID="{F17201A2-98E4-447E-8229-702385112ED6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EC489106-6918-4161-97DF-53D9776FF9D1}" srcId="{ADD2FAB6-F4C6-4B75-A762-4A2D7B4C693A}" destId="{783FC7EB-AB3B-48FA-91A2-E93E49E6AD18}" srcOrd="0" destOrd="0" parTransId="{79C81D08-24F4-4A2F-AFD6-73DA1B41D558}" sibTransId="{C69D62C7-5FA1-4EFC-B3DF-0935C21E5598}"/>
    <dgm:cxn modelId="{573AF40C-79DF-479C-B31E-5A9D22BCAF41}" srcId="{ADD2FAB6-F4C6-4B75-A762-4A2D7B4C693A}" destId="{FC76C4EF-DA61-42F6-AF4F-9BF38C687574}" srcOrd="1" destOrd="0" parTransId="{0FCBE38B-6DA9-4B0D-8EB0-00DBBA5FC87B}" sibTransId="{8CAA4D2F-BCAD-44AC-8D1C-4FC2BF8FAA88}"/>
    <dgm:cxn modelId="{E24F9417-A066-4A2D-8D74-6546C248A163}" type="presOf" srcId="{8CAA4D2F-BCAD-44AC-8D1C-4FC2BF8FAA88}" destId="{71A4982D-0995-4ED0-B9F0-E3B8DA52C6BB}" srcOrd="0" destOrd="0" presId="urn:microsoft.com/office/officeart/2016/7/layout/BasicLinearProcessNumbered"/>
    <dgm:cxn modelId="{178D8C19-B9D0-4537-837A-055618071D99}" type="presOf" srcId="{ADD2FAB6-F4C6-4B75-A762-4A2D7B4C693A}" destId="{88F55900-0FAB-41DF-B667-89C511A98A1C}" srcOrd="0" destOrd="0" presId="urn:microsoft.com/office/officeart/2016/7/layout/BasicLinearProcessNumbered"/>
    <dgm:cxn modelId="{16830C1A-E068-4D25-91CA-835A0673A233}" type="presOf" srcId="{D07F04DC-5659-40BF-8142-5C4618D2596C}" destId="{61F58114-36FD-4EF1-BE86-2AE6D4829964}" srcOrd="0" destOrd="0" presId="urn:microsoft.com/office/officeart/2016/7/layout/BasicLinearProcessNumbered"/>
    <dgm:cxn modelId="{58503D6B-E8EE-4D5C-8948-2EF0753DC728}" srcId="{ADD2FAB6-F4C6-4B75-A762-4A2D7B4C693A}" destId="{46297163-B8FA-4E72-9D9B-C3B0B362AA87}" srcOrd="2" destOrd="0" parTransId="{9A5DF173-FFF4-4876-B73A-119F4EE92064}" sibTransId="{D07F04DC-5659-40BF-8142-5C4618D2596C}"/>
    <dgm:cxn modelId="{C404B76C-5158-4781-84F6-690E93C5C41A}" srcId="{ADD2FAB6-F4C6-4B75-A762-4A2D7B4C693A}" destId="{F17201A2-98E4-447E-8229-702385112ED6}" srcOrd="4" destOrd="0" parTransId="{D5A15DB8-1E77-4B94-B14F-6152099FF73F}" sibTransId="{48DDB530-A25D-40FC-A261-A9A59290B026}"/>
    <dgm:cxn modelId="{C951414D-9439-4672-9DC2-9B7F37161E79}" type="presOf" srcId="{28368D33-E386-4C89-8DDF-4C8F71DBD13C}" destId="{F60BE474-7D81-400F-ADE3-779C68C6D01C}" srcOrd="0" destOrd="0" presId="urn:microsoft.com/office/officeart/2016/7/layout/BasicLinearProcessNumbered"/>
    <dgm:cxn modelId="{09F4A35A-0774-4A21-BC6B-DA73AD516483}" type="presOf" srcId="{803171CB-EEFE-449E-A47C-C05381AE683F}" destId="{8E8A75EC-A275-420B-A161-EC97F4BEA21C}" srcOrd="1" destOrd="0" presId="urn:microsoft.com/office/officeart/2016/7/layout/BasicLinearProcessNumbered"/>
    <dgm:cxn modelId="{6BB1237F-135B-4ACE-B08F-C59A9DDF3F02}" type="presOf" srcId="{46297163-B8FA-4E72-9D9B-C3B0B362AA87}" destId="{8E37964E-AE4C-4B34-9D60-D3E3B8EC83C6}" srcOrd="1" destOrd="0" presId="urn:microsoft.com/office/officeart/2016/7/layout/BasicLinearProcessNumbered"/>
    <dgm:cxn modelId="{C295958D-6C0C-49C0-BC97-70BA0055D3E9}" type="presOf" srcId="{FC76C4EF-DA61-42F6-AF4F-9BF38C687574}" destId="{8CEFEA62-68AE-45E1-A9E9-0442122A0B24}" srcOrd="0" destOrd="0" presId="urn:microsoft.com/office/officeart/2016/7/layout/BasicLinearProcessNumbered"/>
    <dgm:cxn modelId="{2EB30196-F66A-4488-9813-74AD53CD9E75}" type="presOf" srcId="{783FC7EB-AB3B-48FA-91A2-E93E49E6AD18}" destId="{C53A17B9-7812-4F36-9E04-A2EBAC725173}" srcOrd="0" destOrd="0" presId="urn:microsoft.com/office/officeart/2016/7/layout/BasicLinearProcessNumbered"/>
    <dgm:cxn modelId="{9B1C7F98-E3FB-4AEC-AB5D-9E8D4210152C}" type="presOf" srcId="{C69D62C7-5FA1-4EFC-B3DF-0935C21E5598}" destId="{27809837-D204-41E8-8E62-132623D22975}" srcOrd="0" destOrd="0" presId="urn:microsoft.com/office/officeart/2016/7/layout/BasicLinearProcessNumbered"/>
    <dgm:cxn modelId="{59D3C398-D9A0-4684-94E3-3168FB906D9C}" type="presOf" srcId="{F17201A2-98E4-447E-8229-702385112ED6}" destId="{D39A45E1-D5C4-4B1C-8B01-154D9DA40AF7}" srcOrd="0" destOrd="0" presId="urn:microsoft.com/office/officeart/2016/7/layout/BasicLinearProcessNumbered"/>
    <dgm:cxn modelId="{E551DEA7-3340-42CB-97FA-0A61E85D7BEA}" type="presOf" srcId="{F17201A2-98E4-447E-8229-702385112ED6}" destId="{BC1F64F2-CDED-47A5-929D-43F4F0658021}" srcOrd="1" destOrd="0" presId="urn:microsoft.com/office/officeart/2016/7/layout/BasicLinearProcessNumbered"/>
    <dgm:cxn modelId="{A16393AA-A331-4030-B499-6542D2DDC9D6}" type="presOf" srcId="{46297163-B8FA-4E72-9D9B-C3B0B362AA87}" destId="{44A784C3-3618-4FFE-A00B-A19D505C9ED7}" srcOrd="0" destOrd="0" presId="urn:microsoft.com/office/officeart/2016/7/layout/BasicLinearProcessNumbered"/>
    <dgm:cxn modelId="{1D283AAD-1D9C-4D7D-A6DF-C4212B41AB45}" type="presOf" srcId="{803171CB-EEFE-449E-A47C-C05381AE683F}" destId="{4283FA73-FA8B-4353-94F9-FEC73F2C7F29}" srcOrd="0" destOrd="0" presId="urn:microsoft.com/office/officeart/2016/7/layout/BasicLinearProcessNumbered"/>
    <dgm:cxn modelId="{14F411C9-A00E-4DBA-BF6D-85D06E34C4BD}" type="presOf" srcId="{48DDB530-A25D-40FC-A261-A9A59290B026}" destId="{143C9EA7-80ED-4973-BF90-25E192823D11}" srcOrd="0" destOrd="0" presId="urn:microsoft.com/office/officeart/2016/7/layout/BasicLinearProcessNumbered"/>
    <dgm:cxn modelId="{946387E6-36C6-44F3-84CD-C4F21E4D19DF}" type="presOf" srcId="{783FC7EB-AB3B-48FA-91A2-E93E49E6AD18}" destId="{E35EA852-3B54-48DC-A618-3EDC50A1FE10}" srcOrd="1" destOrd="0" presId="urn:microsoft.com/office/officeart/2016/7/layout/BasicLinearProcessNumbered"/>
    <dgm:cxn modelId="{753E7FE9-8871-4E3A-BB8F-1AF3A4C03746}" srcId="{ADD2FAB6-F4C6-4B75-A762-4A2D7B4C693A}" destId="{803171CB-EEFE-449E-A47C-C05381AE683F}" srcOrd="3" destOrd="0" parTransId="{F7D706F6-11B4-4B6D-A302-8B36AEF51597}" sibTransId="{28368D33-E386-4C89-8DDF-4C8F71DBD13C}"/>
    <dgm:cxn modelId="{D3D78FFA-7696-4BB3-99D8-B7C5F236A685}" type="presOf" srcId="{FC76C4EF-DA61-42F6-AF4F-9BF38C687574}" destId="{090B2187-C710-4E48-8C2E-0ED8F0E93046}" srcOrd="1" destOrd="0" presId="urn:microsoft.com/office/officeart/2016/7/layout/BasicLinearProcessNumbered"/>
    <dgm:cxn modelId="{8C02A988-1583-42D3-B5E1-95C21113B27B}" type="presParOf" srcId="{88F55900-0FAB-41DF-B667-89C511A98A1C}" destId="{C36B0899-5A72-4221-93FA-5A5C3189882D}" srcOrd="0" destOrd="0" presId="urn:microsoft.com/office/officeart/2016/7/layout/BasicLinearProcessNumbered"/>
    <dgm:cxn modelId="{02527A44-B19B-45FC-B564-B87C013021F2}" type="presParOf" srcId="{C36B0899-5A72-4221-93FA-5A5C3189882D}" destId="{C53A17B9-7812-4F36-9E04-A2EBAC725173}" srcOrd="0" destOrd="0" presId="urn:microsoft.com/office/officeart/2016/7/layout/BasicLinearProcessNumbered"/>
    <dgm:cxn modelId="{335D16AF-0F59-44A2-8AA7-D27E783CCC52}" type="presParOf" srcId="{C36B0899-5A72-4221-93FA-5A5C3189882D}" destId="{27809837-D204-41E8-8E62-132623D22975}" srcOrd="1" destOrd="0" presId="urn:microsoft.com/office/officeart/2016/7/layout/BasicLinearProcessNumbered"/>
    <dgm:cxn modelId="{B9662F0A-EBE4-4411-B418-D3904F6DA14D}" type="presParOf" srcId="{C36B0899-5A72-4221-93FA-5A5C3189882D}" destId="{871A9530-537B-48A9-8827-7DD65F4DBA7C}" srcOrd="2" destOrd="0" presId="urn:microsoft.com/office/officeart/2016/7/layout/BasicLinearProcessNumbered"/>
    <dgm:cxn modelId="{ACC65EC3-62D3-4373-9514-394AF84425FB}" type="presParOf" srcId="{C36B0899-5A72-4221-93FA-5A5C3189882D}" destId="{E35EA852-3B54-48DC-A618-3EDC50A1FE10}" srcOrd="3" destOrd="0" presId="urn:microsoft.com/office/officeart/2016/7/layout/BasicLinearProcessNumbered"/>
    <dgm:cxn modelId="{E30D0848-E85F-422A-92D3-25D58E2666F8}" type="presParOf" srcId="{88F55900-0FAB-41DF-B667-89C511A98A1C}" destId="{65FB3024-FE52-4467-8721-95D54B9E0213}" srcOrd="1" destOrd="0" presId="urn:microsoft.com/office/officeart/2016/7/layout/BasicLinearProcessNumbered"/>
    <dgm:cxn modelId="{7799ADC0-A7E7-4F20-A913-88CF2EBB597B}" type="presParOf" srcId="{88F55900-0FAB-41DF-B667-89C511A98A1C}" destId="{AE2C639E-6EC6-4D85-AA9F-DE8971331F4B}" srcOrd="2" destOrd="0" presId="urn:microsoft.com/office/officeart/2016/7/layout/BasicLinearProcessNumbered"/>
    <dgm:cxn modelId="{1800BBF6-4CE0-451F-AB36-07BB7270CC8A}" type="presParOf" srcId="{AE2C639E-6EC6-4D85-AA9F-DE8971331F4B}" destId="{8CEFEA62-68AE-45E1-A9E9-0442122A0B24}" srcOrd="0" destOrd="0" presId="urn:microsoft.com/office/officeart/2016/7/layout/BasicLinearProcessNumbered"/>
    <dgm:cxn modelId="{4354BF90-85F8-489B-82AE-01364AC3EF47}" type="presParOf" srcId="{AE2C639E-6EC6-4D85-AA9F-DE8971331F4B}" destId="{71A4982D-0995-4ED0-B9F0-E3B8DA52C6BB}" srcOrd="1" destOrd="0" presId="urn:microsoft.com/office/officeart/2016/7/layout/BasicLinearProcessNumbered"/>
    <dgm:cxn modelId="{BFF24E7B-ADB3-4738-8973-76F42F6C0120}" type="presParOf" srcId="{AE2C639E-6EC6-4D85-AA9F-DE8971331F4B}" destId="{15CF94AA-743E-4E0C-88D6-F5B3AA04D19F}" srcOrd="2" destOrd="0" presId="urn:microsoft.com/office/officeart/2016/7/layout/BasicLinearProcessNumbered"/>
    <dgm:cxn modelId="{4E2BDE16-22D9-4602-BA7C-688A59D541B6}" type="presParOf" srcId="{AE2C639E-6EC6-4D85-AA9F-DE8971331F4B}" destId="{090B2187-C710-4E48-8C2E-0ED8F0E93046}" srcOrd="3" destOrd="0" presId="urn:microsoft.com/office/officeart/2016/7/layout/BasicLinearProcessNumbered"/>
    <dgm:cxn modelId="{95A810A0-0120-4B1E-B58D-2EF8F4487C37}" type="presParOf" srcId="{88F55900-0FAB-41DF-B667-89C511A98A1C}" destId="{BBAD2428-AD78-4EF1-A88C-4323B8EC2476}" srcOrd="3" destOrd="0" presId="urn:microsoft.com/office/officeart/2016/7/layout/BasicLinearProcessNumbered"/>
    <dgm:cxn modelId="{2A2141E3-3A9E-4AB8-B31E-30DF5F47CC94}" type="presParOf" srcId="{88F55900-0FAB-41DF-B667-89C511A98A1C}" destId="{D5ED35F1-47D7-49C7-B5F7-0BBC2F552B4A}" srcOrd="4" destOrd="0" presId="urn:microsoft.com/office/officeart/2016/7/layout/BasicLinearProcessNumbered"/>
    <dgm:cxn modelId="{5C62E0A6-800E-40DB-808C-DDFEAA5DC54D}" type="presParOf" srcId="{D5ED35F1-47D7-49C7-B5F7-0BBC2F552B4A}" destId="{44A784C3-3618-4FFE-A00B-A19D505C9ED7}" srcOrd="0" destOrd="0" presId="urn:microsoft.com/office/officeart/2016/7/layout/BasicLinearProcessNumbered"/>
    <dgm:cxn modelId="{75A6BA37-59D7-4F62-8EDF-0BFC424F82DB}" type="presParOf" srcId="{D5ED35F1-47D7-49C7-B5F7-0BBC2F552B4A}" destId="{61F58114-36FD-4EF1-BE86-2AE6D4829964}" srcOrd="1" destOrd="0" presId="urn:microsoft.com/office/officeart/2016/7/layout/BasicLinearProcessNumbered"/>
    <dgm:cxn modelId="{1F89FDAD-965A-4B5E-80B1-77D0B07933EF}" type="presParOf" srcId="{D5ED35F1-47D7-49C7-B5F7-0BBC2F552B4A}" destId="{43D1C836-44B7-4111-B4B1-048E1D454FEF}" srcOrd="2" destOrd="0" presId="urn:microsoft.com/office/officeart/2016/7/layout/BasicLinearProcessNumbered"/>
    <dgm:cxn modelId="{0BD3E540-325C-4C45-B608-AD0538DE54DA}" type="presParOf" srcId="{D5ED35F1-47D7-49C7-B5F7-0BBC2F552B4A}" destId="{8E37964E-AE4C-4B34-9D60-D3E3B8EC83C6}" srcOrd="3" destOrd="0" presId="urn:microsoft.com/office/officeart/2016/7/layout/BasicLinearProcessNumbered"/>
    <dgm:cxn modelId="{D894B84C-611D-4450-A535-878529B30627}" type="presParOf" srcId="{88F55900-0FAB-41DF-B667-89C511A98A1C}" destId="{1C669D20-88BF-4B37-B0DD-AE8FEA351EBA}" srcOrd="5" destOrd="0" presId="urn:microsoft.com/office/officeart/2016/7/layout/BasicLinearProcessNumbered"/>
    <dgm:cxn modelId="{56C0396D-B79B-4D47-BC17-0182CCF1EAB9}" type="presParOf" srcId="{88F55900-0FAB-41DF-B667-89C511A98A1C}" destId="{2079C8D7-731A-46DC-90D8-5FB76B527253}" srcOrd="6" destOrd="0" presId="urn:microsoft.com/office/officeart/2016/7/layout/BasicLinearProcessNumbered"/>
    <dgm:cxn modelId="{7D00D0C9-6AA9-4BFA-B523-65407980DC1A}" type="presParOf" srcId="{2079C8D7-731A-46DC-90D8-5FB76B527253}" destId="{4283FA73-FA8B-4353-94F9-FEC73F2C7F29}" srcOrd="0" destOrd="0" presId="urn:microsoft.com/office/officeart/2016/7/layout/BasicLinearProcessNumbered"/>
    <dgm:cxn modelId="{89963139-FA61-4C9C-8C0E-A3D6058DE549}" type="presParOf" srcId="{2079C8D7-731A-46DC-90D8-5FB76B527253}" destId="{F60BE474-7D81-400F-ADE3-779C68C6D01C}" srcOrd="1" destOrd="0" presId="urn:microsoft.com/office/officeart/2016/7/layout/BasicLinearProcessNumbered"/>
    <dgm:cxn modelId="{39F752B2-0F84-4BAA-8B81-46FF6DFF5A96}" type="presParOf" srcId="{2079C8D7-731A-46DC-90D8-5FB76B527253}" destId="{A385879A-715E-4CF9-894D-ACACFD9A3087}" srcOrd="2" destOrd="0" presId="urn:microsoft.com/office/officeart/2016/7/layout/BasicLinearProcessNumbered"/>
    <dgm:cxn modelId="{F6F4A089-7CBC-43A5-A96A-B6EFE76815A8}" type="presParOf" srcId="{2079C8D7-731A-46DC-90D8-5FB76B527253}" destId="{8E8A75EC-A275-420B-A161-EC97F4BEA21C}" srcOrd="3" destOrd="0" presId="urn:microsoft.com/office/officeart/2016/7/layout/BasicLinearProcessNumbered"/>
    <dgm:cxn modelId="{B7A71183-B6D1-44F2-AACB-5D127591F54F}" type="presParOf" srcId="{88F55900-0FAB-41DF-B667-89C511A98A1C}" destId="{AD668105-3F48-4E71-BF3C-920FEBF512E0}" srcOrd="7" destOrd="0" presId="urn:microsoft.com/office/officeart/2016/7/layout/BasicLinearProcessNumbered"/>
    <dgm:cxn modelId="{CCFB45FE-71F7-4810-B058-02E63C2FE1E7}" type="presParOf" srcId="{88F55900-0FAB-41DF-B667-89C511A98A1C}" destId="{2034AAF0-5045-4E44-B783-7DFF1C0A959F}" srcOrd="8" destOrd="0" presId="urn:microsoft.com/office/officeart/2016/7/layout/BasicLinearProcessNumbered"/>
    <dgm:cxn modelId="{C511DC96-857C-47AF-AE2B-E20B94D7053F}" type="presParOf" srcId="{2034AAF0-5045-4E44-B783-7DFF1C0A959F}" destId="{D39A45E1-D5C4-4B1C-8B01-154D9DA40AF7}" srcOrd="0" destOrd="0" presId="urn:microsoft.com/office/officeart/2016/7/layout/BasicLinearProcessNumbered"/>
    <dgm:cxn modelId="{E6F9CCAC-8C96-41BB-8600-C5AC088219A7}" type="presParOf" srcId="{2034AAF0-5045-4E44-B783-7DFF1C0A959F}" destId="{143C9EA7-80ED-4973-BF90-25E192823D11}" srcOrd="1" destOrd="0" presId="urn:microsoft.com/office/officeart/2016/7/layout/BasicLinearProcessNumbered"/>
    <dgm:cxn modelId="{F0AC1B5D-4FB8-4236-8172-B3E04DD6B358}" type="presParOf" srcId="{2034AAF0-5045-4E44-B783-7DFF1C0A959F}" destId="{FE01DFE7-BCD1-4612-99B5-A0A3890A316C}" srcOrd="2" destOrd="0" presId="urn:microsoft.com/office/officeart/2016/7/layout/BasicLinearProcessNumbered"/>
    <dgm:cxn modelId="{049995F5-6B18-44B8-8443-A484A817BAEC}" type="presParOf" srcId="{2034AAF0-5045-4E44-B783-7DFF1C0A959F}" destId="{BC1F64F2-CDED-47A5-929D-43F4F065802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88D0EB-942A-4D19-96A3-856D0F748C6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1930AA-2E1C-4C53-89E7-CB69016E5510}">
      <dgm:prSet/>
      <dgm:spPr/>
      <dgm:t>
        <a:bodyPr/>
        <a:lstStyle/>
        <a:p>
          <a:r>
            <a:rPr lang="en-GB" baseline="0"/>
            <a:t>NHS app</a:t>
          </a:r>
          <a:endParaRPr lang="en-US"/>
        </a:p>
      </dgm:t>
    </dgm:pt>
    <dgm:pt modelId="{B76E6A3C-5CEB-4968-9AFC-FF4D7A3922F3}" type="parTrans" cxnId="{3D1A37A5-91C2-44E0-8561-79589E8DB812}">
      <dgm:prSet/>
      <dgm:spPr/>
      <dgm:t>
        <a:bodyPr/>
        <a:lstStyle/>
        <a:p>
          <a:endParaRPr lang="en-US"/>
        </a:p>
      </dgm:t>
    </dgm:pt>
    <dgm:pt modelId="{BA9A4AF3-866C-41A5-9B90-30CCDA39D3EB}" type="sibTrans" cxnId="{3D1A37A5-91C2-44E0-8561-79589E8DB812}">
      <dgm:prSet/>
      <dgm:spPr/>
      <dgm:t>
        <a:bodyPr/>
        <a:lstStyle/>
        <a:p>
          <a:endParaRPr lang="en-US"/>
        </a:p>
      </dgm:t>
    </dgm:pt>
    <dgm:pt modelId="{AFD9A306-EE71-4DA2-8429-E9AF597CD494}">
      <dgm:prSet/>
      <dgm:spPr/>
      <dgm:t>
        <a:bodyPr/>
        <a:lstStyle/>
        <a:p>
          <a:r>
            <a:rPr lang="en-GB" baseline="0"/>
            <a:t>Online triage</a:t>
          </a:r>
          <a:endParaRPr lang="en-US"/>
        </a:p>
      </dgm:t>
    </dgm:pt>
    <dgm:pt modelId="{36F44FB4-0D9B-4C7A-B7C9-9EEC9919AEB4}" type="parTrans" cxnId="{79C38818-23A2-43F8-8727-6E4F3FE36991}">
      <dgm:prSet/>
      <dgm:spPr/>
      <dgm:t>
        <a:bodyPr/>
        <a:lstStyle/>
        <a:p>
          <a:endParaRPr lang="en-US"/>
        </a:p>
      </dgm:t>
    </dgm:pt>
    <dgm:pt modelId="{1222F659-02AD-40AD-8CA5-B10627A68C95}" type="sibTrans" cxnId="{79C38818-23A2-43F8-8727-6E4F3FE36991}">
      <dgm:prSet/>
      <dgm:spPr/>
      <dgm:t>
        <a:bodyPr/>
        <a:lstStyle/>
        <a:p>
          <a:endParaRPr lang="en-US"/>
        </a:p>
      </dgm:t>
    </dgm:pt>
    <dgm:pt modelId="{D5345F3B-89A2-4C37-BC9B-95FD27FE2987}">
      <dgm:prSet/>
      <dgm:spPr/>
      <dgm:t>
        <a:bodyPr/>
        <a:lstStyle/>
        <a:p>
          <a:r>
            <a:rPr lang="en-GB" baseline="0"/>
            <a:t>Fitness trackers</a:t>
          </a:r>
          <a:endParaRPr lang="en-US"/>
        </a:p>
      </dgm:t>
    </dgm:pt>
    <dgm:pt modelId="{59C655F2-F09B-49BF-A604-6FFD53FB9F96}" type="parTrans" cxnId="{B5DEEC95-B70A-4C95-8D19-DB6B8913442F}">
      <dgm:prSet/>
      <dgm:spPr/>
      <dgm:t>
        <a:bodyPr/>
        <a:lstStyle/>
        <a:p>
          <a:endParaRPr lang="en-US"/>
        </a:p>
      </dgm:t>
    </dgm:pt>
    <dgm:pt modelId="{B04D20D7-7695-49EB-B8A8-CF3BC4826540}" type="sibTrans" cxnId="{B5DEEC95-B70A-4C95-8D19-DB6B8913442F}">
      <dgm:prSet/>
      <dgm:spPr/>
      <dgm:t>
        <a:bodyPr/>
        <a:lstStyle/>
        <a:p>
          <a:endParaRPr lang="en-US"/>
        </a:p>
      </dgm:t>
    </dgm:pt>
    <dgm:pt modelId="{4755B494-ECB9-4060-A29E-5FBC7658A6D6}">
      <dgm:prSet/>
      <dgm:spPr/>
      <dgm:t>
        <a:bodyPr/>
        <a:lstStyle/>
        <a:p>
          <a:r>
            <a:rPr lang="en-GB" baseline="0"/>
            <a:t>Telehealth</a:t>
          </a:r>
          <a:endParaRPr lang="en-US"/>
        </a:p>
      </dgm:t>
    </dgm:pt>
    <dgm:pt modelId="{AE64A47B-5492-4F10-B7CC-1E39A1E63B33}" type="parTrans" cxnId="{09191180-640D-4CCA-87CF-B43E098732EE}">
      <dgm:prSet/>
      <dgm:spPr/>
      <dgm:t>
        <a:bodyPr/>
        <a:lstStyle/>
        <a:p>
          <a:endParaRPr lang="en-US"/>
        </a:p>
      </dgm:t>
    </dgm:pt>
    <dgm:pt modelId="{0070B768-41A5-4155-919C-EBA82FDC2370}" type="sibTrans" cxnId="{09191180-640D-4CCA-87CF-B43E098732EE}">
      <dgm:prSet/>
      <dgm:spPr/>
      <dgm:t>
        <a:bodyPr/>
        <a:lstStyle/>
        <a:p>
          <a:endParaRPr lang="en-US"/>
        </a:p>
      </dgm:t>
    </dgm:pt>
    <dgm:pt modelId="{F191D3AD-162B-4484-930A-3F7B698C2C86}">
      <dgm:prSet/>
      <dgm:spPr/>
      <dgm:t>
        <a:bodyPr/>
        <a:lstStyle/>
        <a:p>
          <a:r>
            <a:rPr lang="en-GB" baseline="0"/>
            <a:t>Mental health apps</a:t>
          </a:r>
          <a:endParaRPr lang="en-US"/>
        </a:p>
      </dgm:t>
    </dgm:pt>
    <dgm:pt modelId="{6F849127-01EE-439B-8EBA-F08FE4E619D2}" type="parTrans" cxnId="{9E4545C0-C58B-49C2-A07E-A037B4FD31AD}">
      <dgm:prSet/>
      <dgm:spPr/>
      <dgm:t>
        <a:bodyPr/>
        <a:lstStyle/>
        <a:p>
          <a:endParaRPr lang="en-US"/>
        </a:p>
      </dgm:t>
    </dgm:pt>
    <dgm:pt modelId="{70D9C0B3-7A19-4A77-BF4F-81045774056A}" type="sibTrans" cxnId="{9E4545C0-C58B-49C2-A07E-A037B4FD31AD}">
      <dgm:prSet/>
      <dgm:spPr/>
      <dgm:t>
        <a:bodyPr/>
        <a:lstStyle/>
        <a:p>
          <a:endParaRPr lang="en-US"/>
        </a:p>
      </dgm:t>
    </dgm:pt>
    <dgm:pt modelId="{0EA86715-9963-4909-8F16-B1B87FD06BA6}">
      <dgm:prSet/>
      <dgm:spPr/>
      <dgm:t>
        <a:bodyPr/>
        <a:lstStyle/>
        <a:p>
          <a:r>
            <a:rPr lang="en-GB" baseline="0"/>
            <a:t>Wearables</a:t>
          </a:r>
          <a:endParaRPr lang="en-US"/>
        </a:p>
      </dgm:t>
    </dgm:pt>
    <dgm:pt modelId="{1CF6EE18-FED6-45FF-8E3D-0F633089852F}" type="parTrans" cxnId="{38239798-928F-4231-AF25-C892EC7FC5C2}">
      <dgm:prSet/>
      <dgm:spPr/>
      <dgm:t>
        <a:bodyPr/>
        <a:lstStyle/>
        <a:p>
          <a:endParaRPr lang="en-US"/>
        </a:p>
      </dgm:t>
    </dgm:pt>
    <dgm:pt modelId="{32F656F7-93E3-4B38-997B-40F7E10434F1}" type="sibTrans" cxnId="{38239798-928F-4231-AF25-C892EC7FC5C2}">
      <dgm:prSet/>
      <dgm:spPr/>
      <dgm:t>
        <a:bodyPr/>
        <a:lstStyle/>
        <a:p>
          <a:endParaRPr lang="en-US"/>
        </a:p>
      </dgm:t>
    </dgm:pt>
    <dgm:pt modelId="{F0DC380B-7AC8-4B82-B0AB-756AB8882CDA}">
      <dgm:prSet/>
      <dgm:spPr/>
      <dgm:t>
        <a:bodyPr/>
        <a:lstStyle/>
        <a:p>
          <a:r>
            <a:rPr lang="en-GB" baseline="0"/>
            <a:t>Social media health information</a:t>
          </a:r>
          <a:endParaRPr lang="en-US"/>
        </a:p>
      </dgm:t>
    </dgm:pt>
    <dgm:pt modelId="{F168E14C-A40A-4A7E-961D-35AD1F3B080D}" type="parTrans" cxnId="{F53F1A20-CD32-46D9-8309-017F8A6AB65F}">
      <dgm:prSet/>
      <dgm:spPr/>
      <dgm:t>
        <a:bodyPr/>
        <a:lstStyle/>
        <a:p>
          <a:endParaRPr lang="en-US"/>
        </a:p>
      </dgm:t>
    </dgm:pt>
    <dgm:pt modelId="{E9A5BACE-E436-4F90-875F-9A4F925BBFEC}" type="sibTrans" cxnId="{F53F1A20-CD32-46D9-8309-017F8A6AB65F}">
      <dgm:prSet/>
      <dgm:spPr/>
      <dgm:t>
        <a:bodyPr/>
        <a:lstStyle/>
        <a:p>
          <a:endParaRPr lang="en-US"/>
        </a:p>
      </dgm:t>
    </dgm:pt>
    <dgm:pt modelId="{9605D856-EDE5-45D4-8AFE-D3A79C9E71AA}" type="pres">
      <dgm:prSet presAssocID="{3A88D0EB-942A-4D19-96A3-856D0F748C61}" presName="vert0" presStyleCnt="0">
        <dgm:presLayoutVars>
          <dgm:dir/>
          <dgm:animOne val="branch"/>
          <dgm:animLvl val="lvl"/>
        </dgm:presLayoutVars>
      </dgm:prSet>
      <dgm:spPr/>
    </dgm:pt>
    <dgm:pt modelId="{FE8D9CCC-8D68-43D5-B905-F6B8F80D56D5}" type="pres">
      <dgm:prSet presAssocID="{581930AA-2E1C-4C53-89E7-CB69016E5510}" presName="thickLine" presStyleLbl="alignNode1" presStyleIdx="0" presStyleCnt="7"/>
      <dgm:spPr/>
    </dgm:pt>
    <dgm:pt modelId="{7439EE01-4007-4217-B6AA-C55551092323}" type="pres">
      <dgm:prSet presAssocID="{581930AA-2E1C-4C53-89E7-CB69016E5510}" presName="horz1" presStyleCnt="0"/>
      <dgm:spPr/>
    </dgm:pt>
    <dgm:pt modelId="{86FC2305-2FDF-4807-A7F0-570BC93E8737}" type="pres">
      <dgm:prSet presAssocID="{581930AA-2E1C-4C53-89E7-CB69016E5510}" presName="tx1" presStyleLbl="revTx" presStyleIdx="0" presStyleCnt="7"/>
      <dgm:spPr/>
    </dgm:pt>
    <dgm:pt modelId="{8B83D87E-D1CA-42FD-B4C9-E27EE53636E1}" type="pres">
      <dgm:prSet presAssocID="{581930AA-2E1C-4C53-89E7-CB69016E5510}" presName="vert1" presStyleCnt="0"/>
      <dgm:spPr/>
    </dgm:pt>
    <dgm:pt modelId="{29677D4B-F7FA-497D-8BF8-1DD3DD2C1483}" type="pres">
      <dgm:prSet presAssocID="{AFD9A306-EE71-4DA2-8429-E9AF597CD494}" presName="thickLine" presStyleLbl="alignNode1" presStyleIdx="1" presStyleCnt="7"/>
      <dgm:spPr/>
    </dgm:pt>
    <dgm:pt modelId="{DC1C647E-A6D3-4CF8-8330-A06E1B460E6D}" type="pres">
      <dgm:prSet presAssocID="{AFD9A306-EE71-4DA2-8429-E9AF597CD494}" presName="horz1" presStyleCnt="0"/>
      <dgm:spPr/>
    </dgm:pt>
    <dgm:pt modelId="{FDF926E0-94FD-4F24-9690-B006BCC64EEE}" type="pres">
      <dgm:prSet presAssocID="{AFD9A306-EE71-4DA2-8429-E9AF597CD494}" presName="tx1" presStyleLbl="revTx" presStyleIdx="1" presStyleCnt="7"/>
      <dgm:spPr/>
    </dgm:pt>
    <dgm:pt modelId="{57207637-355D-4146-93CE-F991D96DF0C7}" type="pres">
      <dgm:prSet presAssocID="{AFD9A306-EE71-4DA2-8429-E9AF597CD494}" presName="vert1" presStyleCnt="0"/>
      <dgm:spPr/>
    </dgm:pt>
    <dgm:pt modelId="{8FC181A0-0A02-41B0-AFED-3DF1A5F998F2}" type="pres">
      <dgm:prSet presAssocID="{D5345F3B-89A2-4C37-BC9B-95FD27FE2987}" presName="thickLine" presStyleLbl="alignNode1" presStyleIdx="2" presStyleCnt="7"/>
      <dgm:spPr/>
    </dgm:pt>
    <dgm:pt modelId="{33358A5E-EAD9-45E7-8DCA-7D502F484D6A}" type="pres">
      <dgm:prSet presAssocID="{D5345F3B-89A2-4C37-BC9B-95FD27FE2987}" presName="horz1" presStyleCnt="0"/>
      <dgm:spPr/>
    </dgm:pt>
    <dgm:pt modelId="{2B2DC932-79F7-45FF-BC9E-4C81D07D9017}" type="pres">
      <dgm:prSet presAssocID="{D5345F3B-89A2-4C37-BC9B-95FD27FE2987}" presName="tx1" presStyleLbl="revTx" presStyleIdx="2" presStyleCnt="7"/>
      <dgm:spPr/>
    </dgm:pt>
    <dgm:pt modelId="{72E64653-3473-44E2-9599-793533E3F4AB}" type="pres">
      <dgm:prSet presAssocID="{D5345F3B-89A2-4C37-BC9B-95FD27FE2987}" presName="vert1" presStyleCnt="0"/>
      <dgm:spPr/>
    </dgm:pt>
    <dgm:pt modelId="{A9A3C3A5-F289-4B40-B113-4A1F683007C2}" type="pres">
      <dgm:prSet presAssocID="{4755B494-ECB9-4060-A29E-5FBC7658A6D6}" presName="thickLine" presStyleLbl="alignNode1" presStyleIdx="3" presStyleCnt="7"/>
      <dgm:spPr/>
    </dgm:pt>
    <dgm:pt modelId="{C2EE3678-C3B3-489B-B314-08D4093023DA}" type="pres">
      <dgm:prSet presAssocID="{4755B494-ECB9-4060-A29E-5FBC7658A6D6}" presName="horz1" presStyleCnt="0"/>
      <dgm:spPr/>
    </dgm:pt>
    <dgm:pt modelId="{8F3D4E0C-FE9D-4DCE-8922-812B03F17627}" type="pres">
      <dgm:prSet presAssocID="{4755B494-ECB9-4060-A29E-5FBC7658A6D6}" presName="tx1" presStyleLbl="revTx" presStyleIdx="3" presStyleCnt="7"/>
      <dgm:spPr/>
    </dgm:pt>
    <dgm:pt modelId="{960DCA85-A493-4AEA-8FCE-3C4AB6BF674A}" type="pres">
      <dgm:prSet presAssocID="{4755B494-ECB9-4060-A29E-5FBC7658A6D6}" presName="vert1" presStyleCnt="0"/>
      <dgm:spPr/>
    </dgm:pt>
    <dgm:pt modelId="{146A282F-9D14-4F6D-9ED5-ADD7FC1433AB}" type="pres">
      <dgm:prSet presAssocID="{F191D3AD-162B-4484-930A-3F7B698C2C86}" presName="thickLine" presStyleLbl="alignNode1" presStyleIdx="4" presStyleCnt="7"/>
      <dgm:spPr/>
    </dgm:pt>
    <dgm:pt modelId="{08AEEAFA-0B60-4122-BC2F-6B98B6C897DB}" type="pres">
      <dgm:prSet presAssocID="{F191D3AD-162B-4484-930A-3F7B698C2C86}" presName="horz1" presStyleCnt="0"/>
      <dgm:spPr/>
    </dgm:pt>
    <dgm:pt modelId="{7D6C6ED3-98AB-4292-BF06-C2307962DB7C}" type="pres">
      <dgm:prSet presAssocID="{F191D3AD-162B-4484-930A-3F7B698C2C86}" presName="tx1" presStyleLbl="revTx" presStyleIdx="4" presStyleCnt="7"/>
      <dgm:spPr/>
    </dgm:pt>
    <dgm:pt modelId="{1344AEC9-D5BE-46F6-ACC4-D79134975752}" type="pres">
      <dgm:prSet presAssocID="{F191D3AD-162B-4484-930A-3F7B698C2C86}" presName="vert1" presStyleCnt="0"/>
      <dgm:spPr/>
    </dgm:pt>
    <dgm:pt modelId="{3284D94E-9770-4CE4-A15A-B5D78F5A049C}" type="pres">
      <dgm:prSet presAssocID="{0EA86715-9963-4909-8F16-B1B87FD06BA6}" presName="thickLine" presStyleLbl="alignNode1" presStyleIdx="5" presStyleCnt="7"/>
      <dgm:spPr/>
    </dgm:pt>
    <dgm:pt modelId="{78254366-0D33-4467-9848-47DC55961F76}" type="pres">
      <dgm:prSet presAssocID="{0EA86715-9963-4909-8F16-B1B87FD06BA6}" presName="horz1" presStyleCnt="0"/>
      <dgm:spPr/>
    </dgm:pt>
    <dgm:pt modelId="{A473E0C2-6728-4363-AA40-04087175206E}" type="pres">
      <dgm:prSet presAssocID="{0EA86715-9963-4909-8F16-B1B87FD06BA6}" presName="tx1" presStyleLbl="revTx" presStyleIdx="5" presStyleCnt="7"/>
      <dgm:spPr/>
    </dgm:pt>
    <dgm:pt modelId="{1470BE1D-14C0-4EFD-BDD5-F25E09735A75}" type="pres">
      <dgm:prSet presAssocID="{0EA86715-9963-4909-8F16-B1B87FD06BA6}" presName="vert1" presStyleCnt="0"/>
      <dgm:spPr/>
    </dgm:pt>
    <dgm:pt modelId="{510D5C3A-E5F8-4A8A-A6C0-617129693546}" type="pres">
      <dgm:prSet presAssocID="{F0DC380B-7AC8-4B82-B0AB-756AB8882CDA}" presName="thickLine" presStyleLbl="alignNode1" presStyleIdx="6" presStyleCnt="7"/>
      <dgm:spPr/>
    </dgm:pt>
    <dgm:pt modelId="{48381F32-0786-4B49-AD7B-DD127BB8E22A}" type="pres">
      <dgm:prSet presAssocID="{F0DC380B-7AC8-4B82-B0AB-756AB8882CDA}" presName="horz1" presStyleCnt="0"/>
      <dgm:spPr/>
    </dgm:pt>
    <dgm:pt modelId="{9AE13F7A-E308-4B07-88F4-58F546EA9BB3}" type="pres">
      <dgm:prSet presAssocID="{F0DC380B-7AC8-4B82-B0AB-756AB8882CDA}" presName="tx1" presStyleLbl="revTx" presStyleIdx="6" presStyleCnt="7"/>
      <dgm:spPr/>
    </dgm:pt>
    <dgm:pt modelId="{9C1ABB87-57B1-42B4-8BF8-1719C2470EDD}" type="pres">
      <dgm:prSet presAssocID="{F0DC380B-7AC8-4B82-B0AB-756AB8882CDA}" presName="vert1" presStyleCnt="0"/>
      <dgm:spPr/>
    </dgm:pt>
  </dgm:ptLst>
  <dgm:cxnLst>
    <dgm:cxn modelId="{D27F290D-3B6A-4A67-A884-A038DAB8EB72}" type="presOf" srcId="{4755B494-ECB9-4060-A29E-5FBC7658A6D6}" destId="{8F3D4E0C-FE9D-4DCE-8922-812B03F17627}" srcOrd="0" destOrd="0" presId="urn:microsoft.com/office/officeart/2008/layout/LinedList"/>
    <dgm:cxn modelId="{258A7116-E90C-407A-AFCE-169366DAA61D}" type="presOf" srcId="{3A88D0EB-942A-4D19-96A3-856D0F748C61}" destId="{9605D856-EDE5-45D4-8AFE-D3A79C9E71AA}" srcOrd="0" destOrd="0" presId="urn:microsoft.com/office/officeart/2008/layout/LinedList"/>
    <dgm:cxn modelId="{79C38818-23A2-43F8-8727-6E4F3FE36991}" srcId="{3A88D0EB-942A-4D19-96A3-856D0F748C61}" destId="{AFD9A306-EE71-4DA2-8429-E9AF597CD494}" srcOrd="1" destOrd="0" parTransId="{36F44FB4-0D9B-4C7A-B7C9-9EEC9919AEB4}" sibTransId="{1222F659-02AD-40AD-8CA5-B10627A68C95}"/>
    <dgm:cxn modelId="{F53F1A20-CD32-46D9-8309-017F8A6AB65F}" srcId="{3A88D0EB-942A-4D19-96A3-856D0F748C61}" destId="{F0DC380B-7AC8-4B82-B0AB-756AB8882CDA}" srcOrd="6" destOrd="0" parTransId="{F168E14C-A40A-4A7E-961D-35AD1F3B080D}" sibTransId="{E9A5BACE-E436-4F90-875F-9A4F925BBFEC}"/>
    <dgm:cxn modelId="{929DD529-FF02-4B37-AF32-07D79EBA888E}" type="presOf" srcId="{581930AA-2E1C-4C53-89E7-CB69016E5510}" destId="{86FC2305-2FDF-4807-A7F0-570BC93E8737}" srcOrd="0" destOrd="0" presId="urn:microsoft.com/office/officeart/2008/layout/LinedList"/>
    <dgm:cxn modelId="{BC737637-87EF-4D96-9C26-EFC17D37A461}" type="presOf" srcId="{D5345F3B-89A2-4C37-BC9B-95FD27FE2987}" destId="{2B2DC932-79F7-45FF-BC9E-4C81D07D9017}" srcOrd="0" destOrd="0" presId="urn:microsoft.com/office/officeart/2008/layout/LinedList"/>
    <dgm:cxn modelId="{180C1562-F7AC-4931-8965-0B4F57469DE9}" type="presOf" srcId="{0EA86715-9963-4909-8F16-B1B87FD06BA6}" destId="{A473E0C2-6728-4363-AA40-04087175206E}" srcOrd="0" destOrd="0" presId="urn:microsoft.com/office/officeart/2008/layout/LinedList"/>
    <dgm:cxn modelId="{44F7EB68-2B17-4CE1-A30A-77424DF368EA}" type="presOf" srcId="{F191D3AD-162B-4484-930A-3F7B698C2C86}" destId="{7D6C6ED3-98AB-4292-BF06-C2307962DB7C}" srcOrd="0" destOrd="0" presId="urn:microsoft.com/office/officeart/2008/layout/LinedList"/>
    <dgm:cxn modelId="{6C06B670-D40F-4030-B446-DFA8A6536F37}" type="presOf" srcId="{F0DC380B-7AC8-4B82-B0AB-756AB8882CDA}" destId="{9AE13F7A-E308-4B07-88F4-58F546EA9BB3}" srcOrd="0" destOrd="0" presId="urn:microsoft.com/office/officeart/2008/layout/LinedList"/>
    <dgm:cxn modelId="{09191180-640D-4CCA-87CF-B43E098732EE}" srcId="{3A88D0EB-942A-4D19-96A3-856D0F748C61}" destId="{4755B494-ECB9-4060-A29E-5FBC7658A6D6}" srcOrd="3" destOrd="0" parTransId="{AE64A47B-5492-4F10-B7CC-1E39A1E63B33}" sibTransId="{0070B768-41A5-4155-919C-EBA82FDC2370}"/>
    <dgm:cxn modelId="{B5DEEC95-B70A-4C95-8D19-DB6B8913442F}" srcId="{3A88D0EB-942A-4D19-96A3-856D0F748C61}" destId="{D5345F3B-89A2-4C37-BC9B-95FD27FE2987}" srcOrd="2" destOrd="0" parTransId="{59C655F2-F09B-49BF-A604-6FFD53FB9F96}" sibTransId="{B04D20D7-7695-49EB-B8A8-CF3BC4826540}"/>
    <dgm:cxn modelId="{38239798-928F-4231-AF25-C892EC7FC5C2}" srcId="{3A88D0EB-942A-4D19-96A3-856D0F748C61}" destId="{0EA86715-9963-4909-8F16-B1B87FD06BA6}" srcOrd="5" destOrd="0" parTransId="{1CF6EE18-FED6-45FF-8E3D-0F633089852F}" sibTransId="{32F656F7-93E3-4B38-997B-40F7E10434F1}"/>
    <dgm:cxn modelId="{3D1A37A5-91C2-44E0-8561-79589E8DB812}" srcId="{3A88D0EB-942A-4D19-96A3-856D0F748C61}" destId="{581930AA-2E1C-4C53-89E7-CB69016E5510}" srcOrd="0" destOrd="0" parTransId="{B76E6A3C-5CEB-4968-9AFC-FF4D7A3922F3}" sibTransId="{BA9A4AF3-866C-41A5-9B90-30CCDA39D3EB}"/>
    <dgm:cxn modelId="{9E4545C0-C58B-49C2-A07E-A037B4FD31AD}" srcId="{3A88D0EB-942A-4D19-96A3-856D0F748C61}" destId="{F191D3AD-162B-4484-930A-3F7B698C2C86}" srcOrd="4" destOrd="0" parTransId="{6F849127-01EE-439B-8EBA-F08FE4E619D2}" sibTransId="{70D9C0B3-7A19-4A77-BF4F-81045774056A}"/>
    <dgm:cxn modelId="{E07240EC-D0D7-40D0-8FC2-0D1FA4445045}" type="presOf" srcId="{AFD9A306-EE71-4DA2-8429-E9AF597CD494}" destId="{FDF926E0-94FD-4F24-9690-B006BCC64EEE}" srcOrd="0" destOrd="0" presId="urn:microsoft.com/office/officeart/2008/layout/LinedList"/>
    <dgm:cxn modelId="{BD494527-6515-4D89-B037-60C728FDC8B2}" type="presParOf" srcId="{9605D856-EDE5-45D4-8AFE-D3A79C9E71AA}" destId="{FE8D9CCC-8D68-43D5-B905-F6B8F80D56D5}" srcOrd="0" destOrd="0" presId="urn:microsoft.com/office/officeart/2008/layout/LinedList"/>
    <dgm:cxn modelId="{D1A09DF3-6C76-43D3-8108-8D663BD10C88}" type="presParOf" srcId="{9605D856-EDE5-45D4-8AFE-D3A79C9E71AA}" destId="{7439EE01-4007-4217-B6AA-C55551092323}" srcOrd="1" destOrd="0" presId="urn:microsoft.com/office/officeart/2008/layout/LinedList"/>
    <dgm:cxn modelId="{5FE76362-4E27-47AF-985A-F18972E06C4A}" type="presParOf" srcId="{7439EE01-4007-4217-B6AA-C55551092323}" destId="{86FC2305-2FDF-4807-A7F0-570BC93E8737}" srcOrd="0" destOrd="0" presId="urn:microsoft.com/office/officeart/2008/layout/LinedList"/>
    <dgm:cxn modelId="{628CE03E-4CAE-463B-8FA4-73A58C6CF225}" type="presParOf" srcId="{7439EE01-4007-4217-B6AA-C55551092323}" destId="{8B83D87E-D1CA-42FD-B4C9-E27EE53636E1}" srcOrd="1" destOrd="0" presId="urn:microsoft.com/office/officeart/2008/layout/LinedList"/>
    <dgm:cxn modelId="{65512111-C880-4BDE-AD6B-A7DD377AB5D3}" type="presParOf" srcId="{9605D856-EDE5-45D4-8AFE-D3A79C9E71AA}" destId="{29677D4B-F7FA-497D-8BF8-1DD3DD2C1483}" srcOrd="2" destOrd="0" presId="urn:microsoft.com/office/officeart/2008/layout/LinedList"/>
    <dgm:cxn modelId="{E18E6FE5-9DC6-46A5-9FAE-EFC6C0C37BD7}" type="presParOf" srcId="{9605D856-EDE5-45D4-8AFE-D3A79C9E71AA}" destId="{DC1C647E-A6D3-4CF8-8330-A06E1B460E6D}" srcOrd="3" destOrd="0" presId="urn:microsoft.com/office/officeart/2008/layout/LinedList"/>
    <dgm:cxn modelId="{E46EE691-7172-424E-8EBB-1EC839286AB1}" type="presParOf" srcId="{DC1C647E-A6D3-4CF8-8330-A06E1B460E6D}" destId="{FDF926E0-94FD-4F24-9690-B006BCC64EEE}" srcOrd="0" destOrd="0" presId="urn:microsoft.com/office/officeart/2008/layout/LinedList"/>
    <dgm:cxn modelId="{B05059DB-B0AA-4991-87B6-5D24E2DAC042}" type="presParOf" srcId="{DC1C647E-A6D3-4CF8-8330-A06E1B460E6D}" destId="{57207637-355D-4146-93CE-F991D96DF0C7}" srcOrd="1" destOrd="0" presId="urn:microsoft.com/office/officeart/2008/layout/LinedList"/>
    <dgm:cxn modelId="{6C6B3CDA-D92E-4366-A63D-E5026FA6EEB5}" type="presParOf" srcId="{9605D856-EDE5-45D4-8AFE-D3A79C9E71AA}" destId="{8FC181A0-0A02-41B0-AFED-3DF1A5F998F2}" srcOrd="4" destOrd="0" presId="urn:microsoft.com/office/officeart/2008/layout/LinedList"/>
    <dgm:cxn modelId="{9F90083D-64C1-41FA-8CD1-99F390E83049}" type="presParOf" srcId="{9605D856-EDE5-45D4-8AFE-D3A79C9E71AA}" destId="{33358A5E-EAD9-45E7-8DCA-7D502F484D6A}" srcOrd="5" destOrd="0" presId="urn:microsoft.com/office/officeart/2008/layout/LinedList"/>
    <dgm:cxn modelId="{C77AB830-65B5-46EA-982A-DC65B9943788}" type="presParOf" srcId="{33358A5E-EAD9-45E7-8DCA-7D502F484D6A}" destId="{2B2DC932-79F7-45FF-BC9E-4C81D07D9017}" srcOrd="0" destOrd="0" presId="urn:microsoft.com/office/officeart/2008/layout/LinedList"/>
    <dgm:cxn modelId="{4EDE9414-6345-4A4E-B7A9-90F6338C6821}" type="presParOf" srcId="{33358A5E-EAD9-45E7-8DCA-7D502F484D6A}" destId="{72E64653-3473-44E2-9599-793533E3F4AB}" srcOrd="1" destOrd="0" presId="urn:microsoft.com/office/officeart/2008/layout/LinedList"/>
    <dgm:cxn modelId="{561B971C-9FCA-4080-B830-284D06F0AD68}" type="presParOf" srcId="{9605D856-EDE5-45D4-8AFE-D3A79C9E71AA}" destId="{A9A3C3A5-F289-4B40-B113-4A1F683007C2}" srcOrd="6" destOrd="0" presId="urn:microsoft.com/office/officeart/2008/layout/LinedList"/>
    <dgm:cxn modelId="{C071815B-9FBF-44D2-918E-A93C31C30854}" type="presParOf" srcId="{9605D856-EDE5-45D4-8AFE-D3A79C9E71AA}" destId="{C2EE3678-C3B3-489B-B314-08D4093023DA}" srcOrd="7" destOrd="0" presId="urn:microsoft.com/office/officeart/2008/layout/LinedList"/>
    <dgm:cxn modelId="{847EC09E-F7DE-4814-A383-C237895A79BB}" type="presParOf" srcId="{C2EE3678-C3B3-489B-B314-08D4093023DA}" destId="{8F3D4E0C-FE9D-4DCE-8922-812B03F17627}" srcOrd="0" destOrd="0" presId="urn:microsoft.com/office/officeart/2008/layout/LinedList"/>
    <dgm:cxn modelId="{B29D8B39-E409-48A6-A93D-933DF3F9B625}" type="presParOf" srcId="{C2EE3678-C3B3-489B-B314-08D4093023DA}" destId="{960DCA85-A493-4AEA-8FCE-3C4AB6BF674A}" srcOrd="1" destOrd="0" presId="urn:microsoft.com/office/officeart/2008/layout/LinedList"/>
    <dgm:cxn modelId="{B7511871-A0B5-4AED-9375-FB488F4C4811}" type="presParOf" srcId="{9605D856-EDE5-45D4-8AFE-D3A79C9E71AA}" destId="{146A282F-9D14-4F6D-9ED5-ADD7FC1433AB}" srcOrd="8" destOrd="0" presId="urn:microsoft.com/office/officeart/2008/layout/LinedList"/>
    <dgm:cxn modelId="{FB0A406A-2727-49ED-BD48-0ADCA057C335}" type="presParOf" srcId="{9605D856-EDE5-45D4-8AFE-D3A79C9E71AA}" destId="{08AEEAFA-0B60-4122-BC2F-6B98B6C897DB}" srcOrd="9" destOrd="0" presId="urn:microsoft.com/office/officeart/2008/layout/LinedList"/>
    <dgm:cxn modelId="{0CEE6C7C-F97E-467F-A257-44E6AE49BDA8}" type="presParOf" srcId="{08AEEAFA-0B60-4122-BC2F-6B98B6C897DB}" destId="{7D6C6ED3-98AB-4292-BF06-C2307962DB7C}" srcOrd="0" destOrd="0" presId="urn:microsoft.com/office/officeart/2008/layout/LinedList"/>
    <dgm:cxn modelId="{84FC2F9C-11D3-4C48-98C5-0ACFF053B940}" type="presParOf" srcId="{08AEEAFA-0B60-4122-BC2F-6B98B6C897DB}" destId="{1344AEC9-D5BE-46F6-ACC4-D79134975752}" srcOrd="1" destOrd="0" presId="urn:microsoft.com/office/officeart/2008/layout/LinedList"/>
    <dgm:cxn modelId="{4CD5F6E1-CE31-4D71-BB40-78FC23C49B8E}" type="presParOf" srcId="{9605D856-EDE5-45D4-8AFE-D3A79C9E71AA}" destId="{3284D94E-9770-4CE4-A15A-B5D78F5A049C}" srcOrd="10" destOrd="0" presId="urn:microsoft.com/office/officeart/2008/layout/LinedList"/>
    <dgm:cxn modelId="{AF8D6380-5C12-46E6-A413-879B43003C31}" type="presParOf" srcId="{9605D856-EDE5-45D4-8AFE-D3A79C9E71AA}" destId="{78254366-0D33-4467-9848-47DC55961F76}" srcOrd="11" destOrd="0" presId="urn:microsoft.com/office/officeart/2008/layout/LinedList"/>
    <dgm:cxn modelId="{612285D6-468A-4011-89DE-FFA6A9B4CB33}" type="presParOf" srcId="{78254366-0D33-4467-9848-47DC55961F76}" destId="{A473E0C2-6728-4363-AA40-04087175206E}" srcOrd="0" destOrd="0" presId="urn:microsoft.com/office/officeart/2008/layout/LinedList"/>
    <dgm:cxn modelId="{608B6AE0-6888-4D3B-BE4A-BDCFE9000A23}" type="presParOf" srcId="{78254366-0D33-4467-9848-47DC55961F76}" destId="{1470BE1D-14C0-4EFD-BDD5-F25E09735A75}" srcOrd="1" destOrd="0" presId="urn:microsoft.com/office/officeart/2008/layout/LinedList"/>
    <dgm:cxn modelId="{621CD9FE-160A-494B-A41A-68BAEE236E96}" type="presParOf" srcId="{9605D856-EDE5-45D4-8AFE-D3A79C9E71AA}" destId="{510D5C3A-E5F8-4A8A-A6C0-617129693546}" srcOrd="12" destOrd="0" presId="urn:microsoft.com/office/officeart/2008/layout/LinedList"/>
    <dgm:cxn modelId="{2C989401-1B21-414E-AD2F-A5AE96BA02BF}" type="presParOf" srcId="{9605D856-EDE5-45D4-8AFE-D3A79C9E71AA}" destId="{48381F32-0786-4B49-AD7B-DD127BB8E22A}" srcOrd="13" destOrd="0" presId="urn:microsoft.com/office/officeart/2008/layout/LinedList"/>
    <dgm:cxn modelId="{71D2D955-5139-4117-863D-238A2EC2490D}" type="presParOf" srcId="{48381F32-0786-4B49-AD7B-DD127BB8E22A}" destId="{9AE13F7A-E308-4B07-88F4-58F546EA9BB3}" srcOrd="0" destOrd="0" presId="urn:microsoft.com/office/officeart/2008/layout/LinedList"/>
    <dgm:cxn modelId="{5E749591-4BFD-4E5E-9FCC-B92D91F302A9}" type="presParOf" srcId="{48381F32-0786-4B49-AD7B-DD127BB8E22A}" destId="{9C1ABB87-57B1-42B4-8BF8-1719C2470E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1EA9AC-78EB-4E3E-93C0-BD12EB3F673A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AD95EE6-6843-4DA2-83D4-33B4794A01F7}">
      <dgm:prSet/>
      <dgm:spPr/>
      <dgm:t>
        <a:bodyPr/>
        <a:lstStyle/>
        <a:p>
          <a:r>
            <a:rPr lang="en-GB" baseline="0"/>
            <a:t>Service delivery</a:t>
          </a:r>
          <a:endParaRPr lang="en-US"/>
        </a:p>
      </dgm:t>
    </dgm:pt>
    <dgm:pt modelId="{540AEC0F-56ED-497C-B149-CF960C4B032F}" type="parTrans" cxnId="{137CE6C7-35F9-4F84-833D-F3FB73EBD9AD}">
      <dgm:prSet/>
      <dgm:spPr/>
      <dgm:t>
        <a:bodyPr/>
        <a:lstStyle/>
        <a:p>
          <a:endParaRPr lang="en-US"/>
        </a:p>
      </dgm:t>
    </dgm:pt>
    <dgm:pt modelId="{36773555-E6B5-4C27-9FEF-3F4825733347}" type="sibTrans" cxnId="{137CE6C7-35F9-4F84-833D-F3FB73EBD9AD}">
      <dgm:prSet/>
      <dgm:spPr/>
      <dgm:t>
        <a:bodyPr/>
        <a:lstStyle/>
        <a:p>
          <a:endParaRPr lang="en-US"/>
        </a:p>
      </dgm:t>
    </dgm:pt>
    <dgm:pt modelId="{B72FD5FB-5710-4E4B-BE1C-60FD25148C22}">
      <dgm:prSet/>
      <dgm:spPr/>
      <dgm:t>
        <a:bodyPr/>
        <a:lstStyle/>
        <a:p>
          <a:r>
            <a:rPr lang="en-GB" baseline="0"/>
            <a:t>Self‑management and wellbeing</a:t>
          </a:r>
          <a:endParaRPr lang="en-US"/>
        </a:p>
      </dgm:t>
    </dgm:pt>
    <dgm:pt modelId="{61B3C1DB-0917-4F0C-A75B-66195486DC31}" type="parTrans" cxnId="{6063C830-D89D-4024-B195-B0DEDBB3E2F9}">
      <dgm:prSet/>
      <dgm:spPr/>
      <dgm:t>
        <a:bodyPr/>
        <a:lstStyle/>
        <a:p>
          <a:endParaRPr lang="en-US"/>
        </a:p>
      </dgm:t>
    </dgm:pt>
    <dgm:pt modelId="{EF276DF6-47AE-4252-BCE7-880B6CEB5D99}" type="sibTrans" cxnId="{6063C830-D89D-4024-B195-B0DEDBB3E2F9}">
      <dgm:prSet/>
      <dgm:spPr/>
      <dgm:t>
        <a:bodyPr/>
        <a:lstStyle/>
        <a:p>
          <a:endParaRPr lang="en-US"/>
        </a:p>
      </dgm:t>
    </dgm:pt>
    <dgm:pt modelId="{24CE5063-C911-478F-8A1B-D2E2EF59E798}">
      <dgm:prSet/>
      <dgm:spPr/>
      <dgm:t>
        <a:bodyPr/>
        <a:lstStyle/>
        <a:p>
          <a:r>
            <a:rPr lang="en-GB" baseline="0"/>
            <a:t>Public health/community</a:t>
          </a:r>
          <a:endParaRPr lang="en-US"/>
        </a:p>
      </dgm:t>
    </dgm:pt>
    <dgm:pt modelId="{E35F17CE-D465-4F63-8D05-480F45CD566D}" type="parTrans" cxnId="{ABD1123D-A3B0-4DDC-A506-E4F909EA75DB}">
      <dgm:prSet/>
      <dgm:spPr/>
      <dgm:t>
        <a:bodyPr/>
        <a:lstStyle/>
        <a:p>
          <a:endParaRPr lang="en-US"/>
        </a:p>
      </dgm:t>
    </dgm:pt>
    <dgm:pt modelId="{1487987A-755C-4101-BAE7-3B3601875186}" type="sibTrans" cxnId="{ABD1123D-A3B0-4DDC-A506-E4F909EA75DB}">
      <dgm:prSet/>
      <dgm:spPr/>
      <dgm:t>
        <a:bodyPr/>
        <a:lstStyle/>
        <a:p>
          <a:endParaRPr lang="en-US"/>
        </a:p>
      </dgm:t>
    </dgm:pt>
    <dgm:pt modelId="{694F73E9-E3E1-48BA-A8D7-B854D86BADA4}" type="pres">
      <dgm:prSet presAssocID="{281EA9AC-78EB-4E3E-93C0-BD12EB3F673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7150F0E-6C6C-4EF4-AEF7-0BB9DF4FD883}" type="pres">
      <dgm:prSet presAssocID="{6AD95EE6-6843-4DA2-83D4-33B4794A01F7}" presName="root" presStyleCnt="0"/>
      <dgm:spPr/>
    </dgm:pt>
    <dgm:pt modelId="{A05394F5-6624-4F67-8B6A-5A8480D58D58}" type="pres">
      <dgm:prSet presAssocID="{6AD95EE6-6843-4DA2-83D4-33B4794A01F7}" presName="rootComposite" presStyleCnt="0"/>
      <dgm:spPr/>
    </dgm:pt>
    <dgm:pt modelId="{2D98476A-9B2F-48F6-A4F2-64A7627BB369}" type="pres">
      <dgm:prSet presAssocID="{6AD95EE6-6843-4DA2-83D4-33B4794A01F7}" presName="rootText" presStyleLbl="node1" presStyleIdx="0" presStyleCnt="3"/>
      <dgm:spPr/>
    </dgm:pt>
    <dgm:pt modelId="{40E65713-D3EE-4982-BA50-1908CE8749D3}" type="pres">
      <dgm:prSet presAssocID="{6AD95EE6-6843-4DA2-83D4-33B4794A01F7}" presName="rootConnector" presStyleLbl="node1" presStyleIdx="0" presStyleCnt="3"/>
      <dgm:spPr/>
    </dgm:pt>
    <dgm:pt modelId="{3842B7E7-995A-46A2-8C70-18A23EC096D5}" type="pres">
      <dgm:prSet presAssocID="{6AD95EE6-6843-4DA2-83D4-33B4794A01F7}" presName="childShape" presStyleCnt="0"/>
      <dgm:spPr/>
    </dgm:pt>
    <dgm:pt modelId="{89DA9FB3-3F67-4F6E-9F2E-95ED18051F7F}" type="pres">
      <dgm:prSet presAssocID="{B72FD5FB-5710-4E4B-BE1C-60FD25148C22}" presName="root" presStyleCnt="0"/>
      <dgm:spPr/>
    </dgm:pt>
    <dgm:pt modelId="{2C1CBA05-00BF-432C-8B8F-04A590F2938A}" type="pres">
      <dgm:prSet presAssocID="{B72FD5FB-5710-4E4B-BE1C-60FD25148C22}" presName="rootComposite" presStyleCnt="0"/>
      <dgm:spPr/>
    </dgm:pt>
    <dgm:pt modelId="{3F0E3492-A121-4DFB-A9E2-413128289EAB}" type="pres">
      <dgm:prSet presAssocID="{B72FD5FB-5710-4E4B-BE1C-60FD25148C22}" presName="rootText" presStyleLbl="node1" presStyleIdx="1" presStyleCnt="3"/>
      <dgm:spPr/>
    </dgm:pt>
    <dgm:pt modelId="{F5A76C6A-3D9A-4CE8-8C71-D4C4C79A5C37}" type="pres">
      <dgm:prSet presAssocID="{B72FD5FB-5710-4E4B-BE1C-60FD25148C22}" presName="rootConnector" presStyleLbl="node1" presStyleIdx="1" presStyleCnt="3"/>
      <dgm:spPr/>
    </dgm:pt>
    <dgm:pt modelId="{0B57CB9D-24AC-4990-8105-BDBEAA8D17A4}" type="pres">
      <dgm:prSet presAssocID="{B72FD5FB-5710-4E4B-BE1C-60FD25148C22}" presName="childShape" presStyleCnt="0"/>
      <dgm:spPr/>
    </dgm:pt>
    <dgm:pt modelId="{70EF6F53-14C0-4472-B4CC-1FE8A948BE82}" type="pres">
      <dgm:prSet presAssocID="{24CE5063-C911-478F-8A1B-D2E2EF59E798}" presName="root" presStyleCnt="0"/>
      <dgm:spPr/>
    </dgm:pt>
    <dgm:pt modelId="{D94941A7-8686-4EB3-898B-6DF6D32B19B5}" type="pres">
      <dgm:prSet presAssocID="{24CE5063-C911-478F-8A1B-D2E2EF59E798}" presName="rootComposite" presStyleCnt="0"/>
      <dgm:spPr/>
    </dgm:pt>
    <dgm:pt modelId="{00795C58-F880-4D78-B3B3-63F96770D862}" type="pres">
      <dgm:prSet presAssocID="{24CE5063-C911-478F-8A1B-D2E2EF59E798}" presName="rootText" presStyleLbl="node1" presStyleIdx="2" presStyleCnt="3"/>
      <dgm:spPr/>
    </dgm:pt>
    <dgm:pt modelId="{C195AF75-433A-4D28-8F3D-94972FEDA5A8}" type="pres">
      <dgm:prSet presAssocID="{24CE5063-C911-478F-8A1B-D2E2EF59E798}" presName="rootConnector" presStyleLbl="node1" presStyleIdx="2" presStyleCnt="3"/>
      <dgm:spPr/>
    </dgm:pt>
    <dgm:pt modelId="{BDD7D3D8-2F0A-4B6B-B4FA-20E5CBB11CE8}" type="pres">
      <dgm:prSet presAssocID="{24CE5063-C911-478F-8A1B-D2E2EF59E798}" presName="childShape" presStyleCnt="0"/>
      <dgm:spPr/>
    </dgm:pt>
  </dgm:ptLst>
  <dgm:cxnLst>
    <dgm:cxn modelId="{6EA73A1E-6A2F-4ED1-9828-86AC5642E46B}" type="presOf" srcId="{6AD95EE6-6843-4DA2-83D4-33B4794A01F7}" destId="{40E65713-D3EE-4982-BA50-1908CE8749D3}" srcOrd="1" destOrd="0" presId="urn:microsoft.com/office/officeart/2005/8/layout/hierarchy3"/>
    <dgm:cxn modelId="{FBD5892B-8FB7-40D2-A3D9-5BA7375B467D}" type="presOf" srcId="{281EA9AC-78EB-4E3E-93C0-BD12EB3F673A}" destId="{694F73E9-E3E1-48BA-A8D7-B854D86BADA4}" srcOrd="0" destOrd="0" presId="urn:microsoft.com/office/officeart/2005/8/layout/hierarchy3"/>
    <dgm:cxn modelId="{6063C830-D89D-4024-B195-B0DEDBB3E2F9}" srcId="{281EA9AC-78EB-4E3E-93C0-BD12EB3F673A}" destId="{B72FD5FB-5710-4E4B-BE1C-60FD25148C22}" srcOrd="1" destOrd="0" parTransId="{61B3C1DB-0917-4F0C-A75B-66195486DC31}" sibTransId="{EF276DF6-47AE-4252-BCE7-880B6CEB5D99}"/>
    <dgm:cxn modelId="{3AA1AD36-F5E7-4DAB-9DA4-F9E643234F1E}" type="presOf" srcId="{24CE5063-C911-478F-8A1B-D2E2EF59E798}" destId="{C195AF75-433A-4D28-8F3D-94972FEDA5A8}" srcOrd="1" destOrd="0" presId="urn:microsoft.com/office/officeart/2005/8/layout/hierarchy3"/>
    <dgm:cxn modelId="{ABD1123D-A3B0-4DDC-A506-E4F909EA75DB}" srcId="{281EA9AC-78EB-4E3E-93C0-BD12EB3F673A}" destId="{24CE5063-C911-478F-8A1B-D2E2EF59E798}" srcOrd="2" destOrd="0" parTransId="{E35F17CE-D465-4F63-8D05-480F45CD566D}" sibTransId="{1487987A-755C-4101-BAE7-3B3601875186}"/>
    <dgm:cxn modelId="{A7954D4F-2D0D-4A3D-B3C4-E6F09DB25B1B}" type="presOf" srcId="{24CE5063-C911-478F-8A1B-D2E2EF59E798}" destId="{00795C58-F880-4D78-B3B3-63F96770D862}" srcOrd="0" destOrd="0" presId="urn:microsoft.com/office/officeart/2005/8/layout/hierarchy3"/>
    <dgm:cxn modelId="{D5DDE08D-9CF3-44BB-A6C1-36564D577B25}" type="presOf" srcId="{B72FD5FB-5710-4E4B-BE1C-60FD25148C22}" destId="{3F0E3492-A121-4DFB-A9E2-413128289EAB}" srcOrd="0" destOrd="0" presId="urn:microsoft.com/office/officeart/2005/8/layout/hierarchy3"/>
    <dgm:cxn modelId="{7059CE9E-2FFD-4537-99B4-5097CB5D89D1}" type="presOf" srcId="{6AD95EE6-6843-4DA2-83D4-33B4794A01F7}" destId="{2D98476A-9B2F-48F6-A4F2-64A7627BB369}" srcOrd="0" destOrd="0" presId="urn:microsoft.com/office/officeart/2005/8/layout/hierarchy3"/>
    <dgm:cxn modelId="{137CE6C7-35F9-4F84-833D-F3FB73EBD9AD}" srcId="{281EA9AC-78EB-4E3E-93C0-BD12EB3F673A}" destId="{6AD95EE6-6843-4DA2-83D4-33B4794A01F7}" srcOrd="0" destOrd="0" parTransId="{540AEC0F-56ED-497C-B149-CF960C4B032F}" sibTransId="{36773555-E6B5-4C27-9FEF-3F4825733347}"/>
    <dgm:cxn modelId="{5774E1D1-20A4-409A-8249-ECC731E697AF}" type="presOf" srcId="{B72FD5FB-5710-4E4B-BE1C-60FD25148C22}" destId="{F5A76C6A-3D9A-4CE8-8C71-D4C4C79A5C37}" srcOrd="1" destOrd="0" presId="urn:microsoft.com/office/officeart/2005/8/layout/hierarchy3"/>
    <dgm:cxn modelId="{8329C537-A9F1-4C34-B3C7-4E0E8175A874}" type="presParOf" srcId="{694F73E9-E3E1-48BA-A8D7-B854D86BADA4}" destId="{57150F0E-6C6C-4EF4-AEF7-0BB9DF4FD883}" srcOrd="0" destOrd="0" presId="urn:microsoft.com/office/officeart/2005/8/layout/hierarchy3"/>
    <dgm:cxn modelId="{8AD0AA63-96AA-4EF1-A35B-FA1725B3F887}" type="presParOf" srcId="{57150F0E-6C6C-4EF4-AEF7-0BB9DF4FD883}" destId="{A05394F5-6624-4F67-8B6A-5A8480D58D58}" srcOrd="0" destOrd="0" presId="urn:microsoft.com/office/officeart/2005/8/layout/hierarchy3"/>
    <dgm:cxn modelId="{098E5EC6-6840-4A44-A8A6-5FBD4A6D129F}" type="presParOf" srcId="{A05394F5-6624-4F67-8B6A-5A8480D58D58}" destId="{2D98476A-9B2F-48F6-A4F2-64A7627BB369}" srcOrd="0" destOrd="0" presId="urn:microsoft.com/office/officeart/2005/8/layout/hierarchy3"/>
    <dgm:cxn modelId="{87C4D06E-F765-426D-ABA7-5EC3E2FA4742}" type="presParOf" srcId="{A05394F5-6624-4F67-8B6A-5A8480D58D58}" destId="{40E65713-D3EE-4982-BA50-1908CE8749D3}" srcOrd="1" destOrd="0" presId="urn:microsoft.com/office/officeart/2005/8/layout/hierarchy3"/>
    <dgm:cxn modelId="{9F8E1D35-6998-42D2-BD12-36924D72CC13}" type="presParOf" srcId="{57150F0E-6C6C-4EF4-AEF7-0BB9DF4FD883}" destId="{3842B7E7-995A-46A2-8C70-18A23EC096D5}" srcOrd="1" destOrd="0" presId="urn:microsoft.com/office/officeart/2005/8/layout/hierarchy3"/>
    <dgm:cxn modelId="{1ACA41E4-EAC2-4BA9-B694-14DBF914A6C6}" type="presParOf" srcId="{694F73E9-E3E1-48BA-A8D7-B854D86BADA4}" destId="{89DA9FB3-3F67-4F6E-9F2E-95ED18051F7F}" srcOrd="1" destOrd="0" presId="urn:microsoft.com/office/officeart/2005/8/layout/hierarchy3"/>
    <dgm:cxn modelId="{7DABE914-D137-40EF-9887-867C14C9F9C9}" type="presParOf" srcId="{89DA9FB3-3F67-4F6E-9F2E-95ED18051F7F}" destId="{2C1CBA05-00BF-432C-8B8F-04A590F2938A}" srcOrd="0" destOrd="0" presId="urn:microsoft.com/office/officeart/2005/8/layout/hierarchy3"/>
    <dgm:cxn modelId="{581A38D5-1ABF-4FA4-8785-37C8D57403C3}" type="presParOf" srcId="{2C1CBA05-00BF-432C-8B8F-04A590F2938A}" destId="{3F0E3492-A121-4DFB-A9E2-413128289EAB}" srcOrd="0" destOrd="0" presId="urn:microsoft.com/office/officeart/2005/8/layout/hierarchy3"/>
    <dgm:cxn modelId="{647565A7-2BF7-4583-8EBB-6621D3F11CCF}" type="presParOf" srcId="{2C1CBA05-00BF-432C-8B8F-04A590F2938A}" destId="{F5A76C6A-3D9A-4CE8-8C71-D4C4C79A5C37}" srcOrd="1" destOrd="0" presId="urn:microsoft.com/office/officeart/2005/8/layout/hierarchy3"/>
    <dgm:cxn modelId="{3E68011E-9761-42DF-8DE3-629411255B38}" type="presParOf" srcId="{89DA9FB3-3F67-4F6E-9F2E-95ED18051F7F}" destId="{0B57CB9D-24AC-4990-8105-BDBEAA8D17A4}" srcOrd="1" destOrd="0" presId="urn:microsoft.com/office/officeart/2005/8/layout/hierarchy3"/>
    <dgm:cxn modelId="{B561D3AD-2825-4DB3-A899-749BC8B3BAD7}" type="presParOf" srcId="{694F73E9-E3E1-48BA-A8D7-B854D86BADA4}" destId="{70EF6F53-14C0-4472-B4CC-1FE8A948BE82}" srcOrd="2" destOrd="0" presId="urn:microsoft.com/office/officeart/2005/8/layout/hierarchy3"/>
    <dgm:cxn modelId="{DBE7D2FC-4AC8-4AC6-B43C-E00D35C6ADC5}" type="presParOf" srcId="{70EF6F53-14C0-4472-B4CC-1FE8A948BE82}" destId="{D94941A7-8686-4EB3-898B-6DF6D32B19B5}" srcOrd="0" destOrd="0" presId="urn:microsoft.com/office/officeart/2005/8/layout/hierarchy3"/>
    <dgm:cxn modelId="{54937B71-D4AF-44D7-9B4E-28501117D80A}" type="presParOf" srcId="{D94941A7-8686-4EB3-898B-6DF6D32B19B5}" destId="{00795C58-F880-4D78-B3B3-63F96770D862}" srcOrd="0" destOrd="0" presId="urn:microsoft.com/office/officeart/2005/8/layout/hierarchy3"/>
    <dgm:cxn modelId="{7AA38DC8-8D14-4B39-B9CF-8A1259027CA7}" type="presParOf" srcId="{D94941A7-8686-4EB3-898B-6DF6D32B19B5}" destId="{C195AF75-433A-4D28-8F3D-94972FEDA5A8}" srcOrd="1" destOrd="0" presId="urn:microsoft.com/office/officeart/2005/8/layout/hierarchy3"/>
    <dgm:cxn modelId="{9C5E47AB-63FA-406A-9FE6-FC2315E2665D}" type="presParOf" srcId="{70EF6F53-14C0-4472-B4CC-1FE8A948BE82}" destId="{BDD7D3D8-2F0A-4B6B-B4FA-20E5CBB11CE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8FE795-0269-434B-8950-5C7204F54A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63821A6-6B6B-4285-AB8B-93EB1E032220}">
      <dgm:prSet/>
      <dgm:spPr/>
      <dgm:t>
        <a:bodyPr/>
        <a:lstStyle/>
        <a:p>
          <a:r>
            <a:rPr lang="en-GB" baseline="0"/>
            <a:t>What has been transformed?</a:t>
          </a:r>
          <a:endParaRPr lang="en-US"/>
        </a:p>
      </dgm:t>
    </dgm:pt>
    <dgm:pt modelId="{2E18F2D7-A2EE-4D11-8C18-85ACCA9DA160}" type="parTrans" cxnId="{282AAC3C-5BB3-499A-9F2B-F6D20B6BC938}">
      <dgm:prSet/>
      <dgm:spPr/>
      <dgm:t>
        <a:bodyPr/>
        <a:lstStyle/>
        <a:p>
          <a:endParaRPr lang="en-US"/>
        </a:p>
      </dgm:t>
    </dgm:pt>
    <dgm:pt modelId="{0EA487C3-40BF-4DAC-A278-C73FA5A2887A}" type="sibTrans" cxnId="{282AAC3C-5BB3-499A-9F2B-F6D20B6BC938}">
      <dgm:prSet/>
      <dgm:spPr/>
      <dgm:t>
        <a:bodyPr/>
        <a:lstStyle/>
        <a:p>
          <a:endParaRPr lang="en-US"/>
        </a:p>
      </dgm:t>
    </dgm:pt>
    <dgm:pt modelId="{9F09A653-A39B-439A-A1F7-63578FAE64C3}">
      <dgm:prSet/>
      <dgm:spPr/>
      <dgm:t>
        <a:bodyPr/>
        <a:lstStyle/>
        <a:p>
          <a:r>
            <a:rPr lang="en-GB" baseline="0"/>
            <a:t>Who benefits?</a:t>
          </a:r>
          <a:endParaRPr lang="en-US"/>
        </a:p>
      </dgm:t>
    </dgm:pt>
    <dgm:pt modelId="{30FBC673-BBAD-492A-8FD0-0DCF438CE7CE}" type="parTrans" cxnId="{C5D12253-4C8E-48C6-8326-C609365BD995}">
      <dgm:prSet/>
      <dgm:spPr/>
      <dgm:t>
        <a:bodyPr/>
        <a:lstStyle/>
        <a:p>
          <a:endParaRPr lang="en-US"/>
        </a:p>
      </dgm:t>
    </dgm:pt>
    <dgm:pt modelId="{7B7E4CC1-2CE0-4015-A4E9-1E7035E55382}" type="sibTrans" cxnId="{C5D12253-4C8E-48C6-8326-C609365BD995}">
      <dgm:prSet/>
      <dgm:spPr/>
      <dgm:t>
        <a:bodyPr/>
        <a:lstStyle/>
        <a:p>
          <a:endParaRPr lang="en-US"/>
        </a:p>
      </dgm:t>
    </dgm:pt>
    <dgm:pt modelId="{B6442239-6017-46DD-AB8F-BBD17E52F9F3}">
      <dgm:prSet/>
      <dgm:spPr/>
      <dgm:t>
        <a:bodyPr/>
        <a:lstStyle/>
        <a:p>
          <a:r>
            <a:rPr lang="en-GB" baseline="0"/>
            <a:t>What are the main areas of tension/debate?</a:t>
          </a:r>
          <a:endParaRPr lang="en-US"/>
        </a:p>
      </dgm:t>
    </dgm:pt>
    <dgm:pt modelId="{ECF4BBDD-5521-47B3-9BD6-B770F0F54B35}" type="parTrans" cxnId="{E3A36B40-1E00-4369-8681-C6E0E85F2FEC}">
      <dgm:prSet/>
      <dgm:spPr/>
      <dgm:t>
        <a:bodyPr/>
        <a:lstStyle/>
        <a:p>
          <a:endParaRPr lang="en-US"/>
        </a:p>
      </dgm:t>
    </dgm:pt>
    <dgm:pt modelId="{A0E1DBEF-7BA9-4162-BF92-635947085FAD}" type="sibTrans" cxnId="{E3A36B40-1E00-4369-8681-C6E0E85F2FEC}">
      <dgm:prSet/>
      <dgm:spPr/>
      <dgm:t>
        <a:bodyPr/>
        <a:lstStyle/>
        <a:p>
          <a:endParaRPr lang="en-US"/>
        </a:p>
      </dgm:t>
    </dgm:pt>
    <dgm:pt modelId="{CA83CA0A-1918-4E0C-99A3-26D014E26EF8}" type="pres">
      <dgm:prSet presAssocID="{7A8FE795-0269-434B-8950-5C7204F54A7E}" presName="root" presStyleCnt="0">
        <dgm:presLayoutVars>
          <dgm:dir/>
          <dgm:resizeHandles val="exact"/>
        </dgm:presLayoutVars>
      </dgm:prSet>
      <dgm:spPr/>
    </dgm:pt>
    <dgm:pt modelId="{C4122BF1-A107-4DA4-BBD4-D1D14EBF44D1}" type="pres">
      <dgm:prSet presAssocID="{263821A6-6B6B-4285-AB8B-93EB1E032220}" presName="compNode" presStyleCnt="0"/>
      <dgm:spPr/>
    </dgm:pt>
    <dgm:pt modelId="{9AD03154-416E-44A2-A8E2-3781178B3AEB}" type="pres">
      <dgm:prSet presAssocID="{263821A6-6B6B-4285-AB8B-93EB1E032220}" presName="bgRect" presStyleLbl="bgShp" presStyleIdx="0" presStyleCnt="3"/>
      <dgm:spPr/>
    </dgm:pt>
    <dgm:pt modelId="{FCDC9EFA-0526-49C6-B914-F80C177E6595}" type="pres">
      <dgm:prSet presAssocID="{263821A6-6B6B-4285-AB8B-93EB1E03222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07E831B8-2DD1-4BDD-AFF2-9D73EB77023A}" type="pres">
      <dgm:prSet presAssocID="{263821A6-6B6B-4285-AB8B-93EB1E032220}" presName="spaceRect" presStyleCnt="0"/>
      <dgm:spPr/>
    </dgm:pt>
    <dgm:pt modelId="{111D6CC2-B85C-45EA-9C27-65912B7270CF}" type="pres">
      <dgm:prSet presAssocID="{263821A6-6B6B-4285-AB8B-93EB1E032220}" presName="parTx" presStyleLbl="revTx" presStyleIdx="0" presStyleCnt="3">
        <dgm:presLayoutVars>
          <dgm:chMax val="0"/>
          <dgm:chPref val="0"/>
        </dgm:presLayoutVars>
      </dgm:prSet>
      <dgm:spPr/>
    </dgm:pt>
    <dgm:pt modelId="{CBE0CB5A-C5A8-4F48-9C97-73C468B46BE4}" type="pres">
      <dgm:prSet presAssocID="{0EA487C3-40BF-4DAC-A278-C73FA5A2887A}" presName="sibTrans" presStyleCnt="0"/>
      <dgm:spPr/>
    </dgm:pt>
    <dgm:pt modelId="{086FB587-4EC1-45D5-8A0B-CA9E7AD08FE8}" type="pres">
      <dgm:prSet presAssocID="{9F09A653-A39B-439A-A1F7-63578FAE64C3}" presName="compNode" presStyleCnt="0"/>
      <dgm:spPr/>
    </dgm:pt>
    <dgm:pt modelId="{86AC5F2D-C7AF-4EEE-9000-412A8B2EB18F}" type="pres">
      <dgm:prSet presAssocID="{9F09A653-A39B-439A-A1F7-63578FAE64C3}" presName="bgRect" presStyleLbl="bgShp" presStyleIdx="1" presStyleCnt="3"/>
      <dgm:spPr/>
    </dgm:pt>
    <dgm:pt modelId="{64B9125B-C935-4A09-A556-076BBD02292F}" type="pres">
      <dgm:prSet presAssocID="{9F09A653-A39B-439A-A1F7-63578FAE64C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BFC945A-FA3E-40AE-BCDB-02BDA96D4F63}" type="pres">
      <dgm:prSet presAssocID="{9F09A653-A39B-439A-A1F7-63578FAE64C3}" presName="spaceRect" presStyleCnt="0"/>
      <dgm:spPr/>
    </dgm:pt>
    <dgm:pt modelId="{6F16F91F-2470-4249-8DC6-042CE0AD180A}" type="pres">
      <dgm:prSet presAssocID="{9F09A653-A39B-439A-A1F7-63578FAE64C3}" presName="parTx" presStyleLbl="revTx" presStyleIdx="1" presStyleCnt="3">
        <dgm:presLayoutVars>
          <dgm:chMax val="0"/>
          <dgm:chPref val="0"/>
        </dgm:presLayoutVars>
      </dgm:prSet>
      <dgm:spPr/>
    </dgm:pt>
    <dgm:pt modelId="{F34D4F60-77F9-44FE-8913-4E223C4CBDE3}" type="pres">
      <dgm:prSet presAssocID="{7B7E4CC1-2CE0-4015-A4E9-1E7035E55382}" presName="sibTrans" presStyleCnt="0"/>
      <dgm:spPr/>
    </dgm:pt>
    <dgm:pt modelId="{CDCBDF82-2D14-4C2B-8071-898AA312364D}" type="pres">
      <dgm:prSet presAssocID="{B6442239-6017-46DD-AB8F-BBD17E52F9F3}" presName="compNode" presStyleCnt="0"/>
      <dgm:spPr/>
    </dgm:pt>
    <dgm:pt modelId="{CF92F502-964F-427E-96CA-4838E7E69C54}" type="pres">
      <dgm:prSet presAssocID="{B6442239-6017-46DD-AB8F-BBD17E52F9F3}" presName="bgRect" presStyleLbl="bgShp" presStyleIdx="2" presStyleCnt="3"/>
      <dgm:spPr/>
    </dgm:pt>
    <dgm:pt modelId="{BF068865-C704-4336-A9F8-39FFB3227263}" type="pres">
      <dgm:prSet presAssocID="{B6442239-6017-46DD-AB8F-BBD17E52F9F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6B4A88C7-901C-4E65-A9A5-0689079900FC}" type="pres">
      <dgm:prSet presAssocID="{B6442239-6017-46DD-AB8F-BBD17E52F9F3}" presName="spaceRect" presStyleCnt="0"/>
      <dgm:spPr/>
    </dgm:pt>
    <dgm:pt modelId="{23CCB1CA-35D0-4B11-8548-CABD30D60021}" type="pres">
      <dgm:prSet presAssocID="{B6442239-6017-46DD-AB8F-BBD17E52F9F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642E1D-8AE8-4A0E-8792-B4972D4F519E}" type="presOf" srcId="{7A8FE795-0269-434B-8950-5C7204F54A7E}" destId="{CA83CA0A-1918-4E0C-99A3-26D014E26EF8}" srcOrd="0" destOrd="0" presId="urn:microsoft.com/office/officeart/2018/2/layout/IconVerticalSolidList"/>
    <dgm:cxn modelId="{282AAC3C-5BB3-499A-9F2B-F6D20B6BC938}" srcId="{7A8FE795-0269-434B-8950-5C7204F54A7E}" destId="{263821A6-6B6B-4285-AB8B-93EB1E032220}" srcOrd="0" destOrd="0" parTransId="{2E18F2D7-A2EE-4D11-8C18-85ACCA9DA160}" sibTransId="{0EA487C3-40BF-4DAC-A278-C73FA5A2887A}"/>
    <dgm:cxn modelId="{E3A36B40-1E00-4369-8681-C6E0E85F2FEC}" srcId="{7A8FE795-0269-434B-8950-5C7204F54A7E}" destId="{B6442239-6017-46DD-AB8F-BBD17E52F9F3}" srcOrd="2" destOrd="0" parTransId="{ECF4BBDD-5521-47B3-9BD6-B770F0F54B35}" sibTransId="{A0E1DBEF-7BA9-4162-BF92-635947085FAD}"/>
    <dgm:cxn modelId="{66F4BC5C-3E78-4127-9781-B82C7F963C88}" type="presOf" srcId="{B6442239-6017-46DD-AB8F-BBD17E52F9F3}" destId="{23CCB1CA-35D0-4B11-8548-CABD30D60021}" srcOrd="0" destOrd="0" presId="urn:microsoft.com/office/officeart/2018/2/layout/IconVerticalSolidList"/>
    <dgm:cxn modelId="{750FFC42-8195-4378-8D7B-FC53F53E442D}" type="presOf" srcId="{263821A6-6B6B-4285-AB8B-93EB1E032220}" destId="{111D6CC2-B85C-45EA-9C27-65912B7270CF}" srcOrd="0" destOrd="0" presId="urn:microsoft.com/office/officeart/2018/2/layout/IconVerticalSolidList"/>
    <dgm:cxn modelId="{C5D12253-4C8E-48C6-8326-C609365BD995}" srcId="{7A8FE795-0269-434B-8950-5C7204F54A7E}" destId="{9F09A653-A39B-439A-A1F7-63578FAE64C3}" srcOrd="1" destOrd="0" parTransId="{30FBC673-BBAD-492A-8FD0-0DCF438CE7CE}" sibTransId="{7B7E4CC1-2CE0-4015-A4E9-1E7035E55382}"/>
    <dgm:cxn modelId="{65ED54DE-31D1-4E94-9C8C-7A5354918992}" type="presOf" srcId="{9F09A653-A39B-439A-A1F7-63578FAE64C3}" destId="{6F16F91F-2470-4249-8DC6-042CE0AD180A}" srcOrd="0" destOrd="0" presId="urn:microsoft.com/office/officeart/2018/2/layout/IconVerticalSolidList"/>
    <dgm:cxn modelId="{28815EE7-3B39-4333-B4E3-4E6919020422}" type="presParOf" srcId="{CA83CA0A-1918-4E0C-99A3-26D014E26EF8}" destId="{C4122BF1-A107-4DA4-BBD4-D1D14EBF44D1}" srcOrd="0" destOrd="0" presId="urn:microsoft.com/office/officeart/2018/2/layout/IconVerticalSolidList"/>
    <dgm:cxn modelId="{515E0725-5198-41C1-83D5-836ADC77C057}" type="presParOf" srcId="{C4122BF1-A107-4DA4-BBD4-D1D14EBF44D1}" destId="{9AD03154-416E-44A2-A8E2-3781178B3AEB}" srcOrd="0" destOrd="0" presId="urn:microsoft.com/office/officeart/2018/2/layout/IconVerticalSolidList"/>
    <dgm:cxn modelId="{EA97AE9B-BC1A-41B8-9B33-5D50453FE0D6}" type="presParOf" srcId="{C4122BF1-A107-4DA4-BBD4-D1D14EBF44D1}" destId="{FCDC9EFA-0526-49C6-B914-F80C177E6595}" srcOrd="1" destOrd="0" presId="urn:microsoft.com/office/officeart/2018/2/layout/IconVerticalSolidList"/>
    <dgm:cxn modelId="{26D30BE0-5BEC-4865-B793-652A8C70BFDD}" type="presParOf" srcId="{C4122BF1-A107-4DA4-BBD4-D1D14EBF44D1}" destId="{07E831B8-2DD1-4BDD-AFF2-9D73EB77023A}" srcOrd="2" destOrd="0" presId="urn:microsoft.com/office/officeart/2018/2/layout/IconVerticalSolidList"/>
    <dgm:cxn modelId="{4821288A-3E5C-4B78-8175-83F42545825D}" type="presParOf" srcId="{C4122BF1-A107-4DA4-BBD4-D1D14EBF44D1}" destId="{111D6CC2-B85C-45EA-9C27-65912B7270CF}" srcOrd="3" destOrd="0" presId="urn:microsoft.com/office/officeart/2018/2/layout/IconVerticalSolidList"/>
    <dgm:cxn modelId="{D81551EF-89B0-4A32-A041-E9EDDFFB165D}" type="presParOf" srcId="{CA83CA0A-1918-4E0C-99A3-26D014E26EF8}" destId="{CBE0CB5A-C5A8-4F48-9C97-73C468B46BE4}" srcOrd="1" destOrd="0" presId="urn:microsoft.com/office/officeart/2018/2/layout/IconVerticalSolidList"/>
    <dgm:cxn modelId="{564E4DFC-1B56-4FF3-A90B-C5B8F502F626}" type="presParOf" srcId="{CA83CA0A-1918-4E0C-99A3-26D014E26EF8}" destId="{086FB587-4EC1-45D5-8A0B-CA9E7AD08FE8}" srcOrd="2" destOrd="0" presId="urn:microsoft.com/office/officeart/2018/2/layout/IconVerticalSolidList"/>
    <dgm:cxn modelId="{57080660-1401-49AD-9356-8D83E8B37244}" type="presParOf" srcId="{086FB587-4EC1-45D5-8A0B-CA9E7AD08FE8}" destId="{86AC5F2D-C7AF-4EEE-9000-412A8B2EB18F}" srcOrd="0" destOrd="0" presId="urn:microsoft.com/office/officeart/2018/2/layout/IconVerticalSolidList"/>
    <dgm:cxn modelId="{78765DE4-3AF0-4DBB-85E6-86286A7B34E1}" type="presParOf" srcId="{086FB587-4EC1-45D5-8A0B-CA9E7AD08FE8}" destId="{64B9125B-C935-4A09-A556-076BBD02292F}" srcOrd="1" destOrd="0" presId="urn:microsoft.com/office/officeart/2018/2/layout/IconVerticalSolidList"/>
    <dgm:cxn modelId="{6EB14A79-C0A3-4A81-8A52-396663623467}" type="presParOf" srcId="{086FB587-4EC1-45D5-8A0B-CA9E7AD08FE8}" destId="{8BFC945A-FA3E-40AE-BCDB-02BDA96D4F63}" srcOrd="2" destOrd="0" presId="urn:microsoft.com/office/officeart/2018/2/layout/IconVerticalSolidList"/>
    <dgm:cxn modelId="{40B076E3-BC24-49CF-BA00-3BFD6D613462}" type="presParOf" srcId="{086FB587-4EC1-45D5-8A0B-CA9E7AD08FE8}" destId="{6F16F91F-2470-4249-8DC6-042CE0AD180A}" srcOrd="3" destOrd="0" presId="urn:microsoft.com/office/officeart/2018/2/layout/IconVerticalSolidList"/>
    <dgm:cxn modelId="{A2A95775-0E65-4C2C-BC65-487A9BB7FF09}" type="presParOf" srcId="{CA83CA0A-1918-4E0C-99A3-26D014E26EF8}" destId="{F34D4F60-77F9-44FE-8913-4E223C4CBDE3}" srcOrd="3" destOrd="0" presId="urn:microsoft.com/office/officeart/2018/2/layout/IconVerticalSolidList"/>
    <dgm:cxn modelId="{5B5C1E28-37D6-48B9-AF02-E5B2FF457BFB}" type="presParOf" srcId="{CA83CA0A-1918-4E0C-99A3-26D014E26EF8}" destId="{CDCBDF82-2D14-4C2B-8071-898AA312364D}" srcOrd="4" destOrd="0" presId="urn:microsoft.com/office/officeart/2018/2/layout/IconVerticalSolidList"/>
    <dgm:cxn modelId="{B96B8713-2AB7-4428-9A3F-9B6BFB66C7FE}" type="presParOf" srcId="{CDCBDF82-2D14-4C2B-8071-898AA312364D}" destId="{CF92F502-964F-427E-96CA-4838E7E69C54}" srcOrd="0" destOrd="0" presId="urn:microsoft.com/office/officeart/2018/2/layout/IconVerticalSolidList"/>
    <dgm:cxn modelId="{841E6DDD-EBEB-46DD-9A18-6753251A631B}" type="presParOf" srcId="{CDCBDF82-2D14-4C2B-8071-898AA312364D}" destId="{BF068865-C704-4336-A9F8-39FFB3227263}" srcOrd="1" destOrd="0" presId="urn:microsoft.com/office/officeart/2018/2/layout/IconVerticalSolidList"/>
    <dgm:cxn modelId="{49627E96-7AA2-4093-BC66-F1602FB3CD01}" type="presParOf" srcId="{CDCBDF82-2D14-4C2B-8071-898AA312364D}" destId="{6B4A88C7-901C-4E65-A9A5-0689079900FC}" srcOrd="2" destOrd="0" presId="urn:microsoft.com/office/officeart/2018/2/layout/IconVerticalSolidList"/>
    <dgm:cxn modelId="{3C2140CF-E63A-4ECA-9247-5850E735CB03}" type="presParOf" srcId="{CDCBDF82-2D14-4C2B-8071-898AA312364D}" destId="{23CCB1CA-35D0-4B11-8548-CABD30D600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3323A3-F2AE-48FB-89BB-7E0E65A044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59996A-9CAA-4531-A5D7-48D986DD7DB3}">
      <dgm:prSet/>
      <dgm:spPr/>
      <dgm:t>
        <a:bodyPr/>
        <a:lstStyle/>
        <a:p>
          <a:r>
            <a:rPr lang="en-GB" baseline="0"/>
            <a:t>Faster access</a:t>
          </a:r>
          <a:endParaRPr lang="en-US"/>
        </a:p>
      </dgm:t>
    </dgm:pt>
    <dgm:pt modelId="{E7F83C6C-9DE9-43BA-B26F-5444BE372D50}" type="parTrans" cxnId="{220566CC-F219-4F13-B80D-B4B2FF1099DC}">
      <dgm:prSet/>
      <dgm:spPr/>
      <dgm:t>
        <a:bodyPr/>
        <a:lstStyle/>
        <a:p>
          <a:endParaRPr lang="en-US"/>
        </a:p>
      </dgm:t>
    </dgm:pt>
    <dgm:pt modelId="{AC84C7DC-A171-4FCB-BC60-12447CF77E62}" type="sibTrans" cxnId="{220566CC-F219-4F13-B80D-B4B2FF1099DC}">
      <dgm:prSet/>
      <dgm:spPr/>
      <dgm:t>
        <a:bodyPr/>
        <a:lstStyle/>
        <a:p>
          <a:endParaRPr lang="en-US"/>
        </a:p>
      </dgm:t>
    </dgm:pt>
    <dgm:pt modelId="{1BFFA681-690E-4308-8B50-6FDF5E08FF1B}">
      <dgm:prSet/>
      <dgm:spPr/>
      <dgm:t>
        <a:bodyPr/>
        <a:lstStyle/>
        <a:p>
          <a:r>
            <a:rPr lang="en-GB" baseline="0"/>
            <a:t>Personalised care</a:t>
          </a:r>
          <a:endParaRPr lang="en-US"/>
        </a:p>
      </dgm:t>
    </dgm:pt>
    <dgm:pt modelId="{DA4AEBF3-8E46-461F-AE07-9093EB1A1084}" type="parTrans" cxnId="{474280E4-AB9D-4B62-ABA9-EECF079A7CC2}">
      <dgm:prSet/>
      <dgm:spPr/>
      <dgm:t>
        <a:bodyPr/>
        <a:lstStyle/>
        <a:p>
          <a:endParaRPr lang="en-US"/>
        </a:p>
      </dgm:t>
    </dgm:pt>
    <dgm:pt modelId="{1D952C56-684E-4049-833F-B5EDDFEEE156}" type="sibTrans" cxnId="{474280E4-AB9D-4B62-ABA9-EECF079A7CC2}">
      <dgm:prSet/>
      <dgm:spPr/>
      <dgm:t>
        <a:bodyPr/>
        <a:lstStyle/>
        <a:p>
          <a:endParaRPr lang="en-US"/>
        </a:p>
      </dgm:t>
    </dgm:pt>
    <dgm:pt modelId="{2FE4F3FC-4552-4E41-84EF-7163D2EE9A2E}">
      <dgm:prSet/>
      <dgm:spPr/>
      <dgm:t>
        <a:bodyPr/>
        <a:lstStyle/>
        <a:p>
          <a:r>
            <a:rPr lang="en-GB" baseline="0"/>
            <a:t>Reduced waiting times (when implemented well)</a:t>
          </a:r>
          <a:endParaRPr lang="en-US"/>
        </a:p>
      </dgm:t>
    </dgm:pt>
    <dgm:pt modelId="{853B6FEF-93E2-447C-ADF4-F5FF0156BC44}" type="parTrans" cxnId="{0447B2FE-4D3B-4A42-8D80-E898ABCCE5C6}">
      <dgm:prSet/>
      <dgm:spPr/>
      <dgm:t>
        <a:bodyPr/>
        <a:lstStyle/>
        <a:p>
          <a:endParaRPr lang="en-US"/>
        </a:p>
      </dgm:t>
    </dgm:pt>
    <dgm:pt modelId="{2DB75E69-12E7-4311-8502-86290412D9F9}" type="sibTrans" cxnId="{0447B2FE-4D3B-4A42-8D80-E898ABCCE5C6}">
      <dgm:prSet/>
      <dgm:spPr/>
      <dgm:t>
        <a:bodyPr/>
        <a:lstStyle/>
        <a:p>
          <a:endParaRPr lang="en-US"/>
        </a:p>
      </dgm:t>
    </dgm:pt>
    <dgm:pt modelId="{6BD42ED9-BE8D-4BA1-AD3C-49D841E95332}">
      <dgm:prSet/>
      <dgm:spPr/>
      <dgm:t>
        <a:bodyPr/>
        <a:lstStyle/>
        <a:p>
          <a:r>
            <a:rPr lang="en-GB" baseline="0"/>
            <a:t>Better self‑management</a:t>
          </a:r>
          <a:endParaRPr lang="en-US"/>
        </a:p>
      </dgm:t>
    </dgm:pt>
    <dgm:pt modelId="{0C082024-BDB1-450E-8D87-B1FF581E5117}" type="parTrans" cxnId="{04DE2E05-5A7C-4BA2-934F-30D8E74210D0}">
      <dgm:prSet/>
      <dgm:spPr/>
      <dgm:t>
        <a:bodyPr/>
        <a:lstStyle/>
        <a:p>
          <a:endParaRPr lang="en-US"/>
        </a:p>
      </dgm:t>
    </dgm:pt>
    <dgm:pt modelId="{C82B1F07-5D16-4AD5-8A17-DEBD3DD06E0E}" type="sibTrans" cxnId="{04DE2E05-5A7C-4BA2-934F-30D8E74210D0}">
      <dgm:prSet/>
      <dgm:spPr/>
      <dgm:t>
        <a:bodyPr/>
        <a:lstStyle/>
        <a:p>
          <a:endParaRPr lang="en-US"/>
        </a:p>
      </dgm:t>
    </dgm:pt>
    <dgm:pt modelId="{0FDBE123-E933-4714-91C9-ABE1FA0A5B1A}">
      <dgm:prSet/>
      <dgm:spPr/>
      <dgm:t>
        <a:bodyPr/>
        <a:lstStyle/>
        <a:p>
          <a:r>
            <a:rPr lang="en-GB" baseline="0"/>
            <a:t>Community connection via digital platforms</a:t>
          </a:r>
          <a:endParaRPr lang="en-US"/>
        </a:p>
      </dgm:t>
    </dgm:pt>
    <dgm:pt modelId="{4CF166CA-B3FE-4306-9B58-1271CEA63756}" type="parTrans" cxnId="{852061D0-FD63-4A9B-9A49-EA6713B63119}">
      <dgm:prSet/>
      <dgm:spPr/>
      <dgm:t>
        <a:bodyPr/>
        <a:lstStyle/>
        <a:p>
          <a:endParaRPr lang="en-US"/>
        </a:p>
      </dgm:t>
    </dgm:pt>
    <dgm:pt modelId="{D614E0C4-1534-4D9A-9B83-CFC32907C985}" type="sibTrans" cxnId="{852061D0-FD63-4A9B-9A49-EA6713B63119}">
      <dgm:prSet/>
      <dgm:spPr/>
      <dgm:t>
        <a:bodyPr/>
        <a:lstStyle/>
        <a:p>
          <a:endParaRPr lang="en-US"/>
        </a:p>
      </dgm:t>
    </dgm:pt>
    <dgm:pt modelId="{6378DFFE-905A-4A7C-921C-AEAEF3357FE3}">
      <dgm:prSet/>
      <dgm:spPr/>
      <dgm:t>
        <a:bodyPr/>
        <a:lstStyle/>
        <a:p>
          <a:r>
            <a:rPr lang="en-GB" baseline="0"/>
            <a:t>(Kraus et al., 2021; Hameed, Naha and Hameed, 2024)</a:t>
          </a:r>
          <a:endParaRPr lang="en-US"/>
        </a:p>
      </dgm:t>
    </dgm:pt>
    <dgm:pt modelId="{49CE52DA-BAD2-46ED-B5E3-9357E30EEEEA}" type="parTrans" cxnId="{35551FB3-2D3B-4549-80E6-E5AEA78280E4}">
      <dgm:prSet/>
      <dgm:spPr/>
      <dgm:t>
        <a:bodyPr/>
        <a:lstStyle/>
        <a:p>
          <a:endParaRPr lang="en-US"/>
        </a:p>
      </dgm:t>
    </dgm:pt>
    <dgm:pt modelId="{7882FA4E-44EE-4120-9DA8-EB5F9CEB3BC0}" type="sibTrans" cxnId="{35551FB3-2D3B-4549-80E6-E5AEA78280E4}">
      <dgm:prSet/>
      <dgm:spPr/>
      <dgm:t>
        <a:bodyPr/>
        <a:lstStyle/>
        <a:p>
          <a:endParaRPr lang="en-US"/>
        </a:p>
      </dgm:t>
    </dgm:pt>
    <dgm:pt modelId="{2DB0A3EB-9DF3-44FC-85C4-242F7E188EBE}" type="pres">
      <dgm:prSet presAssocID="{063323A3-F2AE-48FB-89BB-7E0E65A04453}" presName="root" presStyleCnt="0">
        <dgm:presLayoutVars>
          <dgm:dir/>
          <dgm:resizeHandles val="exact"/>
        </dgm:presLayoutVars>
      </dgm:prSet>
      <dgm:spPr/>
    </dgm:pt>
    <dgm:pt modelId="{D35A30F6-DBF1-4C7A-86E1-FD837BC640A5}" type="pres">
      <dgm:prSet presAssocID="{5E59996A-9CAA-4531-A5D7-48D986DD7DB3}" presName="compNode" presStyleCnt="0"/>
      <dgm:spPr/>
    </dgm:pt>
    <dgm:pt modelId="{74338E2B-9C14-4B30-A111-3AEB4F04406A}" type="pres">
      <dgm:prSet presAssocID="{5E59996A-9CAA-4531-A5D7-48D986DD7DB3}" presName="bgRect" presStyleLbl="bgShp" presStyleIdx="0" presStyleCnt="6"/>
      <dgm:spPr/>
    </dgm:pt>
    <dgm:pt modelId="{5752B92B-D0E6-44A9-9C0B-404DB21F3CD5}" type="pres">
      <dgm:prSet presAssocID="{5E59996A-9CAA-4531-A5D7-48D986DD7DB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8B1D224-BE38-421E-99CE-2B561F80577B}" type="pres">
      <dgm:prSet presAssocID="{5E59996A-9CAA-4531-A5D7-48D986DD7DB3}" presName="spaceRect" presStyleCnt="0"/>
      <dgm:spPr/>
    </dgm:pt>
    <dgm:pt modelId="{C2FC9A63-9997-41E0-85F4-8630ADF16D16}" type="pres">
      <dgm:prSet presAssocID="{5E59996A-9CAA-4531-A5D7-48D986DD7DB3}" presName="parTx" presStyleLbl="revTx" presStyleIdx="0" presStyleCnt="6">
        <dgm:presLayoutVars>
          <dgm:chMax val="0"/>
          <dgm:chPref val="0"/>
        </dgm:presLayoutVars>
      </dgm:prSet>
      <dgm:spPr/>
    </dgm:pt>
    <dgm:pt modelId="{DAB6E4D1-8FBE-4F55-AA41-F94E50FAA7CD}" type="pres">
      <dgm:prSet presAssocID="{AC84C7DC-A171-4FCB-BC60-12447CF77E62}" presName="sibTrans" presStyleCnt="0"/>
      <dgm:spPr/>
    </dgm:pt>
    <dgm:pt modelId="{BB9138DE-82ED-499B-9A6F-34A548484DF4}" type="pres">
      <dgm:prSet presAssocID="{1BFFA681-690E-4308-8B50-6FDF5E08FF1B}" presName="compNode" presStyleCnt="0"/>
      <dgm:spPr/>
    </dgm:pt>
    <dgm:pt modelId="{E9F3D9F4-E3E6-484B-9D9F-83FEF8224009}" type="pres">
      <dgm:prSet presAssocID="{1BFFA681-690E-4308-8B50-6FDF5E08FF1B}" presName="bgRect" presStyleLbl="bgShp" presStyleIdx="1" presStyleCnt="6"/>
      <dgm:spPr/>
    </dgm:pt>
    <dgm:pt modelId="{9CBB9CE4-D546-40F5-83BA-69FFCA1160A6}" type="pres">
      <dgm:prSet presAssocID="{1BFFA681-690E-4308-8B50-6FDF5E08FF1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A1BFDB0-B565-4FE6-9839-6635EDD31E1B}" type="pres">
      <dgm:prSet presAssocID="{1BFFA681-690E-4308-8B50-6FDF5E08FF1B}" presName="spaceRect" presStyleCnt="0"/>
      <dgm:spPr/>
    </dgm:pt>
    <dgm:pt modelId="{3E5A64BA-1290-44B1-97AB-C4E3F1FAD676}" type="pres">
      <dgm:prSet presAssocID="{1BFFA681-690E-4308-8B50-6FDF5E08FF1B}" presName="parTx" presStyleLbl="revTx" presStyleIdx="1" presStyleCnt="6">
        <dgm:presLayoutVars>
          <dgm:chMax val="0"/>
          <dgm:chPref val="0"/>
        </dgm:presLayoutVars>
      </dgm:prSet>
      <dgm:spPr/>
    </dgm:pt>
    <dgm:pt modelId="{35876B71-732A-494B-879A-CD07C99670DC}" type="pres">
      <dgm:prSet presAssocID="{1D952C56-684E-4049-833F-B5EDDFEEE156}" presName="sibTrans" presStyleCnt="0"/>
      <dgm:spPr/>
    </dgm:pt>
    <dgm:pt modelId="{A288DA05-99C8-405D-A297-5E8EDD3BAECD}" type="pres">
      <dgm:prSet presAssocID="{2FE4F3FC-4552-4E41-84EF-7163D2EE9A2E}" presName="compNode" presStyleCnt="0"/>
      <dgm:spPr/>
    </dgm:pt>
    <dgm:pt modelId="{3D962F2D-D36E-478C-AACD-32D5E48FCF72}" type="pres">
      <dgm:prSet presAssocID="{2FE4F3FC-4552-4E41-84EF-7163D2EE9A2E}" presName="bgRect" presStyleLbl="bgShp" presStyleIdx="2" presStyleCnt="6"/>
      <dgm:spPr/>
    </dgm:pt>
    <dgm:pt modelId="{271A89E4-1D62-4306-BC57-75BFABA8F38C}" type="pres">
      <dgm:prSet presAssocID="{2FE4F3FC-4552-4E41-84EF-7163D2EE9A2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938D83F9-30A8-4C85-A2EF-C43B3596F9A4}" type="pres">
      <dgm:prSet presAssocID="{2FE4F3FC-4552-4E41-84EF-7163D2EE9A2E}" presName="spaceRect" presStyleCnt="0"/>
      <dgm:spPr/>
    </dgm:pt>
    <dgm:pt modelId="{37024CC4-0A31-4E6A-9DE4-550FBC362A86}" type="pres">
      <dgm:prSet presAssocID="{2FE4F3FC-4552-4E41-84EF-7163D2EE9A2E}" presName="parTx" presStyleLbl="revTx" presStyleIdx="2" presStyleCnt="6">
        <dgm:presLayoutVars>
          <dgm:chMax val="0"/>
          <dgm:chPref val="0"/>
        </dgm:presLayoutVars>
      </dgm:prSet>
      <dgm:spPr/>
    </dgm:pt>
    <dgm:pt modelId="{63CE6994-47DF-443E-984D-A7E31ECFF417}" type="pres">
      <dgm:prSet presAssocID="{2DB75E69-12E7-4311-8502-86290412D9F9}" presName="sibTrans" presStyleCnt="0"/>
      <dgm:spPr/>
    </dgm:pt>
    <dgm:pt modelId="{55DA66C5-6203-4A82-B484-A7B26CEF606F}" type="pres">
      <dgm:prSet presAssocID="{6BD42ED9-BE8D-4BA1-AD3C-49D841E95332}" presName="compNode" presStyleCnt="0"/>
      <dgm:spPr/>
    </dgm:pt>
    <dgm:pt modelId="{C3B16395-0F3E-4427-8865-75C523AFD4EA}" type="pres">
      <dgm:prSet presAssocID="{6BD42ED9-BE8D-4BA1-AD3C-49D841E95332}" presName="bgRect" presStyleLbl="bgShp" presStyleIdx="3" presStyleCnt="6"/>
      <dgm:spPr/>
    </dgm:pt>
    <dgm:pt modelId="{8AFD16CF-45DD-477B-B1E4-2D516F77B3FA}" type="pres">
      <dgm:prSet presAssocID="{6BD42ED9-BE8D-4BA1-AD3C-49D841E9533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C08658F-46EC-4700-8871-D952852645CB}" type="pres">
      <dgm:prSet presAssocID="{6BD42ED9-BE8D-4BA1-AD3C-49D841E95332}" presName="spaceRect" presStyleCnt="0"/>
      <dgm:spPr/>
    </dgm:pt>
    <dgm:pt modelId="{874812FB-A0DE-4911-9683-751BBB8C3943}" type="pres">
      <dgm:prSet presAssocID="{6BD42ED9-BE8D-4BA1-AD3C-49D841E95332}" presName="parTx" presStyleLbl="revTx" presStyleIdx="3" presStyleCnt="6">
        <dgm:presLayoutVars>
          <dgm:chMax val="0"/>
          <dgm:chPref val="0"/>
        </dgm:presLayoutVars>
      </dgm:prSet>
      <dgm:spPr/>
    </dgm:pt>
    <dgm:pt modelId="{DB788D40-13B5-41B1-9381-728E71DC9FC2}" type="pres">
      <dgm:prSet presAssocID="{C82B1F07-5D16-4AD5-8A17-DEBD3DD06E0E}" presName="sibTrans" presStyleCnt="0"/>
      <dgm:spPr/>
    </dgm:pt>
    <dgm:pt modelId="{B335E64F-374E-4F8A-8D92-39B3B52991C9}" type="pres">
      <dgm:prSet presAssocID="{0FDBE123-E933-4714-91C9-ABE1FA0A5B1A}" presName="compNode" presStyleCnt="0"/>
      <dgm:spPr/>
    </dgm:pt>
    <dgm:pt modelId="{F01E4118-9A52-4A68-BCE1-0250447654D3}" type="pres">
      <dgm:prSet presAssocID="{0FDBE123-E933-4714-91C9-ABE1FA0A5B1A}" presName="bgRect" presStyleLbl="bgShp" presStyleIdx="4" presStyleCnt="6"/>
      <dgm:spPr/>
    </dgm:pt>
    <dgm:pt modelId="{60AE3771-F66F-4DBB-A184-C45B3FA02FDF}" type="pres">
      <dgm:prSet presAssocID="{0FDBE123-E933-4714-91C9-ABE1FA0A5B1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21DE185C-5335-41B3-AAB4-1A4A63F6D35F}" type="pres">
      <dgm:prSet presAssocID="{0FDBE123-E933-4714-91C9-ABE1FA0A5B1A}" presName="spaceRect" presStyleCnt="0"/>
      <dgm:spPr/>
    </dgm:pt>
    <dgm:pt modelId="{296048F5-3BB7-43ED-A00A-5EF852210D7A}" type="pres">
      <dgm:prSet presAssocID="{0FDBE123-E933-4714-91C9-ABE1FA0A5B1A}" presName="parTx" presStyleLbl="revTx" presStyleIdx="4" presStyleCnt="6">
        <dgm:presLayoutVars>
          <dgm:chMax val="0"/>
          <dgm:chPref val="0"/>
        </dgm:presLayoutVars>
      </dgm:prSet>
      <dgm:spPr/>
    </dgm:pt>
    <dgm:pt modelId="{67A5FE67-0290-44D2-BC65-73EEE1C6BAF8}" type="pres">
      <dgm:prSet presAssocID="{D614E0C4-1534-4D9A-9B83-CFC32907C985}" presName="sibTrans" presStyleCnt="0"/>
      <dgm:spPr/>
    </dgm:pt>
    <dgm:pt modelId="{8314FFB5-F632-4079-8710-E4AEAA9452E5}" type="pres">
      <dgm:prSet presAssocID="{6378DFFE-905A-4A7C-921C-AEAEF3357FE3}" presName="compNode" presStyleCnt="0"/>
      <dgm:spPr/>
    </dgm:pt>
    <dgm:pt modelId="{B01D233D-F087-4A74-A848-9B646FB6B6BB}" type="pres">
      <dgm:prSet presAssocID="{6378DFFE-905A-4A7C-921C-AEAEF3357FE3}" presName="bgRect" presStyleLbl="bgShp" presStyleIdx="5" presStyleCnt="6"/>
      <dgm:spPr/>
    </dgm:pt>
    <dgm:pt modelId="{B0E38D1E-F84C-401A-9CE5-B40D0D0C3F6C}" type="pres">
      <dgm:prSet presAssocID="{6378DFFE-905A-4A7C-921C-AEAEF3357FE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ADE9874E-5467-468F-ACD8-61FC031054ED}" type="pres">
      <dgm:prSet presAssocID="{6378DFFE-905A-4A7C-921C-AEAEF3357FE3}" presName="spaceRect" presStyleCnt="0"/>
      <dgm:spPr/>
    </dgm:pt>
    <dgm:pt modelId="{1340369A-AEDE-431C-A972-361EF76CEC23}" type="pres">
      <dgm:prSet presAssocID="{6378DFFE-905A-4A7C-921C-AEAEF3357FE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4DE2E05-5A7C-4BA2-934F-30D8E74210D0}" srcId="{063323A3-F2AE-48FB-89BB-7E0E65A04453}" destId="{6BD42ED9-BE8D-4BA1-AD3C-49D841E95332}" srcOrd="3" destOrd="0" parTransId="{0C082024-BDB1-450E-8D87-B1FF581E5117}" sibTransId="{C82B1F07-5D16-4AD5-8A17-DEBD3DD06E0E}"/>
    <dgm:cxn modelId="{470B8F09-D4CD-46C5-9466-07FFA93F6AE5}" type="presOf" srcId="{6BD42ED9-BE8D-4BA1-AD3C-49D841E95332}" destId="{874812FB-A0DE-4911-9683-751BBB8C3943}" srcOrd="0" destOrd="0" presId="urn:microsoft.com/office/officeart/2018/2/layout/IconVerticalSolidList"/>
    <dgm:cxn modelId="{C2D8BC60-E543-4F3C-B0B6-B3675AD22627}" type="presOf" srcId="{1BFFA681-690E-4308-8B50-6FDF5E08FF1B}" destId="{3E5A64BA-1290-44B1-97AB-C4E3F1FAD676}" srcOrd="0" destOrd="0" presId="urn:microsoft.com/office/officeart/2018/2/layout/IconVerticalSolidList"/>
    <dgm:cxn modelId="{AB90CC8C-44E4-4AD8-A666-EF67E90839A7}" type="presOf" srcId="{6378DFFE-905A-4A7C-921C-AEAEF3357FE3}" destId="{1340369A-AEDE-431C-A972-361EF76CEC23}" srcOrd="0" destOrd="0" presId="urn:microsoft.com/office/officeart/2018/2/layout/IconVerticalSolidList"/>
    <dgm:cxn modelId="{629F9197-63B7-416F-A798-00F5B4EC33F5}" type="presOf" srcId="{2FE4F3FC-4552-4E41-84EF-7163D2EE9A2E}" destId="{37024CC4-0A31-4E6A-9DE4-550FBC362A86}" srcOrd="0" destOrd="0" presId="urn:microsoft.com/office/officeart/2018/2/layout/IconVerticalSolidList"/>
    <dgm:cxn modelId="{CE11EE99-42C2-4606-8B81-040D45936072}" type="presOf" srcId="{063323A3-F2AE-48FB-89BB-7E0E65A04453}" destId="{2DB0A3EB-9DF3-44FC-85C4-242F7E188EBE}" srcOrd="0" destOrd="0" presId="urn:microsoft.com/office/officeart/2018/2/layout/IconVerticalSolidList"/>
    <dgm:cxn modelId="{35551FB3-2D3B-4549-80E6-E5AEA78280E4}" srcId="{063323A3-F2AE-48FB-89BB-7E0E65A04453}" destId="{6378DFFE-905A-4A7C-921C-AEAEF3357FE3}" srcOrd="5" destOrd="0" parTransId="{49CE52DA-BAD2-46ED-B5E3-9357E30EEEEA}" sibTransId="{7882FA4E-44EE-4120-9DA8-EB5F9CEB3BC0}"/>
    <dgm:cxn modelId="{05E36CB7-7C3A-4B1E-92AD-DE5DD5842451}" type="presOf" srcId="{0FDBE123-E933-4714-91C9-ABE1FA0A5B1A}" destId="{296048F5-3BB7-43ED-A00A-5EF852210D7A}" srcOrd="0" destOrd="0" presId="urn:microsoft.com/office/officeart/2018/2/layout/IconVerticalSolidList"/>
    <dgm:cxn modelId="{220566CC-F219-4F13-B80D-B4B2FF1099DC}" srcId="{063323A3-F2AE-48FB-89BB-7E0E65A04453}" destId="{5E59996A-9CAA-4531-A5D7-48D986DD7DB3}" srcOrd="0" destOrd="0" parTransId="{E7F83C6C-9DE9-43BA-B26F-5444BE372D50}" sibTransId="{AC84C7DC-A171-4FCB-BC60-12447CF77E62}"/>
    <dgm:cxn modelId="{DDC25BCD-91CE-467F-896D-CC2D4EEE3E16}" type="presOf" srcId="{5E59996A-9CAA-4531-A5D7-48D986DD7DB3}" destId="{C2FC9A63-9997-41E0-85F4-8630ADF16D16}" srcOrd="0" destOrd="0" presId="urn:microsoft.com/office/officeart/2018/2/layout/IconVerticalSolidList"/>
    <dgm:cxn modelId="{852061D0-FD63-4A9B-9A49-EA6713B63119}" srcId="{063323A3-F2AE-48FB-89BB-7E0E65A04453}" destId="{0FDBE123-E933-4714-91C9-ABE1FA0A5B1A}" srcOrd="4" destOrd="0" parTransId="{4CF166CA-B3FE-4306-9B58-1271CEA63756}" sibTransId="{D614E0C4-1534-4D9A-9B83-CFC32907C985}"/>
    <dgm:cxn modelId="{474280E4-AB9D-4B62-ABA9-EECF079A7CC2}" srcId="{063323A3-F2AE-48FB-89BB-7E0E65A04453}" destId="{1BFFA681-690E-4308-8B50-6FDF5E08FF1B}" srcOrd="1" destOrd="0" parTransId="{DA4AEBF3-8E46-461F-AE07-9093EB1A1084}" sibTransId="{1D952C56-684E-4049-833F-B5EDDFEEE156}"/>
    <dgm:cxn modelId="{0447B2FE-4D3B-4A42-8D80-E898ABCCE5C6}" srcId="{063323A3-F2AE-48FB-89BB-7E0E65A04453}" destId="{2FE4F3FC-4552-4E41-84EF-7163D2EE9A2E}" srcOrd="2" destOrd="0" parTransId="{853B6FEF-93E2-447C-ADF4-F5FF0156BC44}" sibTransId="{2DB75E69-12E7-4311-8502-86290412D9F9}"/>
    <dgm:cxn modelId="{0A34CF88-55B9-4976-88E8-4DD90DAE5E66}" type="presParOf" srcId="{2DB0A3EB-9DF3-44FC-85C4-242F7E188EBE}" destId="{D35A30F6-DBF1-4C7A-86E1-FD837BC640A5}" srcOrd="0" destOrd="0" presId="urn:microsoft.com/office/officeart/2018/2/layout/IconVerticalSolidList"/>
    <dgm:cxn modelId="{5BDCFAC9-D2C3-4813-87B2-4F3346F8F628}" type="presParOf" srcId="{D35A30F6-DBF1-4C7A-86E1-FD837BC640A5}" destId="{74338E2B-9C14-4B30-A111-3AEB4F04406A}" srcOrd="0" destOrd="0" presId="urn:microsoft.com/office/officeart/2018/2/layout/IconVerticalSolidList"/>
    <dgm:cxn modelId="{9F5F0B0F-4119-4B56-876A-9966D238492B}" type="presParOf" srcId="{D35A30F6-DBF1-4C7A-86E1-FD837BC640A5}" destId="{5752B92B-D0E6-44A9-9C0B-404DB21F3CD5}" srcOrd="1" destOrd="0" presId="urn:microsoft.com/office/officeart/2018/2/layout/IconVerticalSolidList"/>
    <dgm:cxn modelId="{D3254629-FF17-4F71-96E0-FA471B0908B3}" type="presParOf" srcId="{D35A30F6-DBF1-4C7A-86E1-FD837BC640A5}" destId="{28B1D224-BE38-421E-99CE-2B561F80577B}" srcOrd="2" destOrd="0" presId="urn:microsoft.com/office/officeart/2018/2/layout/IconVerticalSolidList"/>
    <dgm:cxn modelId="{C9F80F90-625A-47D6-9763-B008ABC8A666}" type="presParOf" srcId="{D35A30F6-DBF1-4C7A-86E1-FD837BC640A5}" destId="{C2FC9A63-9997-41E0-85F4-8630ADF16D16}" srcOrd="3" destOrd="0" presId="urn:microsoft.com/office/officeart/2018/2/layout/IconVerticalSolidList"/>
    <dgm:cxn modelId="{EE9B3499-2A74-49DB-98C7-9CC92BAF235A}" type="presParOf" srcId="{2DB0A3EB-9DF3-44FC-85C4-242F7E188EBE}" destId="{DAB6E4D1-8FBE-4F55-AA41-F94E50FAA7CD}" srcOrd="1" destOrd="0" presId="urn:microsoft.com/office/officeart/2018/2/layout/IconVerticalSolidList"/>
    <dgm:cxn modelId="{BB9A90FC-BE6A-4A73-B822-88C975A1CCDC}" type="presParOf" srcId="{2DB0A3EB-9DF3-44FC-85C4-242F7E188EBE}" destId="{BB9138DE-82ED-499B-9A6F-34A548484DF4}" srcOrd="2" destOrd="0" presId="urn:microsoft.com/office/officeart/2018/2/layout/IconVerticalSolidList"/>
    <dgm:cxn modelId="{89D50054-63D6-443F-8CB9-BCE365C47415}" type="presParOf" srcId="{BB9138DE-82ED-499B-9A6F-34A548484DF4}" destId="{E9F3D9F4-E3E6-484B-9D9F-83FEF8224009}" srcOrd="0" destOrd="0" presId="urn:microsoft.com/office/officeart/2018/2/layout/IconVerticalSolidList"/>
    <dgm:cxn modelId="{CCB64C27-B5DD-45B7-BA39-445C67A40C9B}" type="presParOf" srcId="{BB9138DE-82ED-499B-9A6F-34A548484DF4}" destId="{9CBB9CE4-D546-40F5-83BA-69FFCA1160A6}" srcOrd="1" destOrd="0" presId="urn:microsoft.com/office/officeart/2018/2/layout/IconVerticalSolidList"/>
    <dgm:cxn modelId="{1B3A66F1-5AEB-4193-A7CE-5F86B03C9B51}" type="presParOf" srcId="{BB9138DE-82ED-499B-9A6F-34A548484DF4}" destId="{8A1BFDB0-B565-4FE6-9839-6635EDD31E1B}" srcOrd="2" destOrd="0" presId="urn:microsoft.com/office/officeart/2018/2/layout/IconVerticalSolidList"/>
    <dgm:cxn modelId="{1827AA7A-D23B-4FF0-AC74-789BE598AE60}" type="presParOf" srcId="{BB9138DE-82ED-499B-9A6F-34A548484DF4}" destId="{3E5A64BA-1290-44B1-97AB-C4E3F1FAD676}" srcOrd="3" destOrd="0" presId="urn:microsoft.com/office/officeart/2018/2/layout/IconVerticalSolidList"/>
    <dgm:cxn modelId="{5482969C-A8CC-4A30-90C3-3F4FABCD3AEF}" type="presParOf" srcId="{2DB0A3EB-9DF3-44FC-85C4-242F7E188EBE}" destId="{35876B71-732A-494B-879A-CD07C99670DC}" srcOrd="3" destOrd="0" presId="urn:microsoft.com/office/officeart/2018/2/layout/IconVerticalSolidList"/>
    <dgm:cxn modelId="{AC2EA675-9734-481B-861A-7B427BD88DC4}" type="presParOf" srcId="{2DB0A3EB-9DF3-44FC-85C4-242F7E188EBE}" destId="{A288DA05-99C8-405D-A297-5E8EDD3BAECD}" srcOrd="4" destOrd="0" presId="urn:microsoft.com/office/officeart/2018/2/layout/IconVerticalSolidList"/>
    <dgm:cxn modelId="{C4BDFC44-657C-4E83-A181-CEDCBC260237}" type="presParOf" srcId="{A288DA05-99C8-405D-A297-5E8EDD3BAECD}" destId="{3D962F2D-D36E-478C-AACD-32D5E48FCF72}" srcOrd="0" destOrd="0" presId="urn:microsoft.com/office/officeart/2018/2/layout/IconVerticalSolidList"/>
    <dgm:cxn modelId="{59464304-EC58-45A5-8E05-4DE8CE1D8FEC}" type="presParOf" srcId="{A288DA05-99C8-405D-A297-5E8EDD3BAECD}" destId="{271A89E4-1D62-4306-BC57-75BFABA8F38C}" srcOrd="1" destOrd="0" presId="urn:microsoft.com/office/officeart/2018/2/layout/IconVerticalSolidList"/>
    <dgm:cxn modelId="{EC291A7D-94F5-4A08-85F2-421ED1A32062}" type="presParOf" srcId="{A288DA05-99C8-405D-A297-5E8EDD3BAECD}" destId="{938D83F9-30A8-4C85-A2EF-C43B3596F9A4}" srcOrd="2" destOrd="0" presId="urn:microsoft.com/office/officeart/2018/2/layout/IconVerticalSolidList"/>
    <dgm:cxn modelId="{321F7132-F2EA-4F7F-B79C-73ABB13AF544}" type="presParOf" srcId="{A288DA05-99C8-405D-A297-5E8EDD3BAECD}" destId="{37024CC4-0A31-4E6A-9DE4-550FBC362A86}" srcOrd="3" destOrd="0" presId="urn:microsoft.com/office/officeart/2018/2/layout/IconVerticalSolidList"/>
    <dgm:cxn modelId="{BACC88BC-532D-44DE-AE4A-30113BB0AC45}" type="presParOf" srcId="{2DB0A3EB-9DF3-44FC-85C4-242F7E188EBE}" destId="{63CE6994-47DF-443E-984D-A7E31ECFF417}" srcOrd="5" destOrd="0" presId="urn:microsoft.com/office/officeart/2018/2/layout/IconVerticalSolidList"/>
    <dgm:cxn modelId="{CA54D7F3-13A6-47B6-81FF-EDE6B52670B1}" type="presParOf" srcId="{2DB0A3EB-9DF3-44FC-85C4-242F7E188EBE}" destId="{55DA66C5-6203-4A82-B484-A7B26CEF606F}" srcOrd="6" destOrd="0" presId="urn:microsoft.com/office/officeart/2018/2/layout/IconVerticalSolidList"/>
    <dgm:cxn modelId="{CD69358C-9622-465A-A30F-3432A0129322}" type="presParOf" srcId="{55DA66C5-6203-4A82-B484-A7B26CEF606F}" destId="{C3B16395-0F3E-4427-8865-75C523AFD4EA}" srcOrd="0" destOrd="0" presId="urn:microsoft.com/office/officeart/2018/2/layout/IconVerticalSolidList"/>
    <dgm:cxn modelId="{8D415C5B-2DA3-4752-B2A9-5FF82A146BB2}" type="presParOf" srcId="{55DA66C5-6203-4A82-B484-A7B26CEF606F}" destId="{8AFD16CF-45DD-477B-B1E4-2D516F77B3FA}" srcOrd="1" destOrd="0" presId="urn:microsoft.com/office/officeart/2018/2/layout/IconVerticalSolidList"/>
    <dgm:cxn modelId="{E3C3210D-CE42-4773-8121-3E05980ECD5A}" type="presParOf" srcId="{55DA66C5-6203-4A82-B484-A7B26CEF606F}" destId="{5C08658F-46EC-4700-8871-D952852645CB}" srcOrd="2" destOrd="0" presId="urn:microsoft.com/office/officeart/2018/2/layout/IconVerticalSolidList"/>
    <dgm:cxn modelId="{FCA6038E-52C2-4B00-86CB-BA9637686FBE}" type="presParOf" srcId="{55DA66C5-6203-4A82-B484-A7B26CEF606F}" destId="{874812FB-A0DE-4911-9683-751BBB8C3943}" srcOrd="3" destOrd="0" presId="urn:microsoft.com/office/officeart/2018/2/layout/IconVerticalSolidList"/>
    <dgm:cxn modelId="{D688E551-9CEA-4355-A3E9-263AB1289CE9}" type="presParOf" srcId="{2DB0A3EB-9DF3-44FC-85C4-242F7E188EBE}" destId="{DB788D40-13B5-41B1-9381-728E71DC9FC2}" srcOrd="7" destOrd="0" presId="urn:microsoft.com/office/officeart/2018/2/layout/IconVerticalSolidList"/>
    <dgm:cxn modelId="{95C5BFF4-AC82-46C8-9DC5-E0AD84183AA0}" type="presParOf" srcId="{2DB0A3EB-9DF3-44FC-85C4-242F7E188EBE}" destId="{B335E64F-374E-4F8A-8D92-39B3B52991C9}" srcOrd="8" destOrd="0" presId="urn:microsoft.com/office/officeart/2018/2/layout/IconVerticalSolidList"/>
    <dgm:cxn modelId="{94ECBE40-C0AE-4A7A-B3AA-261D223551A5}" type="presParOf" srcId="{B335E64F-374E-4F8A-8D92-39B3B52991C9}" destId="{F01E4118-9A52-4A68-BCE1-0250447654D3}" srcOrd="0" destOrd="0" presId="urn:microsoft.com/office/officeart/2018/2/layout/IconVerticalSolidList"/>
    <dgm:cxn modelId="{B2A4DC94-208C-43D7-BE51-221487E453F0}" type="presParOf" srcId="{B335E64F-374E-4F8A-8D92-39B3B52991C9}" destId="{60AE3771-F66F-4DBB-A184-C45B3FA02FDF}" srcOrd="1" destOrd="0" presId="urn:microsoft.com/office/officeart/2018/2/layout/IconVerticalSolidList"/>
    <dgm:cxn modelId="{0A288FA8-B1C4-41E5-849D-714D5BDB12F1}" type="presParOf" srcId="{B335E64F-374E-4F8A-8D92-39B3B52991C9}" destId="{21DE185C-5335-41B3-AAB4-1A4A63F6D35F}" srcOrd="2" destOrd="0" presId="urn:microsoft.com/office/officeart/2018/2/layout/IconVerticalSolidList"/>
    <dgm:cxn modelId="{B5CC0B5D-42E6-4C80-B477-3FFB57454056}" type="presParOf" srcId="{B335E64F-374E-4F8A-8D92-39B3B52991C9}" destId="{296048F5-3BB7-43ED-A00A-5EF852210D7A}" srcOrd="3" destOrd="0" presId="urn:microsoft.com/office/officeart/2018/2/layout/IconVerticalSolidList"/>
    <dgm:cxn modelId="{AE435F00-409C-45CF-A2C7-3D279D38A309}" type="presParOf" srcId="{2DB0A3EB-9DF3-44FC-85C4-242F7E188EBE}" destId="{67A5FE67-0290-44D2-BC65-73EEE1C6BAF8}" srcOrd="9" destOrd="0" presId="urn:microsoft.com/office/officeart/2018/2/layout/IconVerticalSolidList"/>
    <dgm:cxn modelId="{BAD16F96-362B-4506-9EFC-C41AF9887222}" type="presParOf" srcId="{2DB0A3EB-9DF3-44FC-85C4-242F7E188EBE}" destId="{8314FFB5-F632-4079-8710-E4AEAA9452E5}" srcOrd="10" destOrd="0" presId="urn:microsoft.com/office/officeart/2018/2/layout/IconVerticalSolidList"/>
    <dgm:cxn modelId="{28F1A58F-FB27-47D7-B42F-EDF76A8B59C8}" type="presParOf" srcId="{8314FFB5-F632-4079-8710-E4AEAA9452E5}" destId="{B01D233D-F087-4A74-A848-9B646FB6B6BB}" srcOrd="0" destOrd="0" presId="urn:microsoft.com/office/officeart/2018/2/layout/IconVerticalSolidList"/>
    <dgm:cxn modelId="{FD2FFBDF-2961-4F53-BB07-295D9BE06575}" type="presParOf" srcId="{8314FFB5-F632-4079-8710-E4AEAA9452E5}" destId="{B0E38D1E-F84C-401A-9CE5-B40D0D0C3F6C}" srcOrd="1" destOrd="0" presId="urn:microsoft.com/office/officeart/2018/2/layout/IconVerticalSolidList"/>
    <dgm:cxn modelId="{65CED5AF-E7D3-4E88-84F6-7B2C3EEDD298}" type="presParOf" srcId="{8314FFB5-F632-4079-8710-E4AEAA9452E5}" destId="{ADE9874E-5467-468F-ACD8-61FC031054ED}" srcOrd="2" destOrd="0" presId="urn:microsoft.com/office/officeart/2018/2/layout/IconVerticalSolidList"/>
    <dgm:cxn modelId="{878553A3-D9BD-444E-BC01-AE579DECE76F}" type="presParOf" srcId="{8314FFB5-F632-4079-8710-E4AEAA9452E5}" destId="{1340369A-AEDE-431C-A972-361EF76CEC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14290F-4A58-43E1-B826-B692357AE04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0237EE2-9C74-4ADB-91C5-B4DEF3DBE58F}">
      <dgm:prSet/>
      <dgm:spPr/>
      <dgm:t>
        <a:bodyPr/>
        <a:lstStyle/>
        <a:p>
          <a:r>
            <a:rPr lang="en-GB" baseline="0"/>
            <a:t>Digital exclusion → widening inequalities</a:t>
          </a:r>
          <a:endParaRPr lang="en-US"/>
        </a:p>
      </dgm:t>
    </dgm:pt>
    <dgm:pt modelId="{B83BBB95-BA59-4CB1-970A-10A0EC4E6C33}" type="parTrans" cxnId="{3C860005-A10C-4F73-8749-E389A0331381}">
      <dgm:prSet/>
      <dgm:spPr/>
      <dgm:t>
        <a:bodyPr/>
        <a:lstStyle/>
        <a:p>
          <a:endParaRPr lang="en-US"/>
        </a:p>
      </dgm:t>
    </dgm:pt>
    <dgm:pt modelId="{64975643-C344-46F5-87CC-3D4F6E308121}" type="sibTrans" cxnId="{3C860005-A10C-4F73-8749-E389A0331381}">
      <dgm:prSet/>
      <dgm:spPr/>
      <dgm:t>
        <a:bodyPr/>
        <a:lstStyle/>
        <a:p>
          <a:endParaRPr lang="en-US"/>
        </a:p>
      </dgm:t>
    </dgm:pt>
    <dgm:pt modelId="{232648E4-84B0-4091-8D8E-5B0FA2D465B0}">
      <dgm:prSet/>
      <dgm:spPr/>
      <dgm:t>
        <a:bodyPr/>
        <a:lstStyle/>
        <a:p>
          <a:r>
            <a:rPr lang="en-GB" baseline="0"/>
            <a:t>Remote care confusion for some groups</a:t>
          </a:r>
          <a:endParaRPr lang="en-US"/>
        </a:p>
      </dgm:t>
    </dgm:pt>
    <dgm:pt modelId="{F8A4AFB1-D925-49CB-84B3-3A69D7F24791}" type="parTrans" cxnId="{33840D69-3C2F-4CDE-B696-7D57380B5E7D}">
      <dgm:prSet/>
      <dgm:spPr/>
      <dgm:t>
        <a:bodyPr/>
        <a:lstStyle/>
        <a:p>
          <a:endParaRPr lang="en-US"/>
        </a:p>
      </dgm:t>
    </dgm:pt>
    <dgm:pt modelId="{93FEDCBE-AE73-4E60-BDB7-9B2E4040E4EA}" type="sibTrans" cxnId="{33840D69-3C2F-4CDE-B696-7D57380B5E7D}">
      <dgm:prSet/>
      <dgm:spPr/>
      <dgm:t>
        <a:bodyPr/>
        <a:lstStyle/>
        <a:p>
          <a:endParaRPr lang="en-US"/>
        </a:p>
      </dgm:t>
    </dgm:pt>
    <dgm:pt modelId="{F4EBFEBE-3174-439B-B3A5-3E4020B3A75A}">
      <dgm:prSet/>
      <dgm:spPr/>
      <dgm:t>
        <a:bodyPr/>
        <a:lstStyle/>
        <a:p>
          <a:r>
            <a:rPr lang="en-GB" baseline="0"/>
            <a:t>Over‑surveillance</a:t>
          </a:r>
          <a:endParaRPr lang="en-US"/>
        </a:p>
      </dgm:t>
    </dgm:pt>
    <dgm:pt modelId="{2C601AC4-A86D-48A2-B880-12346627BC80}" type="parTrans" cxnId="{F0A7D583-AEB3-41EB-85A5-69AC29FB5EE0}">
      <dgm:prSet/>
      <dgm:spPr/>
      <dgm:t>
        <a:bodyPr/>
        <a:lstStyle/>
        <a:p>
          <a:endParaRPr lang="en-US"/>
        </a:p>
      </dgm:t>
    </dgm:pt>
    <dgm:pt modelId="{71B66ADC-197E-4082-9908-51C80F590B33}" type="sibTrans" cxnId="{F0A7D583-AEB3-41EB-85A5-69AC29FB5EE0}">
      <dgm:prSet/>
      <dgm:spPr/>
      <dgm:t>
        <a:bodyPr/>
        <a:lstStyle/>
        <a:p>
          <a:endParaRPr lang="en-US"/>
        </a:p>
      </dgm:t>
    </dgm:pt>
    <dgm:pt modelId="{96F2097B-0402-4266-A27A-9DC3C6D664E7}">
      <dgm:prSet/>
      <dgm:spPr/>
      <dgm:t>
        <a:bodyPr/>
        <a:lstStyle/>
        <a:p>
          <a:r>
            <a:rPr lang="en-GB" baseline="0"/>
            <a:t>Misinformation exposure</a:t>
          </a:r>
          <a:endParaRPr lang="en-US"/>
        </a:p>
      </dgm:t>
    </dgm:pt>
    <dgm:pt modelId="{71D1AD44-64F7-4B44-AEE2-51E8F9FBAECE}" type="parTrans" cxnId="{9FE6859A-1A03-4F98-B110-5757E941441F}">
      <dgm:prSet/>
      <dgm:spPr/>
      <dgm:t>
        <a:bodyPr/>
        <a:lstStyle/>
        <a:p>
          <a:endParaRPr lang="en-US"/>
        </a:p>
      </dgm:t>
    </dgm:pt>
    <dgm:pt modelId="{DB49297F-23FF-422B-BAE1-845A61AF748F}" type="sibTrans" cxnId="{9FE6859A-1A03-4F98-B110-5757E941441F}">
      <dgm:prSet/>
      <dgm:spPr/>
      <dgm:t>
        <a:bodyPr/>
        <a:lstStyle/>
        <a:p>
          <a:endParaRPr lang="en-US"/>
        </a:p>
      </dgm:t>
    </dgm:pt>
    <dgm:pt modelId="{01E8131E-E3EF-4C5F-B49E-8A3DC4F42D70}">
      <dgm:prSet/>
      <dgm:spPr/>
      <dgm:t>
        <a:bodyPr/>
        <a:lstStyle/>
        <a:p>
          <a:r>
            <a:rPr lang="en-GB" baseline="0"/>
            <a:t>Accessibility barriers</a:t>
          </a:r>
          <a:endParaRPr lang="en-US"/>
        </a:p>
      </dgm:t>
    </dgm:pt>
    <dgm:pt modelId="{A8A2C1DE-683F-4CBB-BD6C-01EDAE867655}" type="parTrans" cxnId="{56859A0E-4D3A-4A5A-9A45-A743D03D3C72}">
      <dgm:prSet/>
      <dgm:spPr/>
      <dgm:t>
        <a:bodyPr/>
        <a:lstStyle/>
        <a:p>
          <a:endParaRPr lang="en-US"/>
        </a:p>
      </dgm:t>
    </dgm:pt>
    <dgm:pt modelId="{5DEB057E-67D3-45E7-AFBA-ADA0CC3F0C41}" type="sibTrans" cxnId="{56859A0E-4D3A-4A5A-9A45-A743D03D3C72}">
      <dgm:prSet/>
      <dgm:spPr/>
      <dgm:t>
        <a:bodyPr/>
        <a:lstStyle/>
        <a:p>
          <a:endParaRPr lang="en-US"/>
        </a:p>
      </dgm:t>
    </dgm:pt>
    <dgm:pt modelId="{C6F7C9D9-E451-43DA-8361-0090E200BAB1}">
      <dgm:prSet/>
      <dgm:spPr/>
      <dgm:t>
        <a:bodyPr/>
        <a:lstStyle/>
        <a:p>
          <a:r>
            <a:rPr lang="en-GB" baseline="0"/>
            <a:t>Loss of relational elements of care</a:t>
          </a:r>
          <a:endParaRPr lang="en-US"/>
        </a:p>
      </dgm:t>
    </dgm:pt>
    <dgm:pt modelId="{D5511C38-DBF5-46CF-A18D-19861AFA167F}" type="parTrans" cxnId="{64BCB8E4-2B7C-411F-9B0F-6339A39D105F}">
      <dgm:prSet/>
      <dgm:spPr/>
      <dgm:t>
        <a:bodyPr/>
        <a:lstStyle/>
        <a:p>
          <a:endParaRPr lang="en-US"/>
        </a:p>
      </dgm:t>
    </dgm:pt>
    <dgm:pt modelId="{2896C1B1-F874-4748-9FE0-A68EB959A88E}" type="sibTrans" cxnId="{64BCB8E4-2B7C-411F-9B0F-6339A39D105F}">
      <dgm:prSet/>
      <dgm:spPr/>
      <dgm:t>
        <a:bodyPr/>
        <a:lstStyle/>
        <a:p>
          <a:endParaRPr lang="en-US"/>
        </a:p>
      </dgm:t>
    </dgm:pt>
    <dgm:pt modelId="{51B73213-CEA8-42D3-AAA6-D86EA5ED527B}">
      <dgm:prSet/>
      <dgm:spPr/>
      <dgm:t>
        <a:bodyPr/>
        <a:lstStyle/>
        <a:p>
          <a:r>
            <a:rPr lang="en-GB" baseline="0"/>
            <a:t>(Ilin et al., 2022; Hundal, Rhodes and Laux, 2025; Garcia-Perez et al., 2023)</a:t>
          </a:r>
          <a:endParaRPr lang="en-US"/>
        </a:p>
      </dgm:t>
    </dgm:pt>
    <dgm:pt modelId="{033643A9-DAEB-403A-8515-7302E59BDF80}" type="parTrans" cxnId="{F984568F-1EF6-4E41-9715-9F627B8EDFCE}">
      <dgm:prSet/>
      <dgm:spPr/>
      <dgm:t>
        <a:bodyPr/>
        <a:lstStyle/>
        <a:p>
          <a:endParaRPr lang="en-US"/>
        </a:p>
      </dgm:t>
    </dgm:pt>
    <dgm:pt modelId="{1BE573E1-7DD1-419C-8C00-8E3FB1F21152}" type="sibTrans" cxnId="{F984568F-1EF6-4E41-9715-9F627B8EDFCE}">
      <dgm:prSet/>
      <dgm:spPr/>
      <dgm:t>
        <a:bodyPr/>
        <a:lstStyle/>
        <a:p>
          <a:endParaRPr lang="en-US"/>
        </a:p>
      </dgm:t>
    </dgm:pt>
    <dgm:pt modelId="{3BEED3EA-06BB-4F13-BC08-24FBF6A50A13}" type="pres">
      <dgm:prSet presAssocID="{6F14290F-4A58-43E1-B826-B692357AE048}" presName="linear" presStyleCnt="0">
        <dgm:presLayoutVars>
          <dgm:animLvl val="lvl"/>
          <dgm:resizeHandles val="exact"/>
        </dgm:presLayoutVars>
      </dgm:prSet>
      <dgm:spPr/>
    </dgm:pt>
    <dgm:pt modelId="{A649F3E6-CDDD-4C89-A54E-1A7FA63EA3B4}" type="pres">
      <dgm:prSet presAssocID="{20237EE2-9C74-4ADB-91C5-B4DEF3DBE58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C300B15-B03C-4929-9602-F70D5923CC79}" type="pres">
      <dgm:prSet presAssocID="{64975643-C344-46F5-87CC-3D4F6E308121}" presName="spacer" presStyleCnt="0"/>
      <dgm:spPr/>
    </dgm:pt>
    <dgm:pt modelId="{B2A59481-49CD-454C-A056-250A3B45436B}" type="pres">
      <dgm:prSet presAssocID="{232648E4-84B0-4091-8D8E-5B0FA2D465B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882D3D3-7462-454D-8B1B-525D9D92D151}" type="pres">
      <dgm:prSet presAssocID="{93FEDCBE-AE73-4E60-BDB7-9B2E4040E4EA}" presName="spacer" presStyleCnt="0"/>
      <dgm:spPr/>
    </dgm:pt>
    <dgm:pt modelId="{055A9F46-11CF-4F6E-B050-0BA38C9DEAEF}" type="pres">
      <dgm:prSet presAssocID="{F4EBFEBE-3174-439B-B3A5-3E4020B3A75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592A95E-4D2F-401D-904E-876F2905DDEA}" type="pres">
      <dgm:prSet presAssocID="{71B66ADC-197E-4082-9908-51C80F590B33}" presName="spacer" presStyleCnt="0"/>
      <dgm:spPr/>
    </dgm:pt>
    <dgm:pt modelId="{760BF4D3-A9A5-4CCE-A6FD-249DC708F65C}" type="pres">
      <dgm:prSet presAssocID="{96F2097B-0402-4266-A27A-9DC3C6D664E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C04200F-02E3-4545-A704-ED88DCD758FD}" type="pres">
      <dgm:prSet presAssocID="{DB49297F-23FF-422B-BAE1-845A61AF748F}" presName="spacer" presStyleCnt="0"/>
      <dgm:spPr/>
    </dgm:pt>
    <dgm:pt modelId="{F8F188BF-452A-418F-927F-EF2911ABDEE4}" type="pres">
      <dgm:prSet presAssocID="{01E8131E-E3EF-4C5F-B49E-8A3DC4F42D7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4C8D811-4B3C-4293-8819-15A96E63171F}" type="pres">
      <dgm:prSet presAssocID="{5DEB057E-67D3-45E7-AFBA-ADA0CC3F0C41}" presName="spacer" presStyleCnt="0"/>
      <dgm:spPr/>
    </dgm:pt>
    <dgm:pt modelId="{5522055F-71DB-4DFA-B891-7D4497265F1E}" type="pres">
      <dgm:prSet presAssocID="{C6F7C9D9-E451-43DA-8361-0090E200BAB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1C798A0-95E1-4763-9924-00955E9AC3B7}" type="pres">
      <dgm:prSet presAssocID="{2896C1B1-F874-4748-9FE0-A68EB959A88E}" presName="spacer" presStyleCnt="0"/>
      <dgm:spPr/>
    </dgm:pt>
    <dgm:pt modelId="{C8926BF4-9527-49BA-94CA-EEC72D4CB348}" type="pres">
      <dgm:prSet presAssocID="{51B73213-CEA8-42D3-AAA6-D86EA5ED527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7331204-C7FD-4741-AAE0-ABF9D34C75C4}" type="presOf" srcId="{96F2097B-0402-4266-A27A-9DC3C6D664E7}" destId="{760BF4D3-A9A5-4CCE-A6FD-249DC708F65C}" srcOrd="0" destOrd="0" presId="urn:microsoft.com/office/officeart/2005/8/layout/vList2"/>
    <dgm:cxn modelId="{3C860005-A10C-4F73-8749-E389A0331381}" srcId="{6F14290F-4A58-43E1-B826-B692357AE048}" destId="{20237EE2-9C74-4ADB-91C5-B4DEF3DBE58F}" srcOrd="0" destOrd="0" parTransId="{B83BBB95-BA59-4CB1-970A-10A0EC4E6C33}" sibTransId="{64975643-C344-46F5-87CC-3D4F6E308121}"/>
    <dgm:cxn modelId="{56859A0E-4D3A-4A5A-9A45-A743D03D3C72}" srcId="{6F14290F-4A58-43E1-B826-B692357AE048}" destId="{01E8131E-E3EF-4C5F-B49E-8A3DC4F42D70}" srcOrd="4" destOrd="0" parTransId="{A8A2C1DE-683F-4CBB-BD6C-01EDAE867655}" sibTransId="{5DEB057E-67D3-45E7-AFBA-ADA0CC3F0C41}"/>
    <dgm:cxn modelId="{B4101415-8EA1-46DC-B0A4-0EEBD0BE37A7}" type="presOf" srcId="{232648E4-84B0-4091-8D8E-5B0FA2D465B0}" destId="{B2A59481-49CD-454C-A056-250A3B45436B}" srcOrd="0" destOrd="0" presId="urn:microsoft.com/office/officeart/2005/8/layout/vList2"/>
    <dgm:cxn modelId="{29BAB837-6777-47F9-96A2-EDE757638D19}" type="presOf" srcId="{F4EBFEBE-3174-439B-B3A5-3E4020B3A75A}" destId="{055A9F46-11CF-4F6E-B050-0BA38C9DEAEF}" srcOrd="0" destOrd="0" presId="urn:microsoft.com/office/officeart/2005/8/layout/vList2"/>
    <dgm:cxn modelId="{9DBAD13E-1D0E-4436-802E-EB89C016E3C9}" type="presOf" srcId="{01E8131E-E3EF-4C5F-B49E-8A3DC4F42D70}" destId="{F8F188BF-452A-418F-927F-EF2911ABDEE4}" srcOrd="0" destOrd="0" presId="urn:microsoft.com/office/officeart/2005/8/layout/vList2"/>
    <dgm:cxn modelId="{1A09E844-1B58-40E6-B552-D25C382A10E2}" type="presOf" srcId="{6F14290F-4A58-43E1-B826-B692357AE048}" destId="{3BEED3EA-06BB-4F13-BC08-24FBF6A50A13}" srcOrd="0" destOrd="0" presId="urn:microsoft.com/office/officeart/2005/8/layout/vList2"/>
    <dgm:cxn modelId="{1099F867-5899-452B-929B-514A298247F3}" type="presOf" srcId="{20237EE2-9C74-4ADB-91C5-B4DEF3DBE58F}" destId="{A649F3E6-CDDD-4C89-A54E-1A7FA63EA3B4}" srcOrd="0" destOrd="0" presId="urn:microsoft.com/office/officeart/2005/8/layout/vList2"/>
    <dgm:cxn modelId="{33840D69-3C2F-4CDE-B696-7D57380B5E7D}" srcId="{6F14290F-4A58-43E1-B826-B692357AE048}" destId="{232648E4-84B0-4091-8D8E-5B0FA2D465B0}" srcOrd="1" destOrd="0" parTransId="{F8A4AFB1-D925-49CB-84B3-3A69D7F24791}" sibTransId="{93FEDCBE-AE73-4E60-BDB7-9B2E4040E4EA}"/>
    <dgm:cxn modelId="{16CC544A-540C-4C9B-943D-5A909D75FB04}" type="presOf" srcId="{C6F7C9D9-E451-43DA-8361-0090E200BAB1}" destId="{5522055F-71DB-4DFA-B891-7D4497265F1E}" srcOrd="0" destOrd="0" presId="urn:microsoft.com/office/officeart/2005/8/layout/vList2"/>
    <dgm:cxn modelId="{F0A7D583-AEB3-41EB-85A5-69AC29FB5EE0}" srcId="{6F14290F-4A58-43E1-B826-B692357AE048}" destId="{F4EBFEBE-3174-439B-B3A5-3E4020B3A75A}" srcOrd="2" destOrd="0" parTransId="{2C601AC4-A86D-48A2-B880-12346627BC80}" sibTransId="{71B66ADC-197E-4082-9908-51C80F590B33}"/>
    <dgm:cxn modelId="{F984568F-1EF6-4E41-9715-9F627B8EDFCE}" srcId="{6F14290F-4A58-43E1-B826-B692357AE048}" destId="{51B73213-CEA8-42D3-AAA6-D86EA5ED527B}" srcOrd="6" destOrd="0" parTransId="{033643A9-DAEB-403A-8515-7302E59BDF80}" sibTransId="{1BE573E1-7DD1-419C-8C00-8E3FB1F21152}"/>
    <dgm:cxn modelId="{9FE6859A-1A03-4F98-B110-5757E941441F}" srcId="{6F14290F-4A58-43E1-B826-B692357AE048}" destId="{96F2097B-0402-4266-A27A-9DC3C6D664E7}" srcOrd="3" destOrd="0" parTransId="{71D1AD44-64F7-4B44-AEE2-51E8F9FBAECE}" sibTransId="{DB49297F-23FF-422B-BAE1-845A61AF748F}"/>
    <dgm:cxn modelId="{64BCB8E4-2B7C-411F-9B0F-6339A39D105F}" srcId="{6F14290F-4A58-43E1-B826-B692357AE048}" destId="{C6F7C9D9-E451-43DA-8361-0090E200BAB1}" srcOrd="5" destOrd="0" parTransId="{D5511C38-DBF5-46CF-A18D-19861AFA167F}" sibTransId="{2896C1B1-F874-4748-9FE0-A68EB959A88E}"/>
    <dgm:cxn modelId="{C7F1BFEE-59B5-4C55-A6A1-850B9A9E964E}" type="presOf" srcId="{51B73213-CEA8-42D3-AAA6-D86EA5ED527B}" destId="{C8926BF4-9527-49BA-94CA-EEC72D4CB348}" srcOrd="0" destOrd="0" presId="urn:microsoft.com/office/officeart/2005/8/layout/vList2"/>
    <dgm:cxn modelId="{7B202021-3A1D-4BAA-8936-650964D14132}" type="presParOf" srcId="{3BEED3EA-06BB-4F13-BC08-24FBF6A50A13}" destId="{A649F3E6-CDDD-4C89-A54E-1A7FA63EA3B4}" srcOrd="0" destOrd="0" presId="urn:microsoft.com/office/officeart/2005/8/layout/vList2"/>
    <dgm:cxn modelId="{D59CC9E1-602B-4DCC-9E20-4616F9AAD6E5}" type="presParOf" srcId="{3BEED3EA-06BB-4F13-BC08-24FBF6A50A13}" destId="{5C300B15-B03C-4929-9602-F70D5923CC79}" srcOrd="1" destOrd="0" presId="urn:microsoft.com/office/officeart/2005/8/layout/vList2"/>
    <dgm:cxn modelId="{DDF00D62-B4F2-4331-9C05-021D9D40A5DC}" type="presParOf" srcId="{3BEED3EA-06BB-4F13-BC08-24FBF6A50A13}" destId="{B2A59481-49CD-454C-A056-250A3B45436B}" srcOrd="2" destOrd="0" presId="urn:microsoft.com/office/officeart/2005/8/layout/vList2"/>
    <dgm:cxn modelId="{8C04A2D2-484F-486B-9BD8-71E1C8DD3C03}" type="presParOf" srcId="{3BEED3EA-06BB-4F13-BC08-24FBF6A50A13}" destId="{8882D3D3-7462-454D-8B1B-525D9D92D151}" srcOrd="3" destOrd="0" presId="urn:microsoft.com/office/officeart/2005/8/layout/vList2"/>
    <dgm:cxn modelId="{25445DDD-12A3-4AF7-923A-994CCA9F8E55}" type="presParOf" srcId="{3BEED3EA-06BB-4F13-BC08-24FBF6A50A13}" destId="{055A9F46-11CF-4F6E-B050-0BA38C9DEAEF}" srcOrd="4" destOrd="0" presId="urn:microsoft.com/office/officeart/2005/8/layout/vList2"/>
    <dgm:cxn modelId="{BE9C2CC0-1359-44BA-B760-E3E6FADD8A3D}" type="presParOf" srcId="{3BEED3EA-06BB-4F13-BC08-24FBF6A50A13}" destId="{2592A95E-4D2F-401D-904E-876F2905DDEA}" srcOrd="5" destOrd="0" presId="urn:microsoft.com/office/officeart/2005/8/layout/vList2"/>
    <dgm:cxn modelId="{6D605A5F-976D-400E-9040-175954BAA8DC}" type="presParOf" srcId="{3BEED3EA-06BB-4F13-BC08-24FBF6A50A13}" destId="{760BF4D3-A9A5-4CCE-A6FD-249DC708F65C}" srcOrd="6" destOrd="0" presId="urn:microsoft.com/office/officeart/2005/8/layout/vList2"/>
    <dgm:cxn modelId="{E062BCB1-B4B6-492D-A69C-C5BDFADA2EF9}" type="presParOf" srcId="{3BEED3EA-06BB-4F13-BC08-24FBF6A50A13}" destId="{8C04200F-02E3-4545-A704-ED88DCD758FD}" srcOrd="7" destOrd="0" presId="urn:microsoft.com/office/officeart/2005/8/layout/vList2"/>
    <dgm:cxn modelId="{11E82910-6AA3-429C-94F6-CD94B2818D73}" type="presParOf" srcId="{3BEED3EA-06BB-4F13-BC08-24FBF6A50A13}" destId="{F8F188BF-452A-418F-927F-EF2911ABDEE4}" srcOrd="8" destOrd="0" presId="urn:microsoft.com/office/officeart/2005/8/layout/vList2"/>
    <dgm:cxn modelId="{7CDB9AA2-323D-49E6-B5EA-3821DACEBA93}" type="presParOf" srcId="{3BEED3EA-06BB-4F13-BC08-24FBF6A50A13}" destId="{34C8D811-4B3C-4293-8819-15A96E63171F}" srcOrd="9" destOrd="0" presId="urn:microsoft.com/office/officeart/2005/8/layout/vList2"/>
    <dgm:cxn modelId="{DB7B37C0-CE99-4026-A8B8-13B4CB689588}" type="presParOf" srcId="{3BEED3EA-06BB-4F13-BC08-24FBF6A50A13}" destId="{5522055F-71DB-4DFA-B891-7D4497265F1E}" srcOrd="10" destOrd="0" presId="urn:microsoft.com/office/officeart/2005/8/layout/vList2"/>
    <dgm:cxn modelId="{C1ABD39D-A86E-4E95-85B8-D2DE702EA6E2}" type="presParOf" srcId="{3BEED3EA-06BB-4F13-BC08-24FBF6A50A13}" destId="{01C798A0-95E1-4763-9924-00955E9AC3B7}" srcOrd="11" destOrd="0" presId="urn:microsoft.com/office/officeart/2005/8/layout/vList2"/>
    <dgm:cxn modelId="{5DB22213-65C1-49F4-B347-E1693B71EDE9}" type="presParOf" srcId="{3BEED3EA-06BB-4F13-BC08-24FBF6A50A13}" destId="{C8926BF4-9527-49BA-94CA-EEC72D4CB34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5C15B53-DC8A-48BB-B7DC-372F51D78DE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4052C5-D7EB-4BAF-9121-CEFD1BC37094}">
      <dgm:prSet/>
      <dgm:spPr/>
      <dgm:t>
        <a:bodyPr/>
        <a:lstStyle/>
        <a:p>
          <a:r>
            <a:rPr lang="en-GB" baseline="0"/>
            <a:t>Telehealth reduces travel emissions</a:t>
          </a:r>
          <a:endParaRPr lang="en-US"/>
        </a:p>
      </dgm:t>
    </dgm:pt>
    <dgm:pt modelId="{30350A16-7E29-46A9-BBC3-0DA6C774B4E9}" type="parTrans" cxnId="{1C19BAEF-14DF-429A-B608-FF3DEAEDD50A}">
      <dgm:prSet/>
      <dgm:spPr/>
      <dgm:t>
        <a:bodyPr/>
        <a:lstStyle/>
        <a:p>
          <a:endParaRPr lang="en-US"/>
        </a:p>
      </dgm:t>
    </dgm:pt>
    <dgm:pt modelId="{E510481B-61FD-43FA-91B3-55B9BDA240BA}" type="sibTrans" cxnId="{1C19BAEF-14DF-429A-B608-FF3DEAEDD50A}">
      <dgm:prSet/>
      <dgm:spPr/>
      <dgm:t>
        <a:bodyPr/>
        <a:lstStyle/>
        <a:p>
          <a:endParaRPr lang="en-US"/>
        </a:p>
      </dgm:t>
    </dgm:pt>
    <dgm:pt modelId="{0CDA8AAB-FFBC-4639-A57E-98C94368A5A4}">
      <dgm:prSet/>
      <dgm:spPr/>
      <dgm:t>
        <a:bodyPr/>
        <a:lstStyle/>
        <a:p>
          <a:r>
            <a:rPr lang="en-GB" baseline="0"/>
            <a:t>Cloud storage/data centres → huge energy consumption</a:t>
          </a:r>
          <a:endParaRPr lang="en-US"/>
        </a:p>
      </dgm:t>
    </dgm:pt>
    <dgm:pt modelId="{7A71FC4F-4862-4A60-A964-59B0A2417915}" type="parTrans" cxnId="{9B88C01B-F15D-4A91-BE80-038742EC44E5}">
      <dgm:prSet/>
      <dgm:spPr/>
      <dgm:t>
        <a:bodyPr/>
        <a:lstStyle/>
        <a:p>
          <a:endParaRPr lang="en-US"/>
        </a:p>
      </dgm:t>
    </dgm:pt>
    <dgm:pt modelId="{28A6E9B1-BF22-4120-9E97-1BC93CE23630}" type="sibTrans" cxnId="{9B88C01B-F15D-4A91-BE80-038742EC44E5}">
      <dgm:prSet/>
      <dgm:spPr/>
      <dgm:t>
        <a:bodyPr/>
        <a:lstStyle/>
        <a:p>
          <a:endParaRPr lang="en-US"/>
        </a:p>
      </dgm:t>
    </dgm:pt>
    <dgm:pt modelId="{99A6DA4C-78FC-4F8C-BEA2-C30232047E0C}">
      <dgm:prSet/>
      <dgm:spPr/>
      <dgm:t>
        <a:bodyPr/>
        <a:lstStyle/>
        <a:p>
          <a:r>
            <a:rPr lang="en-GB" baseline="0"/>
            <a:t>Device production uses rare earth minerals</a:t>
          </a:r>
          <a:endParaRPr lang="en-US"/>
        </a:p>
      </dgm:t>
    </dgm:pt>
    <dgm:pt modelId="{6085395A-8260-48A7-A915-6C9AAA688AE3}" type="parTrans" cxnId="{0B7FE3B4-E77E-4F54-9E63-AAE8068D76E8}">
      <dgm:prSet/>
      <dgm:spPr/>
      <dgm:t>
        <a:bodyPr/>
        <a:lstStyle/>
        <a:p>
          <a:endParaRPr lang="en-US"/>
        </a:p>
      </dgm:t>
    </dgm:pt>
    <dgm:pt modelId="{1A537CF5-26C6-477C-A4F2-14F2887DD117}" type="sibTrans" cxnId="{0B7FE3B4-E77E-4F54-9E63-AAE8068D76E8}">
      <dgm:prSet/>
      <dgm:spPr/>
      <dgm:t>
        <a:bodyPr/>
        <a:lstStyle/>
        <a:p>
          <a:endParaRPr lang="en-US"/>
        </a:p>
      </dgm:t>
    </dgm:pt>
    <dgm:pt modelId="{B25E7675-7B6A-4FEC-B0D4-1D4D3AAFF4CB}">
      <dgm:prSet/>
      <dgm:spPr/>
      <dgm:t>
        <a:bodyPr/>
        <a:lstStyle/>
        <a:p>
          <a:r>
            <a:rPr lang="en-GB" baseline="0"/>
            <a:t>Digital procurement for efficiency</a:t>
          </a:r>
          <a:endParaRPr lang="en-US"/>
        </a:p>
      </dgm:t>
    </dgm:pt>
    <dgm:pt modelId="{6AF48C08-F185-48E7-9FB4-6CCD773B864C}" type="parTrans" cxnId="{CC12427D-B347-4645-9DC7-7475ACDD383D}">
      <dgm:prSet/>
      <dgm:spPr/>
      <dgm:t>
        <a:bodyPr/>
        <a:lstStyle/>
        <a:p>
          <a:endParaRPr lang="en-US"/>
        </a:p>
      </dgm:t>
    </dgm:pt>
    <dgm:pt modelId="{D3A8C4B5-59B2-4C82-87EE-EC0CA7FDFA16}" type="sibTrans" cxnId="{CC12427D-B347-4645-9DC7-7475ACDD383D}">
      <dgm:prSet/>
      <dgm:spPr/>
      <dgm:t>
        <a:bodyPr/>
        <a:lstStyle/>
        <a:p>
          <a:endParaRPr lang="en-US"/>
        </a:p>
      </dgm:t>
    </dgm:pt>
    <dgm:pt modelId="{F6037A69-1F6D-4471-A19F-762F710C7B5E}">
      <dgm:prSet/>
      <dgm:spPr/>
      <dgm:t>
        <a:bodyPr/>
        <a:lstStyle/>
        <a:p>
          <a:r>
            <a:rPr lang="en-GB" baseline="0"/>
            <a:t>Virtual meetings reduce need for physical space</a:t>
          </a:r>
          <a:endParaRPr lang="en-US"/>
        </a:p>
      </dgm:t>
    </dgm:pt>
    <dgm:pt modelId="{9F2D9F86-1F9C-4F14-8752-7B719AA9CECE}" type="parTrans" cxnId="{9F6D6D41-9B09-48AF-A375-D6F6E490FC42}">
      <dgm:prSet/>
      <dgm:spPr/>
      <dgm:t>
        <a:bodyPr/>
        <a:lstStyle/>
        <a:p>
          <a:endParaRPr lang="en-US"/>
        </a:p>
      </dgm:t>
    </dgm:pt>
    <dgm:pt modelId="{F79BD635-E9B3-4EB6-BFD6-5469DE63C304}" type="sibTrans" cxnId="{9F6D6D41-9B09-48AF-A375-D6F6E490FC42}">
      <dgm:prSet/>
      <dgm:spPr/>
      <dgm:t>
        <a:bodyPr/>
        <a:lstStyle/>
        <a:p>
          <a:endParaRPr lang="en-US"/>
        </a:p>
      </dgm:t>
    </dgm:pt>
    <dgm:pt modelId="{4C78F6A7-F1FE-4BEB-9F3A-10E72FEF690D}">
      <dgm:prSet/>
      <dgm:spPr/>
      <dgm:t>
        <a:bodyPr/>
        <a:lstStyle/>
        <a:p>
          <a:r>
            <a:rPr lang="en-GB" baseline="0"/>
            <a:t>AI workloads can be energy‑intensive</a:t>
          </a:r>
          <a:endParaRPr lang="en-US"/>
        </a:p>
      </dgm:t>
    </dgm:pt>
    <dgm:pt modelId="{20B66D17-76D3-4B89-90AE-3CEAF07A714B}" type="parTrans" cxnId="{9942A674-9B5C-4A1B-8187-9D8BE1A2D294}">
      <dgm:prSet/>
      <dgm:spPr/>
      <dgm:t>
        <a:bodyPr/>
        <a:lstStyle/>
        <a:p>
          <a:endParaRPr lang="en-US"/>
        </a:p>
      </dgm:t>
    </dgm:pt>
    <dgm:pt modelId="{65822FEE-73D0-4CCA-9905-94D91AEDD2EC}" type="sibTrans" cxnId="{9942A674-9B5C-4A1B-8187-9D8BE1A2D294}">
      <dgm:prSet/>
      <dgm:spPr/>
      <dgm:t>
        <a:bodyPr/>
        <a:lstStyle/>
        <a:p>
          <a:endParaRPr lang="en-US"/>
        </a:p>
      </dgm:t>
    </dgm:pt>
    <dgm:pt modelId="{C055E1BD-5620-4569-81D4-DEEA235DF980}">
      <dgm:prSet/>
      <dgm:spPr/>
      <dgm:t>
        <a:bodyPr/>
        <a:lstStyle/>
        <a:p>
          <a:r>
            <a:rPr lang="en-GB" baseline="0"/>
            <a:t>(Hameed, Naha and Hameed, 2024; Sepetis et al., 2024)</a:t>
          </a:r>
          <a:endParaRPr lang="en-US"/>
        </a:p>
      </dgm:t>
    </dgm:pt>
    <dgm:pt modelId="{2D6C9F4F-D733-4EE2-9374-1FE1A0D2D8C3}" type="parTrans" cxnId="{6C65969B-B4FB-4ED1-A4E3-2FD3B9DE6D07}">
      <dgm:prSet/>
      <dgm:spPr/>
      <dgm:t>
        <a:bodyPr/>
        <a:lstStyle/>
        <a:p>
          <a:endParaRPr lang="en-US"/>
        </a:p>
      </dgm:t>
    </dgm:pt>
    <dgm:pt modelId="{69EED34F-61D4-4749-9A74-1C7C774E3640}" type="sibTrans" cxnId="{6C65969B-B4FB-4ED1-A4E3-2FD3B9DE6D07}">
      <dgm:prSet/>
      <dgm:spPr/>
      <dgm:t>
        <a:bodyPr/>
        <a:lstStyle/>
        <a:p>
          <a:endParaRPr lang="en-US"/>
        </a:p>
      </dgm:t>
    </dgm:pt>
    <dgm:pt modelId="{24C7143E-6F51-47D3-8214-737F211B2CBB}" type="pres">
      <dgm:prSet presAssocID="{C5C15B53-DC8A-48BB-B7DC-372F51D78DEF}" presName="linear" presStyleCnt="0">
        <dgm:presLayoutVars>
          <dgm:animLvl val="lvl"/>
          <dgm:resizeHandles val="exact"/>
        </dgm:presLayoutVars>
      </dgm:prSet>
      <dgm:spPr/>
    </dgm:pt>
    <dgm:pt modelId="{E50C9C81-29A7-48E7-97E2-E08B69A961A1}" type="pres">
      <dgm:prSet presAssocID="{384052C5-D7EB-4BAF-9121-CEFD1BC3709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FB0E720-6B14-44A0-9655-3184C7C19373}" type="pres">
      <dgm:prSet presAssocID="{E510481B-61FD-43FA-91B3-55B9BDA240BA}" presName="spacer" presStyleCnt="0"/>
      <dgm:spPr/>
    </dgm:pt>
    <dgm:pt modelId="{B22D179D-F78C-4DEA-A59F-14E2C4D432D0}" type="pres">
      <dgm:prSet presAssocID="{0CDA8AAB-FFBC-4639-A57E-98C94368A5A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1E4EB62-11F3-4581-8261-CEEEC876C1A7}" type="pres">
      <dgm:prSet presAssocID="{28A6E9B1-BF22-4120-9E97-1BC93CE23630}" presName="spacer" presStyleCnt="0"/>
      <dgm:spPr/>
    </dgm:pt>
    <dgm:pt modelId="{52D16244-645E-4695-836E-E92B26B1228B}" type="pres">
      <dgm:prSet presAssocID="{99A6DA4C-78FC-4F8C-BEA2-C30232047E0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BFCD528-95BD-4BCA-AAA8-C9A0DD30B77E}" type="pres">
      <dgm:prSet presAssocID="{1A537CF5-26C6-477C-A4F2-14F2887DD117}" presName="spacer" presStyleCnt="0"/>
      <dgm:spPr/>
    </dgm:pt>
    <dgm:pt modelId="{E8FE06A7-CBC1-4BD7-B975-8563E291CDF2}" type="pres">
      <dgm:prSet presAssocID="{B25E7675-7B6A-4FEC-B0D4-1D4D3AAFF4CB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E49013C-9FFA-4CDF-80EE-F893A9332584}" type="pres">
      <dgm:prSet presAssocID="{D3A8C4B5-59B2-4C82-87EE-EC0CA7FDFA16}" presName="spacer" presStyleCnt="0"/>
      <dgm:spPr/>
    </dgm:pt>
    <dgm:pt modelId="{EFF65726-EA56-4E84-B1D3-E06E7FE8C2A3}" type="pres">
      <dgm:prSet presAssocID="{F6037A69-1F6D-4471-A19F-762F710C7B5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8BE5295-1EF1-458C-B219-314A46C672E9}" type="pres">
      <dgm:prSet presAssocID="{F79BD635-E9B3-4EB6-BFD6-5469DE63C304}" presName="spacer" presStyleCnt="0"/>
      <dgm:spPr/>
    </dgm:pt>
    <dgm:pt modelId="{62D1B10C-3017-4BDD-B927-BE9A81CF1E6E}" type="pres">
      <dgm:prSet presAssocID="{4C78F6A7-F1FE-4BEB-9F3A-10E72FEF690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3E3F96E-9CB2-4402-8CFD-69F54816FF26}" type="pres">
      <dgm:prSet presAssocID="{65822FEE-73D0-4CCA-9905-94D91AEDD2EC}" presName="spacer" presStyleCnt="0"/>
      <dgm:spPr/>
    </dgm:pt>
    <dgm:pt modelId="{92821D85-530F-46C9-89D5-4005BAF6BB39}" type="pres">
      <dgm:prSet presAssocID="{C055E1BD-5620-4569-81D4-DEEA235DF98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B88C01B-F15D-4A91-BE80-038742EC44E5}" srcId="{C5C15B53-DC8A-48BB-B7DC-372F51D78DEF}" destId="{0CDA8AAB-FFBC-4639-A57E-98C94368A5A4}" srcOrd="1" destOrd="0" parTransId="{7A71FC4F-4862-4A60-A964-59B0A2417915}" sibTransId="{28A6E9B1-BF22-4120-9E97-1BC93CE23630}"/>
    <dgm:cxn modelId="{63160329-AF29-4451-AEC0-795C27F2944B}" type="presOf" srcId="{C055E1BD-5620-4569-81D4-DEEA235DF980}" destId="{92821D85-530F-46C9-89D5-4005BAF6BB39}" srcOrd="0" destOrd="0" presId="urn:microsoft.com/office/officeart/2005/8/layout/vList2"/>
    <dgm:cxn modelId="{DEC6182B-630B-4A5A-8928-8A91424D50A7}" type="presOf" srcId="{384052C5-D7EB-4BAF-9121-CEFD1BC37094}" destId="{E50C9C81-29A7-48E7-97E2-E08B69A961A1}" srcOrd="0" destOrd="0" presId="urn:microsoft.com/office/officeart/2005/8/layout/vList2"/>
    <dgm:cxn modelId="{15971A2E-FF7A-4583-94E8-33CF7D8E7BCA}" type="presOf" srcId="{99A6DA4C-78FC-4F8C-BEA2-C30232047E0C}" destId="{52D16244-645E-4695-836E-E92B26B1228B}" srcOrd="0" destOrd="0" presId="urn:microsoft.com/office/officeart/2005/8/layout/vList2"/>
    <dgm:cxn modelId="{EBEBB83F-9F6D-4790-BBAA-E93C5C097A76}" type="presOf" srcId="{0CDA8AAB-FFBC-4639-A57E-98C94368A5A4}" destId="{B22D179D-F78C-4DEA-A59F-14E2C4D432D0}" srcOrd="0" destOrd="0" presId="urn:microsoft.com/office/officeart/2005/8/layout/vList2"/>
    <dgm:cxn modelId="{DDBB225B-5C4F-4F5F-BE6B-5EAF3FB7D9A9}" type="presOf" srcId="{C5C15B53-DC8A-48BB-B7DC-372F51D78DEF}" destId="{24C7143E-6F51-47D3-8214-737F211B2CBB}" srcOrd="0" destOrd="0" presId="urn:microsoft.com/office/officeart/2005/8/layout/vList2"/>
    <dgm:cxn modelId="{9F6D6D41-9B09-48AF-A375-D6F6E490FC42}" srcId="{C5C15B53-DC8A-48BB-B7DC-372F51D78DEF}" destId="{F6037A69-1F6D-4471-A19F-762F710C7B5E}" srcOrd="4" destOrd="0" parTransId="{9F2D9F86-1F9C-4F14-8752-7B719AA9CECE}" sibTransId="{F79BD635-E9B3-4EB6-BFD6-5469DE63C304}"/>
    <dgm:cxn modelId="{9942A674-9B5C-4A1B-8187-9D8BE1A2D294}" srcId="{C5C15B53-DC8A-48BB-B7DC-372F51D78DEF}" destId="{4C78F6A7-F1FE-4BEB-9F3A-10E72FEF690D}" srcOrd="5" destOrd="0" parTransId="{20B66D17-76D3-4B89-90AE-3CEAF07A714B}" sibTransId="{65822FEE-73D0-4CCA-9905-94D91AEDD2EC}"/>
    <dgm:cxn modelId="{F3678179-7904-4CF2-8125-64D12B0F8302}" type="presOf" srcId="{4C78F6A7-F1FE-4BEB-9F3A-10E72FEF690D}" destId="{62D1B10C-3017-4BDD-B927-BE9A81CF1E6E}" srcOrd="0" destOrd="0" presId="urn:microsoft.com/office/officeart/2005/8/layout/vList2"/>
    <dgm:cxn modelId="{CC12427D-B347-4645-9DC7-7475ACDD383D}" srcId="{C5C15B53-DC8A-48BB-B7DC-372F51D78DEF}" destId="{B25E7675-7B6A-4FEC-B0D4-1D4D3AAFF4CB}" srcOrd="3" destOrd="0" parTransId="{6AF48C08-F185-48E7-9FB4-6CCD773B864C}" sibTransId="{D3A8C4B5-59B2-4C82-87EE-EC0CA7FDFA16}"/>
    <dgm:cxn modelId="{63728B93-BA38-472F-AF35-2C8371AD7272}" type="presOf" srcId="{F6037A69-1F6D-4471-A19F-762F710C7B5E}" destId="{EFF65726-EA56-4E84-B1D3-E06E7FE8C2A3}" srcOrd="0" destOrd="0" presId="urn:microsoft.com/office/officeart/2005/8/layout/vList2"/>
    <dgm:cxn modelId="{6C65969B-B4FB-4ED1-A4E3-2FD3B9DE6D07}" srcId="{C5C15B53-DC8A-48BB-B7DC-372F51D78DEF}" destId="{C055E1BD-5620-4569-81D4-DEEA235DF980}" srcOrd="6" destOrd="0" parTransId="{2D6C9F4F-D733-4EE2-9374-1FE1A0D2D8C3}" sibTransId="{69EED34F-61D4-4749-9A74-1C7C774E3640}"/>
    <dgm:cxn modelId="{0B7FE3B4-E77E-4F54-9E63-AAE8068D76E8}" srcId="{C5C15B53-DC8A-48BB-B7DC-372F51D78DEF}" destId="{99A6DA4C-78FC-4F8C-BEA2-C30232047E0C}" srcOrd="2" destOrd="0" parTransId="{6085395A-8260-48A7-A915-6C9AAA688AE3}" sibTransId="{1A537CF5-26C6-477C-A4F2-14F2887DD117}"/>
    <dgm:cxn modelId="{AF156CD9-D368-4794-959A-357106D440CF}" type="presOf" srcId="{B25E7675-7B6A-4FEC-B0D4-1D4D3AAFF4CB}" destId="{E8FE06A7-CBC1-4BD7-B975-8563E291CDF2}" srcOrd="0" destOrd="0" presId="urn:microsoft.com/office/officeart/2005/8/layout/vList2"/>
    <dgm:cxn modelId="{1C19BAEF-14DF-429A-B608-FF3DEAEDD50A}" srcId="{C5C15B53-DC8A-48BB-B7DC-372F51D78DEF}" destId="{384052C5-D7EB-4BAF-9121-CEFD1BC37094}" srcOrd="0" destOrd="0" parTransId="{30350A16-7E29-46A9-BBC3-0DA6C774B4E9}" sibTransId="{E510481B-61FD-43FA-91B3-55B9BDA240BA}"/>
    <dgm:cxn modelId="{1599CA3E-32B4-4D25-AF59-856D7B046E1E}" type="presParOf" srcId="{24C7143E-6F51-47D3-8214-737F211B2CBB}" destId="{E50C9C81-29A7-48E7-97E2-E08B69A961A1}" srcOrd="0" destOrd="0" presId="urn:microsoft.com/office/officeart/2005/8/layout/vList2"/>
    <dgm:cxn modelId="{A481B261-580D-4008-8D3E-F4422888E74E}" type="presParOf" srcId="{24C7143E-6F51-47D3-8214-737F211B2CBB}" destId="{BFB0E720-6B14-44A0-9655-3184C7C19373}" srcOrd="1" destOrd="0" presId="urn:microsoft.com/office/officeart/2005/8/layout/vList2"/>
    <dgm:cxn modelId="{241DFF26-5AD4-4305-9A02-1505C19397F7}" type="presParOf" srcId="{24C7143E-6F51-47D3-8214-737F211B2CBB}" destId="{B22D179D-F78C-4DEA-A59F-14E2C4D432D0}" srcOrd="2" destOrd="0" presId="urn:microsoft.com/office/officeart/2005/8/layout/vList2"/>
    <dgm:cxn modelId="{F5ABADFE-2B90-4C38-8552-825511D800B7}" type="presParOf" srcId="{24C7143E-6F51-47D3-8214-737F211B2CBB}" destId="{71E4EB62-11F3-4581-8261-CEEEC876C1A7}" srcOrd="3" destOrd="0" presId="urn:microsoft.com/office/officeart/2005/8/layout/vList2"/>
    <dgm:cxn modelId="{1E877514-6844-4E8E-8A2E-3842B11C344E}" type="presParOf" srcId="{24C7143E-6F51-47D3-8214-737F211B2CBB}" destId="{52D16244-645E-4695-836E-E92B26B1228B}" srcOrd="4" destOrd="0" presId="urn:microsoft.com/office/officeart/2005/8/layout/vList2"/>
    <dgm:cxn modelId="{FD5935E4-16AA-4D04-B242-9E7D310D4E36}" type="presParOf" srcId="{24C7143E-6F51-47D3-8214-737F211B2CBB}" destId="{ABFCD528-95BD-4BCA-AAA8-C9A0DD30B77E}" srcOrd="5" destOrd="0" presId="urn:microsoft.com/office/officeart/2005/8/layout/vList2"/>
    <dgm:cxn modelId="{6A0026CA-1CF3-444F-97ED-B85FD7A88362}" type="presParOf" srcId="{24C7143E-6F51-47D3-8214-737F211B2CBB}" destId="{E8FE06A7-CBC1-4BD7-B975-8563E291CDF2}" srcOrd="6" destOrd="0" presId="urn:microsoft.com/office/officeart/2005/8/layout/vList2"/>
    <dgm:cxn modelId="{9535F99A-FF7B-4E98-9523-FF183AE553EE}" type="presParOf" srcId="{24C7143E-6F51-47D3-8214-737F211B2CBB}" destId="{1E49013C-9FFA-4CDF-80EE-F893A9332584}" srcOrd="7" destOrd="0" presId="urn:microsoft.com/office/officeart/2005/8/layout/vList2"/>
    <dgm:cxn modelId="{21836921-81D1-465A-A586-A8A82AF1A367}" type="presParOf" srcId="{24C7143E-6F51-47D3-8214-737F211B2CBB}" destId="{EFF65726-EA56-4E84-B1D3-E06E7FE8C2A3}" srcOrd="8" destOrd="0" presId="urn:microsoft.com/office/officeart/2005/8/layout/vList2"/>
    <dgm:cxn modelId="{3795AA67-1C30-437E-B58B-7207782D62A6}" type="presParOf" srcId="{24C7143E-6F51-47D3-8214-737F211B2CBB}" destId="{B8BE5295-1EF1-458C-B219-314A46C672E9}" srcOrd="9" destOrd="0" presId="urn:microsoft.com/office/officeart/2005/8/layout/vList2"/>
    <dgm:cxn modelId="{A9EA50CD-2653-46C6-B794-2C3216AA86D4}" type="presParOf" srcId="{24C7143E-6F51-47D3-8214-737F211B2CBB}" destId="{62D1B10C-3017-4BDD-B927-BE9A81CF1E6E}" srcOrd="10" destOrd="0" presId="urn:microsoft.com/office/officeart/2005/8/layout/vList2"/>
    <dgm:cxn modelId="{FBDDADB4-BBF5-48A2-AC15-9B1E8BB4010E}" type="presParOf" srcId="{24C7143E-6F51-47D3-8214-737F211B2CBB}" destId="{E3E3F96E-9CB2-4402-8CFD-69F54816FF26}" srcOrd="11" destOrd="0" presId="urn:microsoft.com/office/officeart/2005/8/layout/vList2"/>
    <dgm:cxn modelId="{FEC5E896-372D-4CAD-9F38-0E37559CE945}" type="presParOf" srcId="{24C7143E-6F51-47D3-8214-737F211B2CBB}" destId="{92821D85-530F-46C9-89D5-4005BAF6BB3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F03462-979B-4773-B2F6-AA6A65AAD02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60F432C-0D23-4069-96FC-308EBCE322F8}">
      <dgm:prSet/>
      <dgm:spPr/>
      <dgm:t>
        <a:bodyPr/>
        <a:lstStyle/>
        <a:p>
          <a:pPr>
            <a:defRPr cap="all"/>
          </a:pPr>
          <a:r>
            <a:rPr lang="en-GB" baseline="0"/>
            <a:t>Which digital tools are ‘green’?</a:t>
          </a:r>
          <a:endParaRPr lang="en-US"/>
        </a:p>
      </dgm:t>
    </dgm:pt>
    <dgm:pt modelId="{060118B2-2DAF-4F63-9FE8-0C0525054657}" type="parTrans" cxnId="{70288AE1-670C-42DE-8808-8E2DDF1CF132}">
      <dgm:prSet/>
      <dgm:spPr/>
      <dgm:t>
        <a:bodyPr/>
        <a:lstStyle/>
        <a:p>
          <a:endParaRPr lang="en-US"/>
        </a:p>
      </dgm:t>
    </dgm:pt>
    <dgm:pt modelId="{546CE24E-9DAD-4BF8-9672-7DA9D01DD9F6}" type="sibTrans" cxnId="{70288AE1-670C-42DE-8808-8E2DDF1CF132}">
      <dgm:prSet/>
      <dgm:spPr/>
      <dgm:t>
        <a:bodyPr/>
        <a:lstStyle/>
        <a:p>
          <a:endParaRPr lang="en-US"/>
        </a:p>
      </dgm:t>
    </dgm:pt>
    <dgm:pt modelId="{1FCFD57A-1DF7-40C4-A9B3-3AFFE0CF1FD8}">
      <dgm:prSet/>
      <dgm:spPr/>
      <dgm:t>
        <a:bodyPr/>
        <a:lstStyle/>
        <a:p>
          <a:pPr>
            <a:defRPr cap="all"/>
          </a:pPr>
          <a:r>
            <a:rPr lang="en-GB" baseline="0"/>
            <a:t>Which are not?</a:t>
          </a:r>
          <a:endParaRPr lang="en-US"/>
        </a:p>
      </dgm:t>
    </dgm:pt>
    <dgm:pt modelId="{F9A8011F-5F21-4D27-9E48-35AA61BE3482}" type="parTrans" cxnId="{78BF733C-49D9-420E-8FD5-7B3C0206DAD6}">
      <dgm:prSet/>
      <dgm:spPr/>
      <dgm:t>
        <a:bodyPr/>
        <a:lstStyle/>
        <a:p>
          <a:endParaRPr lang="en-US"/>
        </a:p>
      </dgm:t>
    </dgm:pt>
    <dgm:pt modelId="{BAD0E4E1-9080-437D-8FEC-9F713EDAD416}" type="sibTrans" cxnId="{78BF733C-49D9-420E-8FD5-7B3C0206DAD6}">
      <dgm:prSet/>
      <dgm:spPr/>
      <dgm:t>
        <a:bodyPr/>
        <a:lstStyle/>
        <a:p>
          <a:endParaRPr lang="en-US"/>
        </a:p>
      </dgm:t>
    </dgm:pt>
    <dgm:pt modelId="{70CB2863-FC00-4559-83A9-F74B5C3C21EE}" type="pres">
      <dgm:prSet presAssocID="{ECF03462-979B-4773-B2F6-AA6A65AAD025}" presName="root" presStyleCnt="0">
        <dgm:presLayoutVars>
          <dgm:dir/>
          <dgm:resizeHandles val="exact"/>
        </dgm:presLayoutVars>
      </dgm:prSet>
      <dgm:spPr/>
    </dgm:pt>
    <dgm:pt modelId="{F63CD096-A8A7-4E25-9ABB-9F1F9550F57F}" type="pres">
      <dgm:prSet presAssocID="{A60F432C-0D23-4069-96FC-308EBCE322F8}" presName="compNode" presStyleCnt="0"/>
      <dgm:spPr/>
    </dgm:pt>
    <dgm:pt modelId="{90B58020-2A92-43F9-A9C8-B4B38D738CF3}" type="pres">
      <dgm:prSet presAssocID="{A60F432C-0D23-4069-96FC-308EBCE322F8}" presName="iconBgRect" presStyleLbl="bgShp" presStyleIdx="0" presStyleCnt="2"/>
      <dgm:spPr/>
    </dgm:pt>
    <dgm:pt modelId="{4CB52834-9DBD-4BBE-96EF-8B9F48B4AFFB}" type="pres">
      <dgm:prSet presAssocID="{A60F432C-0D23-4069-96FC-308EBCE322F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A454A5C6-6E48-4CF1-81B4-2196CDAC7B9B}" type="pres">
      <dgm:prSet presAssocID="{A60F432C-0D23-4069-96FC-308EBCE322F8}" presName="spaceRect" presStyleCnt="0"/>
      <dgm:spPr/>
    </dgm:pt>
    <dgm:pt modelId="{7BCDFA8A-352C-46EA-BB7C-757C43B490CD}" type="pres">
      <dgm:prSet presAssocID="{A60F432C-0D23-4069-96FC-308EBCE322F8}" presName="textRect" presStyleLbl="revTx" presStyleIdx="0" presStyleCnt="2">
        <dgm:presLayoutVars>
          <dgm:chMax val="1"/>
          <dgm:chPref val="1"/>
        </dgm:presLayoutVars>
      </dgm:prSet>
      <dgm:spPr/>
    </dgm:pt>
    <dgm:pt modelId="{2E6AB605-4083-4495-B697-89C85543CC6A}" type="pres">
      <dgm:prSet presAssocID="{546CE24E-9DAD-4BF8-9672-7DA9D01DD9F6}" presName="sibTrans" presStyleCnt="0"/>
      <dgm:spPr/>
    </dgm:pt>
    <dgm:pt modelId="{6AFDEF0C-ECC3-4728-89DD-61E5800F2723}" type="pres">
      <dgm:prSet presAssocID="{1FCFD57A-1DF7-40C4-A9B3-3AFFE0CF1FD8}" presName="compNode" presStyleCnt="0"/>
      <dgm:spPr/>
    </dgm:pt>
    <dgm:pt modelId="{C505F25F-27D2-4EF8-9A3A-051279BBFF1D}" type="pres">
      <dgm:prSet presAssocID="{1FCFD57A-1DF7-40C4-A9B3-3AFFE0CF1FD8}" presName="iconBgRect" presStyleLbl="bgShp" presStyleIdx="1" presStyleCnt="2"/>
      <dgm:spPr/>
    </dgm:pt>
    <dgm:pt modelId="{510B4180-D531-4599-B568-727B2E19B1A8}" type="pres">
      <dgm:prSet presAssocID="{1FCFD57A-1DF7-40C4-A9B3-3AFFE0CF1FD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550F757F-03D8-431A-912F-B8499572553D}" type="pres">
      <dgm:prSet presAssocID="{1FCFD57A-1DF7-40C4-A9B3-3AFFE0CF1FD8}" presName="spaceRect" presStyleCnt="0"/>
      <dgm:spPr/>
    </dgm:pt>
    <dgm:pt modelId="{EED2A963-8E5E-4A49-B2CD-40F24833C4E2}" type="pres">
      <dgm:prSet presAssocID="{1FCFD57A-1DF7-40C4-A9B3-3AFFE0CF1FD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1EBE60D-1FA8-4046-8A65-BCD33F1CAB5E}" type="presOf" srcId="{1FCFD57A-1DF7-40C4-A9B3-3AFFE0CF1FD8}" destId="{EED2A963-8E5E-4A49-B2CD-40F24833C4E2}" srcOrd="0" destOrd="0" presId="urn:microsoft.com/office/officeart/2018/5/layout/IconCircleLabelList"/>
    <dgm:cxn modelId="{24CB9415-A129-410D-96B7-23E396D1CE3D}" type="presOf" srcId="{A60F432C-0D23-4069-96FC-308EBCE322F8}" destId="{7BCDFA8A-352C-46EA-BB7C-757C43B490CD}" srcOrd="0" destOrd="0" presId="urn:microsoft.com/office/officeart/2018/5/layout/IconCircleLabelList"/>
    <dgm:cxn modelId="{78BF733C-49D9-420E-8FD5-7B3C0206DAD6}" srcId="{ECF03462-979B-4773-B2F6-AA6A65AAD025}" destId="{1FCFD57A-1DF7-40C4-A9B3-3AFFE0CF1FD8}" srcOrd="1" destOrd="0" parTransId="{F9A8011F-5F21-4D27-9E48-35AA61BE3482}" sibTransId="{BAD0E4E1-9080-437D-8FEC-9F713EDAD416}"/>
    <dgm:cxn modelId="{464869C2-FAA7-4CF1-917B-CE152486DC00}" type="presOf" srcId="{ECF03462-979B-4773-B2F6-AA6A65AAD025}" destId="{70CB2863-FC00-4559-83A9-F74B5C3C21EE}" srcOrd="0" destOrd="0" presId="urn:microsoft.com/office/officeart/2018/5/layout/IconCircleLabelList"/>
    <dgm:cxn modelId="{70288AE1-670C-42DE-8808-8E2DDF1CF132}" srcId="{ECF03462-979B-4773-B2F6-AA6A65AAD025}" destId="{A60F432C-0D23-4069-96FC-308EBCE322F8}" srcOrd="0" destOrd="0" parTransId="{060118B2-2DAF-4F63-9FE8-0C0525054657}" sibTransId="{546CE24E-9DAD-4BF8-9672-7DA9D01DD9F6}"/>
    <dgm:cxn modelId="{0022F1DB-5629-4AA5-B40E-08BBF66AF270}" type="presParOf" srcId="{70CB2863-FC00-4559-83A9-F74B5C3C21EE}" destId="{F63CD096-A8A7-4E25-9ABB-9F1F9550F57F}" srcOrd="0" destOrd="0" presId="urn:microsoft.com/office/officeart/2018/5/layout/IconCircleLabelList"/>
    <dgm:cxn modelId="{1FD26B64-CEA3-4CBE-9719-5F024E0D00AC}" type="presParOf" srcId="{F63CD096-A8A7-4E25-9ABB-9F1F9550F57F}" destId="{90B58020-2A92-43F9-A9C8-B4B38D738CF3}" srcOrd="0" destOrd="0" presId="urn:microsoft.com/office/officeart/2018/5/layout/IconCircleLabelList"/>
    <dgm:cxn modelId="{3FE872C8-7245-48AC-B1A3-E5FB5324C9E4}" type="presParOf" srcId="{F63CD096-A8A7-4E25-9ABB-9F1F9550F57F}" destId="{4CB52834-9DBD-4BBE-96EF-8B9F48B4AFFB}" srcOrd="1" destOrd="0" presId="urn:microsoft.com/office/officeart/2018/5/layout/IconCircleLabelList"/>
    <dgm:cxn modelId="{72072A13-EF7B-4DBC-94DB-EBB3F3369F61}" type="presParOf" srcId="{F63CD096-A8A7-4E25-9ABB-9F1F9550F57F}" destId="{A454A5C6-6E48-4CF1-81B4-2196CDAC7B9B}" srcOrd="2" destOrd="0" presId="urn:microsoft.com/office/officeart/2018/5/layout/IconCircleLabelList"/>
    <dgm:cxn modelId="{DFC4B3B9-478E-4820-8588-6676D6C92616}" type="presParOf" srcId="{F63CD096-A8A7-4E25-9ABB-9F1F9550F57F}" destId="{7BCDFA8A-352C-46EA-BB7C-757C43B490CD}" srcOrd="3" destOrd="0" presId="urn:microsoft.com/office/officeart/2018/5/layout/IconCircleLabelList"/>
    <dgm:cxn modelId="{AB7DB832-8728-400D-AAFC-4187DDF9C04B}" type="presParOf" srcId="{70CB2863-FC00-4559-83A9-F74B5C3C21EE}" destId="{2E6AB605-4083-4495-B697-89C85543CC6A}" srcOrd="1" destOrd="0" presId="urn:microsoft.com/office/officeart/2018/5/layout/IconCircleLabelList"/>
    <dgm:cxn modelId="{39FA9990-BB74-4E07-8C2A-EDFE950452AF}" type="presParOf" srcId="{70CB2863-FC00-4559-83A9-F74B5C3C21EE}" destId="{6AFDEF0C-ECC3-4728-89DD-61E5800F2723}" srcOrd="2" destOrd="0" presId="urn:microsoft.com/office/officeart/2018/5/layout/IconCircleLabelList"/>
    <dgm:cxn modelId="{DBBD391F-9BEB-4245-BDFB-905F5FFB6B66}" type="presParOf" srcId="{6AFDEF0C-ECC3-4728-89DD-61E5800F2723}" destId="{C505F25F-27D2-4EF8-9A3A-051279BBFF1D}" srcOrd="0" destOrd="0" presId="urn:microsoft.com/office/officeart/2018/5/layout/IconCircleLabelList"/>
    <dgm:cxn modelId="{AEDFDE0D-D7AD-460B-8156-937464C4CD01}" type="presParOf" srcId="{6AFDEF0C-ECC3-4728-89DD-61E5800F2723}" destId="{510B4180-D531-4599-B568-727B2E19B1A8}" srcOrd="1" destOrd="0" presId="urn:microsoft.com/office/officeart/2018/5/layout/IconCircleLabelList"/>
    <dgm:cxn modelId="{4BD45121-8254-449E-AA3D-48095CFDBF61}" type="presParOf" srcId="{6AFDEF0C-ECC3-4728-89DD-61E5800F2723}" destId="{550F757F-03D8-431A-912F-B8499572553D}" srcOrd="2" destOrd="0" presId="urn:microsoft.com/office/officeart/2018/5/layout/IconCircleLabelList"/>
    <dgm:cxn modelId="{B9B7F510-D006-4B31-B087-F37B25F7FA1E}" type="presParOf" srcId="{6AFDEF0C-ECC3-4728-89DD-61E5800F2723}" destId="{EED2A963-8E5E-4A49-B2CD-40F24833C4E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05AE3D2-635C-4509-B86A-C43B082855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0BE3157-2E33-4F6B-A768-89EFE879579A}">
      <dgm:prSet/>
      <dgm:spPr/>
      <dgm:t>
        <a:bodyPr/>
        <a:lstStyle/>
        <a:p>
          <a:r>
            <a:rPr lang="en-GB" baseline="0"/>
            <a:t>Automation reduces admin burden (ideally!)</a:t>
          </a:r>
          <a:endParaRPr lang="en-US"/>
        </a:p>
      </dgm:t>
    </dgm:pt>
    <dgm:pt modelId="{D02CB7D9-6B43-4970-988C-23AFB2966050}" type="parTrans" cxnId="{1B2CCA48-B301-436C-AE9F-838FFBBADA9F}">
      <dgm:prSet/>
      <dgm:spPr/>
      <dgm:t>
        <a:bodyPr/>
        <a:lstStyle/>
        <a:p>
          <a:endParaRPr lang="en-US"/>
        </a:p>
      </dgm:t>
    </dgm:pt>
    <dgm:pt modelId="{D4CD4F4B-8045-499E-A660-B2E7542AFDCC}" type="sibTrans" cxnId="{1B2CCA48-B301-436C-AE9F-838FFBBADA9F}">
      <dgm:prSet/>
      <dgm:spPr/>
      <dgm:t>
        <a:bodyPr/>
        <a:lstStyle/>
        <a:p>
          <a:endParaRPr lang="en-US"/>
        </a:p>
      </dgm:t>
    </dgm:pt>
    <dgm:pt modelId="{F90F1B54-06AB-43BA-BA49-BDD3169E4449}">
      <dgm:prSet/>
      <dgm:spPr/>
      <dgm:t>
        <a:bodyPr/>
        <a:lstStyle/>
        <a:p>
          <a:r>
            <a:rPr lang="en-GB" baseline="0"/>
            <a:t>Decision support improves accuracy</a:t>
          </a:r>
          <a:endParaRPr lang="en-US"/>
        </a:p>
      </dgm:t>
    </dgm:pt>
    <dgm:pt modelId="{3DF48B40-5978-460C-AB1D-B63AA8E0A6B5}" type="parTrans" cxnId="{31A7D001-0D63-4425-A2CB-344601982E3D}">
      <dgm:prSet/>
      <dgm:spPr/>
      <dgm:t>
        <a:bodyPr/>
        <a:lstStyle/>
        <a:p>
          <a:endParaRPr lang="en-US"/>
        </a:p>
      </dgm:t>
    </dgm:pt>
    <dgm:pt modelId="{886C08BD-5F17-45E2-B17D-ED83CAE41E65}" type="sibTrans" cxnId="{31A7D001-0D63-4425-A2CB-344601982E3D}">
      <dgm:prSet/>
      <dgm:spPr/>
      <dgm:t>
        <a:bodyPr/>
        <a:lstStyle/>
        <a:p>
          <a:endParaRPr lang="en-US"/>
        </a:p>
      </dgm:t>
    </dgm:pt>
    <dgm:pt modelId="{D27EBBA7-D549-4592-A1ED-3096A22D8C65}">
      <dgm:prSet/>
      <dgm:spPr/>
      <dgm:t>
        <a:bodyPr/>
        <a:lstStyle/>
        <a:p>
          <a:r>
            <a:rPr lang="en-GB" baseline="0"/>
            <a:t>New skills required → digital confidence is a key determinant</a:t>
          </a:r>
          <a:endParaRPr lang="en-US"/>
        </a:p>
      </dgm:t>
    </dgm:pt>
    <dgm:pt modelId="{5B296F96-68C9-41D4-AF52-D3C19AD921B7}" type="parTrans" cxnId="{1841B578-5059-4CD2-A823-CAAFFE260B1A}">
      <dgm:prSet/>
      <dgm:spPr/>
      <dgm:t>
        <a:bodyPr/>
        <a:lstStyle/>
        <a:p>
          <a:endParaRPr lang="en-US"/>
        </a:p>
      </dgm:t>
    </dgm:pt>
    <dgm:pt modelId="{06EF886A-599C-44B9-91C6-C21CC7432E41}" type="sibTrans" cxnId="{1841B578-5059-4CD2-A823-CAAFFE260B1A}">
      <dgm:prSet/>
      <dgm:spPr/>
      <dgm:t>
        <a:bodyPr/>
        <a:lstStyle/>
        <a:p>
          <a:endParaRPr lang="en-US"/>
        </a:p>
      </dgm:t>
    </dgm:pt>
    <dgm:pt modelId="{C99E1C77-F4F1-4507-8F5B-C194A9899F0D}">
      <dgm:prSet/>
      <dgm:spPr/>
      <dgm:t>
        <a:bodyPr/>
        <a:lstStyle/>
        <a:p>
          <a:r>
            <a:rPr lang="en-GB" baseline="0"/>
            <a:t>Tech can increase workload if poorly implemented</a:t>
          </a:r>
          <a:endParaRPr lang="en-US"/>
        </a:p>
      </dgm:t>
    </dgm:pt>
    <dgm:pt modelId="{02428974-5240-426C-BC3D-5AE4F447A8D4}" type="parTrans" cxnId="{F7CF835B-D212-4BAF-B8C6-A9DF8FA5540E}">
      <dgm:prSet/>
      <dgm:spPr/>
      <dgm:t>
        <a:bodyPr/>
        <a:lstStyle/>
        <a:p>
          <a:endParaRPr lang="en-US"/>
        </a:p>
      </dgm:t>
    </dgm:pt>
    <dgm:pt modelId="{22975BBA-BE9D-494F-9478-1BCB0F52EEC9}" type="sibTrans" cxnId="{F7CF835B-D212-4BAF-B8C6-A9DF8FA5540E}">
      <dgm:prSet/>
      <dgm:spPr/>
      <dgm:t>
        <a:bodyPr/>
        <a:lstStyle/>
        <a:p>
          <a:endParaRPr lang="en-US"/>
        </a:p>
      </dgm:t>
    </dgm:pt>
    <dgm:pt modelId="{653F5798-EF69-42FC-832D-01FF81D20B8A}">
      <dgm:prSet/>
      <dgm:spPr/>
      <dgm:t>
        <a:bodyPr/>
        <a:lstStyle/>
        <a:p>
          <a:r>
            <a:rPr lang="en-GB" baseline="0"/>
            <a:t>Remote work possibilities</a:t>
          </a:r>
          <a:endParaRPr lang="en-US"/>
        </a:p>
      </dgm:t>
    </dgm:pt>
    <dgm:pt modelId="{0C2E481B-F2BA-4A6D-AC1F-5F5D1F5B5DFD}" type="parTrans" cxnId="{5FE45BFD-6AA4-4596-97BC-253BBC457D89}">
      <dgm:prSet/>
      <dgm:spPr/>
      <dgm:t>
        <a:bodyPr/>
        <a:lstStyle/>
        <a:p>
          <a:endParaRPr lang="en-US"/>
        </a:p>
      </dgm:t>
    </dgm:pt>
    <dgm:pt modelId="{D1547F5D-403C-4E6E-BD87-5B5B5F12A81F}" type="sibTrans" cxnId="{5FE45BFD-6AA4-4596-97BC-253BBC457D89}">
      <dgm:prSet/>
      <dgm:spPr/>
      <dgm:t>
        <a:bodyPr/>
        <a:lstStyle/>
        <a:p>
          <a:endParaRPr lang="en-US"/>
        </a:p>
      </dgm:t>
    </dgm:pt>
    <dgm:pt modelId="{04B0B0BF-3EDE-4ED3-BEFC-B704A7470A55}">
      <dgm:prSet/>
      <dgm:spPr/>
      <dgm:t>
        <a:bodyPr/>
        <a:lstStyle/>
        <a:p>
          <a:r>
            <a:rPr lang="en-GB" baseline="0"/>
            <a:t>Risk of burnout from tech overload</a:t>
          </a:r>
          <a:endParaRPr lang="en-US"/>
        </a:p>
      </dgm:t>
    </dgm:pt>
    <dgm:pt modelId="{F409B6F3-76D3-420D-955A-370B6A32E617}" type="parTrans" cxnId="{DD963045-A08D-48FD-980D-0378457DBA17}">
      <dgm:prSet/>
      <dgm:spPr/>
      <dgm:t>
        <a:bodyPr/>
        <a:lstStyle/>
        <a:p>
          <a:endParaRPr lang="en-US"/>
        </a:p>
      </dgm:t>
    </dgm:pt>
    <dgm:pt modelId="{8699B397-5ECF-4F48-950A-812AFD04BC68}" type="sibTrans" cxnId="{DD963045-A08D-48FD-980D-0378457DBA17}">
      <dgm:prSet/>
      <dgm:spPr/>
      <dgm:t>
        <a:bodyPr/>
        <a:lstStyle/>
        <a:p>
          <a:endParaRPr lang="en-US"/>
        </a:p>
      </dgm:t>
    </dgm:pt>
    <dgm:pt modelId="{7DF8B122-5B2A-4A2E-8A9A-C155BA2FE91E}">
      <dgm:prSet/>
      <dgm:spPr/>
      <dgm:t>
        <a:bodyPr/>
        <a:lstStyle/>
        <a:p>
          <a:r>
            <a:rPr lang="en-GB" baseline="0"/>
            <a:t>(Kumi et al., 2025; Starke and Ludviga, 2025; Amoako et al., 2024)</a:t>
          </a:r>
          <a:endParaRPr lang="en-US"/>
        </a:p>
      </dgm:t>
    </dgm:pt>
    <dgm:pt modelId="{7A9074B6-5E2C-40F7-9FED-4E571534ABDC}" type="parTrans" cxnId="{35473761-14A4-4D1B-917E-CF58C1E9F650}">
      <dgm:prSet/>
      <dgm:spPr/>
      <dgm:t>
        <a:bodyPr/>
        <a:lstStyle/>
        <a:p>
          <a:endParaRPr lang="en-US"/>
        </a:p>
      </dgm:t>
    </dgm:pt>
    <dgm:pt modelId="{636568DA-98A6-4EF1-87D7-3F2B5E2E2C82}" type="sibTrans" cxnId="{35473761-14A4-4D1B-917E-CF58C1E9F650}">
      <dgm:prSet/>
      <dgm:spPr/>
      <dgm:t>
        <a:bodyPr/>
        <a:lstStyle/>
        <a:p>
          <a:endParaRPr lang="en-US"/>
        </a:p>
      </dgm:t>
    </dgm:pt>
    <dgm:pt modelId="{7E30D854-6EC1-4419-AA62-9C28853D7A56}" type="pres">
      <dgm:prSet presAssocID="{205AE3D2-635C-4509-B86A-C43B08285565}" presName="root" presStyleCnt="0">
        <dgm:presLayoutVars>
          <dgm:dir/>
          <dgm:resizeHandles val="exact"/>
        </dgm:presLayoutVars>
      </dgm:prSet>
      <dgm:spPr/>
    </dgm:pt>
    <dgm:pt modelId="{9DD31C04-402D-4416-B770-37756DDD1C42}" type="pres">
      <dgm:prSet presAssocID="{70BE3157-2E33-4F6B-A768-89EFE879579A}" presName="compNode" presStyleCnt="0"/>
      <dgm:spPr/>
    </dgm:pt>
    <dgm:pt modelId="{2E2AB9DA-65FA-4365-BCB0-C4D1676A7962}" type="pres">
      <dgm:prSet presAssocID="{70BE3157-2E33-4F6B-A768-89EFE879579A}" presName="bgRect" presStyleLbl="bgShp" presStyleIdx="0" presStyleCnt="7"/>
      <dgm:spPr/>
    </dgm:pt>
    <dgm:pt modelId="{56DB79B1-697E-4139-A45B-3C6B9D9A4229}" type="pres">
      <dgm:prSet presAssocID="{70BE3157-2E33-4F6B-A768-89EFE879579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18CE984-19CC-4575-A8B0-3F1AE199ED6B}" type="pres">
      <dgm:prSet presAssocID="{70BE3157-2E33-4F6B-A768-89EFE879579A}" presName="spaceRect" presStyleCnt="0"/>
      <dgm:spPr/>
    </dgm:pt>
    <dgm:pt modelId="{A48AA64B-02B8-4120-A7B3-3459F1F2A14B}" type="pres">
      <dgm:prSet presAssocID="{70BE3157-2E33-4F6B-A768-89EFE879579A}" presName="parTx" presStyleLbl="revTx" presStyleIdx="0" presStyleCnt="7">
        <dgm:presLayoutVars>
          <dgm:chMax val="0"/>
          <dgm:chPref val="0"/>
        </dgm:presLayoutVars>
      </dgm:prSet>
      <dgm:spPr/>
    </dgm:pt>
    <dgm:pt modelId="{A9F63C84-3881-482C-8BE3-694F0130D288}" type="pres">
      <dgm:prSet presAssocID="{D4CD4F4B-8045-499E-A660-B2E7542AFDCC}" presName="sibTrans" presStyleCnt="0"/>
      <dgm:spPr/>
    </dgm:pt>
    <dgm:pt modelId="{09F7C5ED-5893-48E5-BA6F-80323C8D564C}" type="pres">
      <dgm:prSet presAssocID="{F90F1B54-06AB-43BA-BA49-BDD3169E4449}" presName="compNode" presStyleCnt="0"/>
      <dgm:spPr/>
    </dgm:pt>
    <dgm:pt modelId="{96DE52AC-85DA-46E9-A3ED-329933333892}" type="pres">
      <dgm:prSet presAssocID="{F90F1B54-06AB-43BA-BA49-BDD3169E4449}" presName="bgRect" presStyleLbl="bgShp" presStyleIdx="1" presStyleCnt="7"/>
      <dgm:spPr/>
    </dgm:pt>
    <dgm:pt modelId="{7D9EC7FA-5C05-4188-A776-F8C9298F3EE4}" type="pres">
      <dgm:prSet presAssocID="{F90F1B54-06AB-43BA-BA49-BDD3169E4449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A209B72-2980-4689-9D94-B43CFCB0BD97}" type="pres">
      <dgm:prSet presAssocID="{F90F1B54-06AB-43BA-BA49-BDD3169E4449}" presName="spaceRect" presStyleCnt="0"/>
      <dgm:spPr/>
    </dgm:pt>
    <dgm:pt modelId="{71683CC3-AB47-4D10-8263-0095196AA412}" type="pres">
      <dgm:prSet presAssocID="{F90F1B54-06AB-43BA-BA49-BDD3169E4449}" presName="parTx" presStyleLbl="revTx" presStyleIdx="1" presStyleCnt="7">
        <dgm:presLayoutVars>
          <dgm:chMax val="0"/>
          <dgm:chPref val="0"/>
        </dgm:presLayoutVars>
      </dgm:prSet>
      <dgm:spPr/>
    </dgm:pt>
    <dgm:pt modelId="{C083776D-6557-4C6C-95DE-385F57A63824}" type="pres">
      <dgm:prSet presAssocID="{886C08BD-5F17-45E2-B17D-ED83CAE41E65}" presName="sibTrans" presStyleCnt="0"/>
      <dgm:spPr/>
    </dgm:pt>
    <dgm:pt modelId="{56359D00-014E-402A-9023-74FAED303EB3}" type="pres">
      <dgm:prSet presAssocID="{D27EBBA7-D549-4592-A1ED-3096A22D8C65}" presName="compNode" presStyleCnt="0"/>
      <dgm:spPr/>
    </dgm:pt>
    <dgm:pt modelId="{D44ABF06-C27D-4EAC-B990-6CE2FC9DB950}" type="pres">
      <dgm:prSet presAssocID="{D27EBBA7-D549-4592-A1ED-3096A22D8C65}" presName="bgRect" presStyleLbl="bgShp" presStyleIdx="2" presStyleCnt="7"/>
      <dgm:spPr/>
    </dgm:pt>
    <dgm:pt modelId="{EAA00B44-64FE-4C8F-8E6A-D72B87AE52D8}" type="pres">
      <dgm:prSet presAssocID="{D27EBBA7-D549-4592-A1ED-3096A22D8C65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A1A9E0A-0ADF-4A05-8743-0581F4D949BB}" type="pres">
      <dgm:prSet presAssocID="{D27EBBA7-D549-4592-A1ED-3096A22D8C65}" presName="spaceRect" presStyleCnt="0"/>
      <dgm:spPr/>
    </dgm:pt>
    <dgm:pt modelId="{16E2AB21-55FF-44F5-9863-6BA439F4C062}" type="pres">
      <dgm:prSet presAssocID="{D27EBBA7-D549-4592-A1ED-3096A22D8C65}" presName="parTx" presStyleLbl="revTx" presStyleIdx="2" presStyleCnt="7">
        <dgm:presLayoutVars>
          <dgm:chMax val="0"/>
          <dgm:chPref val="0"/>
        </dgm:presLayoutVars>
      </dgm:prSet>
      <dgm:spPr/>
    </dgm:pt>
    <dgm:pt modelId="{767A47DC-24D2-4F6E-8B4C-BBF5D01D5465}" type="pres">
      <dgm:prSet presAssocID="{06EF886A-599C-44B9-91C6-C21CC7432E41}" presName="sibTrans" presStyleCnt="0"/>
      <dgm:spPr/>
    </dgm:pt>
    <dgm:pt modelId="{CDFC3194-DC04-44EC-8FDD-B9C5E91865C7}" type="pres">
      <dgm:prSet presAssocID="{C99E1C77-F4F1-4507-8F5B-C194A9899F0D}" presName="compNode" presStyleCnt="0"/>
      <dgm:spPr/>
    </dgm:pt>
    <dgm:pt modelId="{A1160810-E6FD-4282-9401-5402B3EFD78C}" type="pres">
      <dgm:prSet presAssocID="{C99E1C77-F4F1-4507-8F5B-C194A9899F0D}" presName="bgRect" presStyleLbl="bgShp" presStyleIdx="3" presStyleCnt="7"/>
      <dgm:spPr/>
    </dgm:pt>
    <dgm:pt modelId="{75B74D62-747A-4CF6-88A7-E1AAB06092E4}" type="pres">
      <dgm:prSet presAssocID="{C99E1C77-F4F1-4507-8F5B-C194A9899F0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DAADA815-2982-40B1-A32B-260BD4C5EACB}" type="pres">
      <dgm:prSet presAssocID="{C99E1C77-F4F1-4507-8F5B-C194A9899F0D}" presName="spaceRect" presStyleCnt="0"/>
      <dgm:spPr/>
    </dgm:pt>
    <dgm:pt modelId="{025594B6-2155-4DA9-A40B-32C0EB818A39}" type="pres">
      <dgm:prSet presAssocID="{C99E1C77-F4F1-4507-8F5B-C194A9899F0D}" presName="parTx" presStyleLbl="revTx" presStyleIdx="3" presStyleCnt="7">
        <dgm:presLayoutVars>
          <dgm:chMax val="0"/>
          <dgm:chPref val="0"/>
        </dgm:presLayoutVars>
      </dgm:prSet>
      <dgm:spPr/>
    </dgm:pt>
    <dgm:pt modelId="{ACE574B9-1D3F-48EE-9206-E8485E5A0304}" type="pres">
      <dgm:prSet presAssocID="{22975BBA-BE9D-494F-9478-1BCB0F52EEC9}" presName="sibTrans" presStyleCnt="0"/>
      <dgm:spPr/>
    </dgm:pt>
    <dgm:pt modelId="{9387C1D5-9B6D-46E3-9BE0-6A20F03B3043}" type="pres">
      <dgm:prSet presAssocID="{653F5798-EF69-42FC-832D-01FF81D20B8A}" presName="compNode" presStyleCnt="0"/>
      <dgm:spPr/>
    </dgm:pt>
    <dgm:pt modelId="{A5ED96BB-E443-4F3C-A898-D37A5E944C46}" type="pres">
      <dgm:prSet presAssocID="{653F5798-EF69-42FC-832D-01FF81D20B8A}" presName="bgRect" presStyleLbl="bgShp" presStyleIdx="4" presStyleCnt="7"/>
      <dgm:spPr/>
    </dgm:pt>
    <dgm:pt modelId="{C83AACD7-2E72-4114-A9DE-F681E2749A18}" type="pres">
      <dgm:prSet presAssocID="{653F5798-EF69-42FC-832D-01FF81D20B8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34C3968B-E44B-473E-A2A7-BBF315EAA9BC}" type="pres">
      <dgm:prSet presAssocID="{653F5798-EF69-42FC-832D-01FF81D20B8A}" presName="spaceRect" presStyleCnt="0"/>
      <dgm:spPr/>
    </dgm:pt>
    <dgm:pt modelId="{6E8693C3-51D1-4418-87CE-26D7F0689CE3}" type="pres">
      <dgm:prSet presAssocID="{653F5798-EF69-42FC-832D-01FF81D20B8A}" presName="parTx" presStyleLbl="revTx" presStyleIdx="4" presStyleCnt="7">
        <dgm:presLayoutVars>
          <dgm:chMax val="0"/>
          <dgm:chPref val="0"/>
        </dgm:presLayoutVars>
      </dgm:prSet>
      <dgm:spPr/>
    </dgm:pt>
    <dgm:pt modelId="{1D696B35-8313-44C0-AC1A-A01A733BC6A8}" type="pres">
      <dgm:prSet presAssocID="{D1547F5D-403C-4E6E-BD87-5B5B5F12A81F}" presName="sibTrans" presStyleCnt="0"/>
      <dgm:spPr/>
    </dgm:pt>
    <dgm:pt modelId="{642DEF19-AADC-4E9C-B08D-8D1582E90DFE}" type="pres">
      <dgm:prSet presAssocID="{04B0B0BF-3EDE-4ED3-BEFC-B704A7470A55}" presName="compNode" presStyleCnt="0"/>
      <dgm:spPr/>
    </dgm:pt>
    <dgm:pt modelId="{242432CF-F8AD-4B99-9770-A9BBB6BE8A99}" type="pres">
      <dgm:prSet presAssocID="{04B0B0BF-3EDE-4ED3-BEFC-B704A7470A55}" presName="bgRect" presStyleLbl="bgShp" presStyleIdx="5" presStyleCnt="7"/>
      <dgm:spPr/>
    </dgm:pt>
    <dgm:pt modelId="{56F50EB9-6A03-4A52-A2B1-D7AE4397796E}" type="pres">
      <dgm:prSet presAssocID="{04B0B0BF-3EDE-4ED3-BEFC-B704A7470A55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593DF25-2F48-4CB9-8F8F-DB5AEA377DC7}" type="pres">
      <dgm:prSet presAssocID="{04B0B0BF-3EDE-4ED3-BEFC-B704A7470A55}" presName="spaceRect" presStyleCnt="0"/>
      <dgm:spPr/>
    </dgm:pt>
    <dgm:pt modelId="{39BE778F-6CEF-4EE8-826C-4E9C45EA3547}" type="pres">
      <dgm:prSet presAssocID="{04B0B0BF-3EDE-4ED3-BEFC-B704A7470A55}" presName="parTx" presStyleLbl="revTx" presStyleIdx="5" presStyleCnt="7">
        <dgm:presLayoutVars>
          <dgm:chMax val="0"/>
          <dgm:chPref val="0"/>
        </dgm:presLayoutVars>
      </dgm:prSet>
      <dgm:spPr/>
    </dgm:pt>
    <dgm:pt modelId="{6712B5CB-BDE0-4A51-8E34-FB948C27D3BF}" type="pres">
      <dgm:prSet presAssocID="{8699B397-5ECF-4F48-950A-812AFD04BC68}" presName="sibTrans" presStyleCnt="0"/>
      <dgm:spPr/>
    </dgm:pt>
    <dgm:pt modelId="{00151113-B889-4066-947A-2BFC3157C16D}" type="pres">
      <dgm:prSet presAssocID="{7DF8B122-5B2A-4A2E-8A9A-C155BA2FE91E}" presName="compNode" presStyleCnt="0"/>
      <dgm:spPr/>
    </dgm:pt>
    <dgm:pt modelId="{4761CB18-EAC1-468E-A9C4-84EF5467D9DA}" type="pres">
      <dgm:prSet presAssocID="{7DF8B122-5B2A-4A2E-8A9A-C155BA2FE91E}" presName="bgRect" presStyleLbl="bgShp" presStyleIdx="6" presStyleCnt="7"/>
      <dgm:spPr/>
    </dgm:pt>
    <dgm:pt modelId="{9CC36411-CF1F-406B-93A8-E312545F4FCA}" type="pres">
      <dgm:prSet presAssocID="{7DF8B122-5B2A-4A2E-8A9A-C155BA2FE91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DF3F67E1-FE52-47EE-B5BA-91D8CF23D950}" type="pres">
      <dgm:prSet presAssocID="{7DF8B122-5B2A-4A2E-8A9A-C155BA2FE91E}" presName="spaceRect" presStyleCnt="0"/>
      <dgm:spPr/>
    </dgm:pt>
    <dgm:pt modelId="{CC1F07A0-DD81-4D19-B3ED-AF14D3C258FA}" type="pres">
      <dgm:prSet presAssocID="{7DF8B122-5B2A-4A2E-8A9A-C155BA2FE91E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CC4D200-1385-4912-B86F-E0A4E631A5B5}" type="presOf" srcId="{D27EBBA7-D549-4592-A1ED-3096A22D8C65}" destId="{16E2AB21-55FF-44F5-9863-6BA439F4C062}" srcOrd="0" destOrd="0" presId="urn:microsoft.com/office/officeart/2018/2/layout/IconVerticalSolidList"/>
    <dgm:cxn modelId="{31A7D001-0D63-4425-A2CB-344601982E3D}" srcId="{205AE3D2-635C-4509-B86A-C43B08285565}" destId="{F90F1B54-06AB-43BA-BA49-BDD3169E4449}" srcOrd="1" destOrd="0" parTransId="{3DF48B40-5978-460C-AB1D-B63AA8E0A6B5}" sibTransId="{886C08BD-5F17-45E2-B17D-ED83CAE41E65}"/>
    <dgm:cxn modelId="{9CAAC717-8688-4BC3-B8F1-1E541E079F91}" type="presOf" srcId="{C99E1C77-F4F1-4507-8F5B-C194A9899F0D}" destId="{025594B6-2155-4DA9-A40B-32C0EB818A39}" srcOrd="0" destOrd="0" presId="urn:microsoft.com/office/officeart/2018/2/layout/IconVerticalSolidList"/>
    <dgm:cxn modelId="{973C3E40-AEB8-4754-A368-E98FBE9B6694}" type="presOf" srcId="{653F5798-EF69-42FC-832D-01FF81D20B8A}" destId="{6E8693C3-51D1-4418-87CE-26D7F0689CE3}" srcOrd="0" destOrd="0" presId="urn:microsoft.com/office/officeart/2018/2/layout/IconVerticalSolidList"/>
    <dgm:cxn modelId="{F7CF835B-D212-4BAF-B8C6-A9DF8FA5540E}" srcId="{205AE3D2-635C-4509-B86A-C43B08285565}" destId="{C99E1C77-F4F1-4507-8F5B-C194A9899F0D}" srcOrd="3" destOrd="0" parTransId="{02428974-5240-426C-BC3D-5AE4F447A8D4}" sibTransId="{22975BBA-BE9D-494F-9478-1BCB0F52EEC9}"/>
    <dgm:cxn modelId="{35473761-14A4-4D1B-917E-CF58C1E9F650}" srcId="{205AE3D2-635C-4509-B86A-C43B08285565}" destId="{7DF8B122-5B2A-4A2E-8A9A-C155BA2FE91E}" srcOrd="6" destOrd="0" parTransId="{7A9074B6-5E2C-40F7-9FED-4E571534ABDC}" sibTransId="{636568DA-98A6-4EF1-87D7-3F2B5E2E2C82}"/>
    <dgm:cxn modelId="{DD963045-A08D-48FD-980D-0378457DBA17}" srcId="{205AE3D2-635C-4509-B86A-C43B08285565}" destId="{04B0B0BF-3EDE-4ED3-BEFC-B704A7470A55}" srcOrd="5" destOrd="0" parTransId="{F409B6F3-76D3-420D-955A-370B6A32E617}" sibTransId="{8699B397-5ECF-4F48-950A-812AFD04BC68}"/>
    <dgm:cxn modelId="{1B2CCA48-B301-436C-AE9F-838FFBBADA9F}" srcId="{205AE3D2-635C-4509-B86A-C43B08285565}" destId="{70BE3157-2E33-4F6B-A768-89EFE879579A}" srcOrd="0" destOrd="0" parTransId="{D02CB7D9-6B43-4970-988C-23AFB2966050}" sibTransId="{D4CD4F4B-8045-499E-A660-B2E7542AFDCC}"/>
    <dgm:cxn modelId="{1841B578-5059-4CD2-A823-CAAFFE260B1A}" srcId="{205AE3D2-635C-4509-B86A-C43B08285565}" destId="{D27EBBA7-D549-4592-A1ED-3096A22D8C65}" srcOrd="2" destOrd="0" parTransId="{5B296F96-68C9-41D4-AF52-D3C19AD921B7}" sibTransId="{06EF886A-599C-44B9-91C6-C21CC7432E41}"/>
    <dgm:cxn modelId="{7CD97888-101B-4326-ABBC-096E2BD7FD33}" type="presOf" srcId="{F90F1B54-06AB-43BA-BA49-BDD3169E4449}" destId="{71683CC3-AB47-4D10-8263-0095196AA412}" srcOrd="0" destOrd="0" presId="urn:microsoft.com/office/officeart/2018/2/layout/IconVerticalSolidList"/>
    <dgm:cxn modelId="{8A7CD19E-BCB4-4CD5-8433-D2FEDE52A81D}" type="presOf" srcId="{205AE3D2-635C-4509-B86A-C43B08285565}" destId="{7E30D854-6EC1-4419-AA62-9C28853D7A56}" srcOrd="0" destOrd="0" presId="urn:microsoft.com/office/officeart/2018/2/layout/IconVerticalSolidList"/>
    <dgm:cxn modelId="{81138AC2-2B11-4117-A9EE-BCF749BC48A1}" type="presOf" srcId="{7DF8B122-5B2A-4A2E-8A9A-C155BA2FE91E}" destId="{CC1F07A0-DD81-4D19-B3ED-AF14D3C258FA}" srcOrd="0" destOrd="0" presId="urn:microsoft.com/office/officeart/2018/2/layout/IconVerticalSolidList"/>
    <dgm:cxn modelId="{BE7128CE-1C97-4F4B-9E73-2CF6C4F7871D}" type="presOf" srcId="{04B0B0BF-3EDE-4ED3-BEFC-B704A7470A55}" destId="{39BE778F-6CEF-4EE8-826C-4E9C45EA3547}" srcOrd="0" destOrd="0" presId="urn:microsoft.com/office/officeart/2018/2/layout/IconVerticalSolidList"/>
    <dgm:cxn modelId="{8ED839E8-4531-4787-A71F-A72ABDEDF731}" type="presOf" srcId="{70BE3157-2E33-4F6B-A768-89EFE879579A}" destId="{A48AA64B-02B8-4120-A7B3-3459F1F2A14B}" srcOrd="0" destOrd="0" presId="urn:microsoft.com/office/officeart/2018/2/layout/IconVerticalSolidList"/>
    <dgm:cxn modelId="{5FE45BFD-6AA4-4596-97BC-253BBC457D89}" srcId="{205AE3D2-635C-4509-B86A-C43B08285565}" destId="{653F5798-EF69-42FC-832D-01FF81D20B8A}" srcOrd="4" destOrd="0" parTransId="{0C2E481B-F2BA-4A6D-AC1F-5F5D1F5B5DFD}" sibTransId="{D1547F5D-403C-4E6E-BD87-5B5B5F12A81F}"/>
    <dgm:cxn modelId="{AD1D42D9-D9A2-49A1-8AC4-96F7AFB11730}" type="presParOf" srcId="{7E30D854-6EC1-4419-AA62-9C28853D7A56}" destId="{9DD31C04-402D-4416-B770-37756DDD1C42}" srcOrd="0" destOrd="0" presId="urn:microsoft.com/office/officeart/2018/2/layout/IconVerticalSolidList"/>
    <dgm:cxn modelId="{6AD43C12-9CDC-446B-A64B-3BE78BA47BE3}" type="presParOf" srcId="{9DD31C04-402D-4416-B770-37756DDD1C42}" destId="{2E2AB9DA-65FA-4365-BCB0-C4D1676A7962}" srcOrd="0" destOrd="0" presId="urn:microsoft.com/office/officeart/2018/2/layout/IconVerticalSolidList"/>
    <dgm:cxn modelId="{04FCDC65-4B51-4A8E-A8AC-9CEC07949E3D}" type="presParOf" srcId="{9DD31C04-402D-4416-B770-37756DDD1C42}" destId="{56DB79B1-697E-4139-A45B-3C6B9D9A4229}" srcOrd="1" destOrd="0" presId="urn:microsoft.com/office/officeart/2018/2/layout/IconVerticalSolidList"/>
    <dgm:cxn modelId="{CCC5880F-805E-4608-8BE3-0AF100C4A8FF}" type="presParOf" srcId="{9DD31C04-402D-4416-B770-37756DDD1C42}" destId="{C18CE984-19CC-4575-A8B0-3F1AE199ED6B}" srcOrd="2" destOrd="0" presId="urn:microsoft.com/office/officeart/2018/2/layout/IconVerticalSolidList"/>
    <dgm:cxn modelId="{0F187555-663B-496A-8AA8-4E1FE702038A}" type="presParOf" srcId="{9DD31C04-402D-4416-B770-37756DDD1C42}" destId="{A48AA64B-02B8-4120-A7B3-3459F1F2A14B}" srcOrd="3" destOrd="0" presId="urn:microsoft.com/office/officeart/2018/2/layout/IconVerticalSolidList"/>
    <dgm:cxn modelId="{C5054211-83CF-4214-AC36-6535137DF045}" type="presParOf" srcId="{7E30D854-6EC1-4419-AA62-9C28853D7A56}" destId="{A9F63C84-3881-482C-8BE3-694F0130D288}" srcOrd="1" destOrd="0" presId="urn:microsoft.com/office/officeart/2018/2/layout/IconVerticalSolidList"/>
    <dgm:cxn modelId="{54098ABE-F97D-4525-9750-1776FAA9DB57}" type="presParOf" srcId="{7E30D854-6EC1-4419-AA62-9C28853D7A56}" destId="{09F7C5ED-5893-48E5-BA6F-80323C8D564C}" srcOrd="2" destOrd="0" presId="urn:microsoft.com/office/officeart/2018/2/layout/IconVerticalSolidList"/>
    <dgm:cxn modelId="{F029ABD4-0A84-4D1A-9730-18BC71218E8E}" type="presParOf" srcId="{09F7C5ED-5893-48E5-BA6F-80323C8D564C}" destId="{96DE52AC-85DA-46E9-A3ED-329933333892}" srcOrd="0" destOrd="0" presId="urn:microsoft.com/office/officeart/2018/2/layout/IconVerticalSolidList"/>
    <dgm:cxn modelId="{7D081122-7B4B-486E-8699-B73501DA6D95}" type="presParOf" srcId="{09F7C5ED-5893-48E5-BA6F-80323C8D564C}" destId="{7D9EC7FA-5C05-4188-A776-F8C9298F3EE4}" srcOrd="1" destOrd="0" presId="urn:microsoft.com/office/officeart/2018/2/layout/IconVerticalSolidList"/>
    <dgm:cxn modelId="{CC8705A3-AA86-4374-B24A-90A9A8129E56}" type="presParOf" srcId="{09F7C5ED-5893-48E5-BA6F-80323C8D564C}" destId="{0A209B72-2980-4689-9D94-B43CFCB0BD97}" srcOrd="2" destOrd="0" presId="urn:microsoft.com/office/officeart/2018/2/layout/IconVerticalSolidList"/>
    <dgm:cxn modelId="{DF99F9FA-3FE1-400F-841F-ED16C1A209A9}" type="presParOf" srcId="{09F7C5ED-5893-48E5-BA6F-80323C8D564C}" destId="{71683CC3-AB47-4D10-8263-0095196AA412}" srcOrd="3" destOrd="0" presId="urn:microsoft.com/office/officeart/2018/2/layout/IconVerticalSolidList"/>
    <dgm:cxn modelId="{E0D04C8F-C9C5-4368-88E1-431BE8BEFF63}" type="presParOf" srcId="{7E30D854-6EC1-4419-AA62-9C28853D7A56}" destId="{C083776D-6557-4C6C-95DE-385F57A63824}" srcOrd="3" destOrd="0" presId="urn:microsoft.com/office/officeart/2018/2/layout/IconVerticalSolidList"/>
    <dgm:cxn modelId="{8079582A-80D6-4A1C-97C8-F916FAB48E92}" type="presParOf" srcId="{7E30D854-6EC1-4419-AA62-9C28853D7A56}" destId="{56359D00-014E-402A-9023-74FAED303EB3}" srcOrd="4" destOrd="0" presId="urn:microsoft.com/office/officeart/2018/2/layout/IconVerticalSolidList"/>
    <dgm:cxn modelId="{1F05B3AD-4639-4EBB-AE42-2DC69E8B057D}" type="presParOf" srcId="{56359D00-014E-402A-9023-74FAED303EB3}" destId="{D44ABF06-C27D-4EAC-B990-6CE2FC9DB950}" srcOrd="0" destOrd="0" presId="urn:microsoft.com/office/officeart/2018/2/layout/IconVerticalSolidList"/>
    <dgm:cxn modelId="{7947E2A6-67EF-4468-84CA-5F026BC538F5}" type="presParOf" srcId="{56359D00-014E-402A-9023-74FAED303EB3}" destId="{EAA00B44-64FE-4C8F-8E6A-D72B87AE52D8}" srcOrd="1" destOrd="0" presId="urn:microsoft.com/office/officeart/2018/2/layout/IconVerticalSolidList"/>
    <dgm:cxn modelId="{4AB80DA0-7F86-4512-A70F-B5D5D078031F}" type="presParOf" srcId="{56359D00-014E-402A-9023-74FAED303EB3}" destId="{BA1A9E0A-0ADF-4A05-8743-0581F4D949BB}" srcOrd="2" destOrd="0" presId="urn:microsoft.com/office/officeart/2018/2/layout/IconVerticalSolidList"/>
    <dgm:cxn modelId="{0B2E0992-C774-4E25-AB9C-EFFD40516D85}" type="presParOf" srcId="{56359D00-014E-402A-9023-74FAED303EB3}" destId="{16E2AB21-55FF-44F5-9863-6BA439F4C062}" srcOrd="3" destOrd="0" presId="urn:microsoft.com/office/officeart/2018/2/layout/IconVerticalSolidList"/>
    <dgm:cxn modelId="{3F7410D5-3068-45AE-AA3E-F0E400C4A80A}" type="presParOf" srcId="{7E30D854-6EC1-4419-AA62-9C28853D7A56}" destId="{767A47DC-24D2-4F6E-8B4C-BBF5D01D5465}" srcOrd="5" destOrd="0" presId="urn:microsoft.com/office/officeart/2018/2/layout/IconVerticalSolidList"/>
    <dgm:cxn modelId="{F92B0A5F-0162-464C-93CE-D07ADAC8175F}" type="presParOf" srcId="{7E30D854-6EC1-4419-AA62-9C28853D7A56}" destId="{CDFC3194-DC04-44EC-8FDD-B9C5E91865C7}" srcOrd="6" destOrd="0" presId="urn:microsoft.com/office/officeart/2018/2/layout/IconVerticalSolidList"/>
    <dgm:cxn modelId="{875CD176-29DB-4419-BE6C-ECACC3270B06}" type="presParOf" srcId="{CDFC3194-DC04-44EC-8FDD-B9C5E91865C7}" destId="{A1160810-E6FD-4282-9401-5402B3EFD78C}" srcOrd="0" destOrd="0" presId="urn:microsoft.com/office/officeart/2018/2/layout/IconVerticalSolidList"/>
    <dgm:cxn modelId="{5D1B2D27-27AB-4D12-B04C-347AF5B06FFE}" type="presParOf" srcId="{CDFC3194-DC04-44EC-8FDD-B9C5E91865C7}" destId="{75B74D62-747A-4CF6-88A7-E1AAB06092E4}" srcOrd="1" destOrd="0" presId="urn:microsoft.com/office/officeart/2018/2/layout/IconVerticalSolidList"/>
    <dgm:cxn modelId="{81AFB2C6-7472-42E8-8E47-FF661048EFB2}" type="presParOf" srcId="{CDFC3194-DC04-44EC-8FDD-B9C5E91865C7}" destId="{DAADA815-2982-40B1-A32B-260BD4C5EACB}" srcOrd="2" destOrd="0" presId="urn:microsoft.com/office/officeart/2018/2/layout/IconVerticalSolidList"/>
    <dgm:cxn modelId="{445786C8-14C6-4231-86C9-059D5EA6C001}" type="presParOf" srcId="{CDFC3194-DC04-44EC-8FDD-B9C5E91865C7}" destId="{025594B6-2155-4DA9-A40B-32C0EB818A39}" srcOrd="3" destOrd="0" presId="urn:microsoft.com/office/officeart/2018/2/layout/IconVerticalSolidList"/>
    <dgm:cxn modelId="{85485BB7-923E-4FE1-B6B5-2A5B80D83F19}" type="presParOf" srcId="{7E30D854-6EC1-4419-AA62-9C28853D7A56}" destId="{ACE574B9-1D3F-48EE-9206-E8485E5A0304}" srcOrd="7" destOrd="0" presId="urn:microsoft.com/office/officeart/2018/2/layout/IconVerticalSolidList"/>
    <dgm:cxn modelId="{8EC00C68-BF0E-41EB-BCC1-FEC1401D2804}" type="presParOf" srcId="{7E30D854-6EC1-4419-AA62-9C28853D7A56}" destId="{9387C1D5-9B6D-46E3-9BE0-6A20F03B3043}" srcOrd="8" destOrd="0" presId="urn:microsoft.com/office/officeart/2018/2/layout/IconVerticalSolidList"/>
    <dgm:cxn modelId="{CB421A4C-35FE-4D5F-954E-EB23B4B7C297}" type="presParOf" srcId="{9387C1D5-9B6D-46E3-9BE0-6A20F03B3043}" destId="{A5ED96BB-E443-4F3C-A898-D37A5E944C46}" srcOrd="0" destOrd="0" presId="urn:microsoft.com/office/officeart/2018/2/layout/IconVerticalSolidList"/>
    <dgm:cxn modelId="{B566BC8D-52F3-469A-8196-2786F2723EB3}" type="presParOf" srcId="{9387C1D5-9B6D-46E3-9BE0-6A20F03B3043}" destId="{C83AACD7-2E72-4114-A9DE-F681E2749A18}" srcOrd="1" destOrd="0" presId="urn:microsoft.com/office/officeart/2018/2/layout/IconVerticalSolidList"/>
    <dgm:cxn modelId="{3F55424A-8955-4BE8-8FE4-D8DEDF53A82D}" type="presParOf" srcId="{9387C1D5-9B6D-46E3-9BE0-6A20F03B3043}" destId="{34C3968B-E44B-473E-A2A7-BBF315EAA9BC}" srcOrd="2" destOrd="0" presId="urn:microsoft.com/office/officeart/2018/2/layout/IconVerticalSolidList"/>
    <dgm:cxn modelId="{85C27F17-7397-42AF-9D5F-407BDF137A62}" type="presParOf" srcId="{9387C1D5-9B6D-46E3-9BE0-6A20F03B3043}" destId="{6E8693C3-51D1-4418-87CE-26D7F0689CE3}" srcOrd="3" destOrd="0" presId="urn:microsoft.com/office/officeart/2018/2/layout/IconVerticalSolidList"/>
    <dgm:cxn modelId="{50F57199-23B3-4D5D-BE83-83CDCC05B65D}" type="presParOf" srcId="{7E30D854-6EC1-4419-AA62-9C28853D7A56}" destId="{1D696B35-8313-44C0-AC1A-A01A733BC6A8}" srcOrd="9" destOrd="0" presId="urn:microsoft.com/office/officeart/2018/2/layout/IconVerticalSolidList"/>
    <dgm:cxn modelId="{FD859FA3-0D81-43C3-AC50-4B9C8880D3AB}" type="presParOf" srcId="{7E30D854-6EC1-4419-AA62-9C28853D7A56}" destId="{642DEF19-AADC-4E9C-B08D-8D1582E90DFE}" srcOrd="10" destOrd="0" presId="urn:microsoft.com/office/officeart/2018/2/layout/IconVerticalSolidList"/>
    <dgm:cxn modelId="{5971681F-8B0C-46B4-BFCD-60B5936C79B9}" type="presParOf" srcId="{642DEF19-AADC-4E9C-B08D-8D1582E90DFE}" destId="{242432CF-F8AD-4B99-9770-A9BBB6BE8A99}" srcOrd="0" destOrd="0" presId="urn:microsoft.com/office/officeart/2018/2/layout/IconVerticalSolidList"/>
    <dgm:cxn modelId="{5687DA38-8104-4EE3-966D-43A256423287}" type="presParOf" srcId="{642DEF19-AADC-4E9C-B08D-8D1582E90DFE}" destId="{56F50EB9-6A03-4A52-A2B1-D7AE4397796E}" srcOrd="1" destOrd="0" presId="urn:microsoft.com/office/officeart/2018/2/layout/IconVerticalSolidList"/>
    <dgm:cxn modelId="{B7B0FC73-A9A3-4830-A68B-F184D3455024}" type="presParOf" srcId="{642DEF19-AADC-4E9C-B08D-8D1582E90DFE}" destId="{A593DF25-2F48-4CB9-8F8F-DB5AEA377DC7}" srcOrd="2" destOrd="0" presId="urn:microsoft.com/office/officeart/2018/2/layout/IconVerticalSolidList"/>
    <dgm:cxn modelId="{DA444C38-990C-4B98-B78B-A7FC82E4426A}" type="presParOf" srcId="{642DEF19-AADC-4E9C-B08D-8D1582E90DFE}" destId="{39BE778F-6CEF-4EE8-826C-4E9C45EA3547}" srcOrd="3" destOrd="0" presId="urn:microsoft.com/office/officeart/2018/2/layout/IconVerticalSolidList"/>
    <dgm:cxn modelId="{DB8A322A-5A62-46A7-94F7-D6F21C212D0F}" type="presParOf" srcId="{7E30D854-6EC1-4419-AA62-9C28853D7A56}" destId="{6712B5CB-BDE0-4A51-8E34-FB948C27D3BF}" srcOrd="11" destOrd="0" presId="urn:microsoft.com/office/officeart/2018/2/layout/IconVerticalSolidList"/>
    <dgm:cxn modelId="{3892291C-2289-4A01-9279-64EE6FE4BE0B}" type="presParOf" srcId="{7E30D854-6EC1-4419-AA62-9C28853D7A56}" destId="{00151113-B889-4066-947A-2BFC3157C16D}" srcOrd="12" destOrd="0" presId="urn:microsoft.com/office/officeart/2018/2/layout/IconVerticalSolidList"/>
    <dgm:cxn modelId="{302173E9-36FF-4703-8984-686100EA4CA7}" type="presParOf" srcId="{00151113-B889-4066-947A-2BFC3157C16D}" destId="{4761CB18-EAC1-468E-A9C4-84EF5467D9DA}" srcOrd="0" destOrd="0" presId="urn:microsoft.com/office/officeart/2018/2/layout/IconVerticalSolidList"/>
    <dgm:cxn modelId="{A6DB986D-2481-4B03-A15D-2E8B9528F188}" type="presParOf" srcId="{00151113-B889-4066-947A-2BFC3157C16D}" destId="{9CC36411-CF1F-406B-93A8-E312545F4FCA}" srcOrd="1" destOrd="0" presId="urn:microsoft.com/office/officeart/2018/2/layout/IconVerticalSolidList"/>
    <dgm:cxn modelId="{BEAF301D-63E7-4BDE-9AF4-9D1B55071E15}" type="presParOf" srcId="{00151113-B889-4066-947A-2BFC3157C16D}" destId="{DF3F67E1-FE52-47EE-B5BA-91D8CF23D950}" srcOrd="2" destOrd="0" presId="urn:microsoft.com/office/officeart/2018/2/layout/IconVerticalSolidList"/>
    <dgm:cxn modelId="{8BC88999-D905-4C5A-853D-9DB5C4561297}" type="presParOf" srcId="{00151113-B889-4066-947A-2BFC3157C16D}" destId="{CC1F07A0-DD81-4D19-B3ED-AF14D3C258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595B2F-CD3E-4245-AB5D-3A0516CADF9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5E2B0C7-A43C-483D-98C7-BEDCF3ABB379}">
      <dgm:prSet/>
      <dgm:spPr/>
      <dgm:t>
        <a:bodyPr/>
        <a:lstStyle/>
        <a:p>
          <a:r>
            <a:rPr lang="en-GB"/>
            <a:t>Empowerment</a:t>
          </a:r>
          <a:endParaRPr lang="en-US"/>
        </a:p>
      </dgm:t>
    </dgm:pt>
    <dgm:pt modelId="{8984F338-57DD-4E9B-BA72-AB878F3B0F77}" type="parTrans" cxnId="{A8084BE5-5FEA-4D8B-B6D8-024B047D751B}">
      <dgm:prSet/>
      <dgm:spPr/>
      <dgm:t>
        <a:bodyPr/>
        <a:lstStyle/>
        <a:p>
          <a:endParaRPr lang="en-US"/>
        </a:p>
      </dgm:t>
    </dgm:pt>
    <dgm:pt modelId="{7F37EAE7-1460-47C2-9D8E-29A762B5A236}" type="sibTrans" cxnId="{A8084BE5-5FEA-4D8B-B6D8-024B047D751B}">
      <dgm:prSet/>
      <dgm:spPr/>
      <dgm:t>
        <a:bodyPr/>
        <a:lstStyle/>
        <a:p>
          <a:endParaRPr lang="en-US"/>
        </a:p>
      </dgm:t>
    </dgm:pt>
    <dgm:pt modelId="{0A2385C8-858E-47D8-B3FF-1160E898A7FF}">
      <dgm:prSet/>
      <dgm:spPr/>
      <dgm:t>
        <a:bodyPr/>
        <a:lstStyle/>
        <a:p>
          <a:r>
            <a:rPr lang="en-GB"/>
            <a:t>More choice and control</a:t>
          </a:r>
          <a:endParaRPr lang="en-US"/>
        </a:p>
      </dgm:t>
    </dgm:pt>
    <dgm:pt modelId="{D010BAEB-584A-44FA-86AB-9A0C5C8C7961}" type="parTrans" cxnId="{1D78722E-831E-44E3-B6AC-506FEBB46821}">
      <dgm:prSet/>
      <dgm:spPr/>
      <dgm:t>
        <a:bodyPr/>
        <a:lstStyle/>
        <a:p>
          <a:endParaRPr lang="en-US"/>
        </a:p>
      </dgm:t>
    </dgm:pt>
    <dgm:pt modelId="{EC4A35D4-5077-452A-8038-3B83171BEADD}" type="sibTrans" cxnId="{1D78722E-831E-44E3-B6AC-506FEBB46821}">
      <dgm:prSet/>
      <dgm:spPr/>
      <dgm:t>
        <a:bodyPr/>
        <a:lstStyle/>
        <a:p>
          <a:endParaRPr lang="en-US"/>
        </a:p>
      </dgm:t>
    </dgm:pt>
    <dgm:pt modelId="{1C75D345-B88A-4EFC-8E7B-2B2882ACC9BC}">
      <dgm:prSet/>
      <dgm:spPr/>
      <dgm:t>
        <a:bodyPr/>
        <a:lstStyle/>
        <a:p>
          <a:r>
            <a:rPr lang="en-GB"/>
            <a:t>Remote care flexibility</a:t>
          </a:r>
          <a:endParaRPr lang="en-US"/>
        </a:p>
      </dgm:t>
    </dgm:pt>
    <dgm:pt modelId="{5D9382FE-FB6F-45A9-BC4D-66C577406955}" type="parTrans" cxnId="{4D08C94E-5D6B-420B-9BF9-D650B447BD56}">
      <dgm:prSet/>
      <dgm:spPr/>
      <dgm:t>
        <a:bodyPr/>
        <a:lstStyle/>
        <a:p>
          <a:endParaRPr lang="en-US"/>
        </a:p>
      </dgm:t>
    </dgm:pt>
    <dgm:pt modelId="{A6DE6E22-82AB-4DB7-8FDB-0D90C295689C}" type="sibTrans" cxnId="{4D08C94E-5D6B-420B-9BF9-D650B447BD56}">
      <dgm:prSet/>
      <dgm:spPr/>
      <dgm:t>
        <a:bodyPr/>
        <a:lstStyle/>
        <a:p>
          <a:endParaRPr lang="en-US"/>
        </a:p>
      </dgm:t>
    </dgm:pt>
    <dgm:pt modelId="{B7293DDE-71A8-4165-B377-696845500893}">
      <dgm:prSet/>
      <dgm:spPr/>
      <dgm:t>
        <a:bodyPr/>
        <a:lstStyle/>
        <a:p>
          <a:r>
            <a:rPr lang="en-GB"/>
            <a:t>Social support networks via digital communities</a:t>
          </a:r>
          <a:endParaRPr lang="en-US"/>
        </a:p>
      </dgm:t>
    </dgm:pt>
    <dgm:pt modelId="{B6098DC8-52C7-40E7-900F-387DBFEC81BF}" type="parTrans" cxnId="{F6BFD919-2AFD-49CB-B1B5-4DA0D3E3EC6E}">
      <dgm:prSet/>
      <dgm:spPr/>
      <dgm:t>
        <a:bodyPr/>
        <a:lstStyle/>
        <a:p>
          <a:endParaRPr lang="en-US"/>
        </a:p>
      </dgm:t>
    </dgm:pt>
    <dgm:pt modelId="{61F560A3-F9EB-42C7-946F-D17262C7CF70}" type="sibTrans" cxnId="{F6BFD919-2AFD-49CB-B1B5-4DA0D3E3EC6E}">
      <dgm:prSet/>
      <dgm:spPr/>
      <dgm:t>
        <a:bodyPr/>
        <a:lstStyle/>
        <a:p>
          <a:endParaRPr lang="en-US"/>
        </a:p>
      </dgm:t>
    </dgm:pt>
    <dgm:pt modelId="{EBD260E3-1030-4D4E-B295-FA89E697A118}">
      <dgm:prSet/>
      <dgm:spPr/>
      <dgm:t>
        <a:bodyPr/>
        <a:lstStyle/>
        <a:p>
          <a:r>
            <a:rPr lang="en-GB"/>
            <a:t>(Koebe and Bohnet-Joschko, 2023; Huaytan et al., 2024)</a:t>
          </a:r>
          <a:endParaRPr lang="en-US"/>
        </a:p>
      </dgm:t>
    </dgm:pt>
    <dgm:pt modelId="{ED46DD36-03E3-48C3-82D4-04CCD4BE4596}" type="parTrans" cxnId="{39BD8910-DFF6-4972-9B58-4DAD40EF04F9}">
      <dgm:prSet/>
      <dgm:spPr/>
      <dgm:t>
        <a:bodyPr/>
        <a:lstStyle/>
        <a:p>
          <a:endParaRPr lang="en-US"/>
        </a:p>
      </dgm:t>
    </dgm:pt>
    <dgm:pt modelId="{5456CE86-652D-47EC-940C-8CFCED4D7818}" type="sibTrans" cxnId="{39BD8910-DFF6-4972-9B58-4DAD40EF04F9}">
      <dgm:prSet/>
      <dgm:spPr/>
      <dgm:t>
        <a:bodyPr/>
        <a:lstStyle/>
        <a:p>
          <a:endParaRPr lang="en-US"/>
        </a:p>
      </dgm:t>
    </dgm:pt>
    <dgm:pt modelId="{1207E4E6-A09B-4CD7-B3B1-FD94C9258E05}" type="pres">
      <dgm:prSet presAssocID="{D4595B2F-CD3E-4245-AB5D-3A0516CADF9E}" presName="linear" presStyleCnt="0">
        <dgm:presLayoutVars>
          <dgm:animLvl val="lvl"/>
          <dgm:resizeHandles val="exact"/>
        </dgm:presLayoutVars>
      </dgm:prSet>
      <dgm:spPr/>
    </dgm:pt>
    <dgm:pt modelId="{40485FD6-FA40-4FD4-AE04-9A1F2C12AEA5}" type="pres">
      <dgm:prSet presAssocID="{B5E2B0C7-A43C-483D-98C7-BEDCF3ABB37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1F70253-5E1C-4BBF-97FB-E5F2E4AEB08F}" type="pres">
      <dgm:prSet presAssocID="{7F37EAE7-1460-47C2-9D8E-29A762B5A236}" presName="spacer" presStyleCnt="0"/>
      <dgm:spPr/>
    </dgm:pt>
    <dgm:pt modelId="{6749FD06-DCCC-475E-B714-969CF75601DE}" type="pres">
      <dgm:prSet presAssocID="{0A2385C8-858E-47D8-B3FF-1160E898A7F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6727D11-35B5-4FDE-801A-F0AF01F086DD}" type="pres">
      <dgm:prSet presAssocID="{EC4A35D4-5077-452A-8038-3B83171BEADD}" presName="spacer" presStyleCnt="0"/>
      <dgm:spPr/>
    </dgm:pt>
    <dgm:pt modelId="{302D3FF8-F5E2-43A3-8C42-46FA6B6EE978}" type="pres">
      <dgm:prSet presAssocID="{1C75D345-B88A-4EFC-8E7B-2B2882ACC9B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5F26C1D-2A22-429C-878D-1066A1385092}" type="pres">
      <dgm:prSet presAssocID="{A6DE6E22-82AB-4DB7-8FDB-0D90C295689C}" presName="spacer" presStyleCnt="0"/>
      <dgm:spPr/>
    </dgm:pt>
    <dgm:pt modelId="{6E93539D-AE15-4970-9FF4-DE2F7A357B72}" type="pres">
      <dgm:prSet presAssocID="{B7293DDE-71A8-4165-B377-69684550089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36EF5E4-8649-4FE2-A1FA-8893E82E0063}" type="pres">
      <dgm:prSet presAssocID="{61F560A3-F9EB-42C7-946F-D17262C7CF70}" presName="spacer" presStyleCnt="0"/>
      <dgm:spPr/>
    </dgm:pt>
    <dgm:pt modelId="{30BA94A0-5DF6-4CAF-A118-2F7275739FB9}" type="pres">
      <dgm:prSet presAssocID="{EBD260E3-1030-4D4E-B295-FA89E697A11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9BD8910-DFF6-4972-9B58-4DAD40EF04F9}" srcId="{D4595B2F-CD3E-4245-AB5D-3A0516CADF9E}" destId="{EBD260E3-1030-4D4E-B295-FA89E697A118}" srcOrd="4" destOrd="0" parTransId="{ED46DD36-03E3-48C3-82D4-04CCD4BE4596}" sibTransId="{5456CE86-652D-47EC-940C-8CFCED4D7818}"/>
    <dgm:cxn modelId="{F6BFD919-2AFD-49CB-B1B5-4DA0D3E3EC6E}" srcId="{D4595B2F-CD3E-4245-AB5D-3A0516CADF9E}" destId="{B7293DDE-71A8-4165-B377-696845500893}" srcOrd="3" destOrd="0" parTransId="{B6098DC8-52C7-40E7-900F-387DBFEC81BF}" sibTransId="{61F560A3-F9EB-42C7-946F-D17262C7CF70}"/>
    <dgm:cxn modelId="{F168D61F-25E8-4422-87A0-81B9B09C635B}" type="presOf" srcId="{B7293DDE-71A8-4165-B377-696845500893}" destId="{6E93539D-AE15-4970-9FF4-DE2F7A357B72}" srcOrd="0" destOrd="0" presId="urn:microsoft.com/office/officeart/2005/8/layout/vList2"/>
    <dgm:cxn modelId="{1D78722E-831E-44E3-B6AC-506FEBB46821}" srcId="{D4595B2F-CD3E-4245-AB5D-3A0516CADF9E}" destId="{0A2385C8-858E-47D8-B3FF-1160E898A7FF}" srcOrd="1" destOrd="0" parTransId="{D010BAEB-584A-44FA-86AB-9A0C5C8C7961}" sibTransId="{EC4A35D4-5077-452A-8038-3B83171BEADD}"/>
    <dgm:cxn modelId="{4D08C94E-5D6B-420B-9BF9-D650B447BD56}" srcId="{D4595B2F-CD3E-4245-AB5D-3A0516CADF9E}" destId="{1C75D345-B88A-4EFC-8E7B-2B2882ACC9BC}" srcOrd="2" destOrd="0" parTransId="{5D9382FE-FB6F-45A9-BC4D-66C577406955}" sibTransId="{A6DE6E22-82AB-4DB7-8FDB-0D90C295689C}"/>
    <dgm:cxn modelId="{06CEA587-FD3B-444D-B291-FDB50B90D078}" type="presOf" srcId="{D4595B2F-CD3E-4245-AB5D-3A0516CADF9E}" destId="{1207E4E6-A09B-4CD7-B3B1-FD94C9258E05}" srcOrd="0" destOrd="0" presId="urn:microsoft.com/office/officeart/2005/8/layout/vList2"/>
    <dgm:cxn modelId="{FDE011A2-ED11-4C22-AB19-7F6321102F26}" type="presOf" srcId="{EBD260E3-1030-4D4E-B295-FA89E697A118}" destId="{30BA94A0-5DF6-4CAF-A118-2F7275739FB9}" srcOrd="0" destOrd="0" presId="urn:microsoft.com/office/officeart/2005/8/layout/vList2"/>
    <dgm:cxn modelId="{DF8AE4A6-C00C-43E7-B490-C63775271D9B}" type="presOf" srcId="{0A2385C8-858E-47D8-B3FF-1160E898A7FF}" destId="{6749FD06-DCCC-475E-B714-969CF75601DE}" srcOrd="0" destOrd="0" presId="urn:microsoft.com/office/officeart/2005/8/layout/vList2"/>
    <dgm:cxn modelId="{F9CF5DCF-0F53-4981-9C30-181BDAC277F0}" type="presOf" srcId="{1C75D345-B88A-4EFC-8E7B-2B2882ACC9BC}" destId="{302D3FF8-F5E2-43A3-8C42-46FA6B6EE978}" srcOrd="0" destOrd="0" presId="urn:microsoft.com/office/officeart/2005/8/layout/vList2"/>
    <dgm:cxn modelId="{A8084BE5-5FEA-4D8B-B6D8-024B047D751B}" srcId="{D4595B2F-CD3E-4245-AB5D-3A0516CADF9E}" destId="{B5E2B0C7-A43C-483D-98C7-BEDCF3ABB379}" srcOrd="0" destOrd="0" parTransId="{8984F338-57DD-4E9B-BA72-AB878F3B0F77}" sibTransId="{7F37EAE7-1460-47C2-9D8E-29A762B5A236}"/>
    <dgm:cxn modelId="{D80E3BE6-702C-407A-90DC-D1010628C905}" type="presOf" srcId="{B5E2B0C7-A43C-483D-98C7-BEDCF3ABB379}" destId="{40485FD6-FA40-4FD4-AE04-9A1F2C12AEA5}" srcOrd="0" destOrd="0" presId="urn:microsoft.com/office/officeart/2005/8/layout/vList2"/>
    <dgm:cxn modelId="{A4A0179F-0772-4169-AC5F-63CCE50BEF54}" type="presParOf" srcId="{1207E4E6-A09B-4CD7-B3B1-FD94C9258E05}" destId="{40485FD6-FA40-4FD4-AE04-9A1F2C12AEA5}" srcOrd="0" destOrd="0" presId="urn:microsoft.com/office/officeart/2005/8/layout/vList2"/>
    <dgm:cxn modelId="{5B8556ED-42C1-43CD-9882-0EE1CE76A607}" type="presParOf" srcId="{1207E4E6-A09B-4CD7-B3B1-FD94C9258E05}" destId="{11F70253-5E1C-4BBF-97FB-E5F2E4AEB08F}" srcOrd="1" destOrd="0" presId="urn:microsoft.com/office/officeart/2005/8/layout/vList2"/>
    <dgm:cxn modelId="{44D08483-DE2F-4425-888B-89AE47CBBB6E}" type="presParOf" srcId="{1207E4E6-A09B-4CD7-B3B1-FD94C9258E05}" destId="{6749FD06-DCCC-475E-B714-969CF75601DE}" srcOrd="2" destOrd="0" presId="urn:microsoft.com/office/officeart/2005/8/layout/vList2"/>
    <dgm:cxn modelId="{94DF915B-D0FA-45C7-A1BB-622D7DF4BCEA}" type="presParOf" srcId="{1207E4E6-A09B-4CD7-B3B1-FD94C9258E05}" destId="{C6727D11-35B5-4FDE-801A-F0AF01F086DD}" srcOrd="3" destOrd="0" presId="urn:microsoft.com/office/officeart/2005/8/layout/vList2"/>
    <dgm:cxn modelId="{62592632-AB4D-45AC-8F27-A577DF0CDA1C}" type="presParOf" srcId="{1207E4E6-A09B-4CD7-B3B1-FD94C9258E05}" destId="{302D3FF8-F5E2-43A3-8C42-46FA6B6EE978}" srcOrd="4" destOrd="0" presId="urn:microsoft.com/office/officeart/2005/8/layout/vList2"/>
    <dgm:cxn modelId="{59F4E4D2-3049-44CC-9D5F-9A1C85860803}" type="presParOf" srcId="{1207E4E6-A09B-4CD7-B3B1-FD94C9258E05}" destId="{05F26C1D-2A22-429C-878D-1066A1385092}" srcOrd="5" destOrd="0" presId="urn:microsoft.com/office/officeart/2005/8/layout/vList2"/>
    <dgm:cxn modelId="{1612E7E3-DF2A-4280-8574-63FC769971CA}" type="presParOf" srcId="{1207E4E6-A09B-4CD7-B3B1-FD94C9258E05}" destId="{6E93539D-AE15-4970-9FF4-DE2F7A357B72}" srcOrd="6" destOrd="0" presId="urn:microsoft.com/office/officeart/2005/8/layout/vList2"/>
    <dgm:cxn modelId="{65FF3A24-0318-4479-BCE2-C7AEBD3B60C4}" type="presParOf" srcId="{1207E4E6-A09B-4CD7-B3B1-FD94C9258E05}" destId="{636EF5E4-8649-4FE2-A1FA-8893E82E0063}" srcOrd="7" destOrd="0" presId="urn:microsoft.com/office/officeart/2005/8/layout/vList2"/>
    <dgm:cxn modelId="{029444D3-5AF0-4623-B822-DD9D04F1CA50}" type="presParOf" srcId="{1207E4E6-A09B-4CD7-B3B1-FD94C9258E05}" destId="{30BA94A0-5DF6-4CAF-A118-2F7275739FB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A7BA9E7-2125-4308-8999-6811151F566C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23D0448-CEDD-4F0F-AEFD-B0B5E235105C}">
      <dgm:prSet/>
      <dgm:spPr/>
      <dgm:t>
        <a:bodyPr/>
        <a:lstStyle/>
        <a:p>
          <a:r>
            <a:rPr lang="en-GB" baseline="0"/>
            <a:t>App fatigue </a:t>
          </a:r>
          <a:endParaRPr lang="en-US"/>
        </a:p>
      </dgm:t>
    </dgm:pt>
    <dgm:pt modelId="{14B6A51D-E7C4-4C2B-9EC9-991DFE6D2FAC}" type="parTrans" cxnId="{6F94F178-1329-4748-8568-E86D8E7A2B5F}">
      <dgm:prSet/>
      <dgm:spPr/>
      <dgm:t>
        <a:bodyPr/>
        <a:lstStyle/>
        <a:p>
          <a:endParaRPr lang="en-US"/>
        </a:p>
      </dgm:t>
    </dgm:pt>
    <dgm:pt modelId="{86726946-EAFD-491B-8CAE-BFC15D0FB5A2}" type="sibTrans" cxnId="{6F94F178-1329-4748-8568-E86D8E7A2B5F}">
      <dgm:prSet/>
      <dgm:spPr/>
      <dgm:t>
        <a:bodyPr/>
        <a:lstStyle/>
        <a:p>
          <a:endParaRPr lang="en-US"/>
        </a:p>
      </dgm:t>
    </dgm:pt>
    <dgm:pt modelId="{AD9D77EC-C657-4AB0-9F46-238C836173A3}">
      <dgm:prSet/>
      <dgm:spPr/>
      <dgm:t>
        <a:bodyPr/>
        <a:lstStyle/>
        <a:p>
          <a:r>
            <a:rPr lang="en-GB" baseline="0"/>
            <a:t>Over-reliance on self‑management </a:t>
          </a:r>
          <a:endParaRPr lang="en-US"/>
        </a:p>
      </dgm:t>
    </dgm:pt>
    <dgm:pt modelId="{B095A012-2FA3-4549-BD29-E00903519170}" type="parTrans" cxnId="{489E5AE3-4437-49B7-8BAD-009F09494143}">
      <dgm:prSet/>
      <dgm:spPr/>
      <dgm:t>
        <a:bodyPr/>
        <a:lstStyle/>
        <a:p>
          <a:endParaRPr lang="en-US"/>
        </a:p>
      </dgm:t>
    </dgm:pt>
    <dgm:pt modelId="{BB1A42A9-5E69-48B0-AD7D-6CC3C83876D8}" type="sibTrans" cxnId="{489E5AE3-4437-49B7-8BAD-009F09494143}">
      <dgm:prSet/>
      <dgm:spPr/>
      <dgm:t>
        <a:bodyPr/>
        <a:lstStyle/>
        <a:p>
          <a:endParaRPr lang="en-US"/>
        </a:p>
      </dgm:t>
    </dgm:pt>
    <dgm:pt modelId="{6A36216D-0F05-456B-953E-1ADA0FC466CF}">
      <dgm:prSet/>
      <dgm:spPr/>
      <dgm:t>
        <a:bodyPr/>
        <a:lstStyle/>
        <a:p>
          <a:pPr rtl="0"/>
          <a:r>
            <a:rPr lang="en-GB" baseline="0"/>
            <a:t>Fragmentation of care </a:t>
          </a:r>
          <a:endParaRPr lang="en-US" sz="2200" baseline="0">
            <a:latin typeface="Bell MT"/>
          </a:endParaRPr>
        </a:p>
      </dgm:t>
    </dgm:pt>
    <dgm:pt modelId="{37B89672-F78C-410F-A48D-BE800EA6523F}" type="parTrans" cxnId="{EDB4203B-8C69-46FA-B800-4FAE9CB06507}">
      <dgm:prSet/>
      <dgm:spPr/>
      <dgm:t>
        <a:bodyPr/>
        <a:lstStyle/>
        <a:p>
          <a:endParaRPr lang="en-US"/>
        </a:p>
      </dgm:t>
    </dgm:pt>
    <dgm:pt modelId="{D3443B69-FE69-4691-AC8D-E6E2F90CFC64}" type="sibTrans" cxnId="{EDB4203B-8C69-46FA-B800-4FAE9CB06507}">
      <dgm:prSet/>
      <dgm:spPr/>
      <dgm:t>
        <a:bodyPr/>
        <a:lstStyle/>
        <a:p>
          <a:endParaRPr lang="en-US"/>
        </a:p>
      </dgm:t>
    </dgm:pt>
    <dgm:pt modelId="{079D4C5B-A319-4C7C-8186-CBA9C6975653}">
      <dgm:prSet phldr="0"/>
      <dgm:spPr/>
      <dgm:t>
        <a:bodyPr/>
        <a:lstStyle/>
        <a:p>
          <a:r>
            <a:rPr lang="en-GB" sz="2200" baseline="0"/>
            <a:t>Misinformation</a:t>
          </a:r>
          <a:endParaRPr lang="en-GB"/>
        </a:p>
      </dgm:t>
    </dgm:pt>
    <dgm:pt modelId="{C5100EDF-1971-4B65-A9B1-A965C1C3BEB4}" type="parTrans" cxnId="{8A9860F4-6E16-4147-B50E-C85F54EED52F}">
      <dgm:prSet/>
      <dgm:spPr/>
    </dgm:pt>
    <dgm:pt modelId="{B62373FB-6040-42CF-9E9B-75FCB7B0B27C}" type="sibTrans" cxnId="{8A9860F4-6E16-4147-B50E-C85F54EED52F}">
      <dgm:prSet/>
      <dgm:spPr/>
    </dgm:pt>
    <dgm:pt modelId="{A374498F-924F-427E-9480-046BA23EE34B}" type="pres">
      <dgm:prSet presAssocID="{EA7BA9E7-2125-4308-8999-6811151F566C}" presName="matrix" presStyleCnt="0">
        <dgm:presLayoutVars>
          <dgm:chMax val="1"/>
          <dgm:dir/>
          <dgm:resizeHandles val="exact"/>
        </dgm:presLayoutVars>
      </dgm:prSet>
      <dgm:spPr/>
    </dgm:pt>
    <dgm:pt modelId="{2AC72AE8-6EA4-411C-80C1-06EA37542545}" type="pres">
      <dgm:prSet presAssocID="{EA7BA9E7-2125-4308-8999-6811151F566C}" presName="diamond" presStyleLbl="bgShp" presStyleIdx="0" presStyleCnt="1"/>
      <dgm:spPr/>
    </dgm:pt>
    <dgm:pt modelId="{7E23B7E1-3A53-441C-8E05-913B7C8CA0EC}" type="pres">
      <dgm:prSet presAssocID="{EA7BA9E7-2125-4308-8999-6811151F566C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80D27F0-327E-4BDD-A868-68A40D84B1AE}" type="pres">
      <dgm:prSet presAssocID="{EA7BA9E7-2125-4308-8999-6811151F566C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79A446E-820F-4053-B624-0B6D6A889373}" type="pres">
      <dgm:prSet presAssocID="{EA7BA9E7-2125-4308-8999-6811151F566C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C563F8E-D989-442B-8F0E-7B0132213540}" type="pres">
      <dgm:prSet presAssocID="{EA7BA9E7-2125-4308-8999-6811151F566C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DB71514-5D24-4F91-B65C-05B1D357FC1D}" type="presOf" srcId="{AD9D77EC-C657-4AB0-9F46-238C836173A3}" destId="{880D27F0-327E-4BDD-A868-68A40D84B1AE}" srcOrd="0" destOrd="0" presId="urn:microsoft.com/office/officeart/2005/8/layout/matrix3"/>
    <dgm:cxn modelId="{10BDD01C-AA26-4E8B-AF40-87EAF136BEC4}" type="presOf" srcId="{6A36216D-0F05-456B-953E-1ADA0FC466CF}" destId="{979A446E-820F-4053-B624-0B6D6A889373}" srcOrd="0" destOrd="0" presId="urn:microsoft.com/office/officeart/2005/8/layout/matrix3"/>
    <dgm:cxn modelId="{EDB4203B-8C69-46FA-B800-4FAE9CB06507}" srcId="{EA7BA9E7-2125-4308-8999-6811151F566C}" destId="{6A36216D-0F05-456B-953E-1ADA0FC466CF}" srcOrd="2" destOrd="0" parTransId="{37B89672-F78C-410F-A48D-BE800EA6523F}" sibTransId="{D3443B69-FE69-4691-AC8D-E6E2F90CFC64}"/>
    <dgm:cxn modelId="{B8F1103D-F4D8-4546-A411-748D5A88B6D9}" type="presOf" srcId="{079D4C5B-A319-4C7C-8186-CBA9C6975653}" destId="{3C563F8E-D989-442B-8F0E-7B0132213540}" srcOrd="0" destOrd="0" presId="urn:microsoft.com/office/officeart/2005/8/layout/matrix3"/>
    <dgm:cxn modelId="{6F94F178-1329-4748-8568-E86D8E7A2B5F}" srcId="{EA7BA9E7-2125-4308-8999-6811151F566C}" destId="{223D0448-CEDD-4F0F-AEFD-B0B5E235105C}" srcOrd="0" destOrd="0" parTransId="{14B6A51D-E7C4-4C2B-9EC9-991DFE6D2FAC}" sibTransId="{86726946-EAFD-491B-8CAE-BFC15D0FB5A2}"/>
    <dgm:cxn modelId="{B63AE481-4EA8-4AB7-9FA7-8F9574E84EF8}" type="presOf" srcId="{223D0448-CEDD-4F0F-AEFD-B0B5E235105C}" destId="{7E23B7E1-3A53-441C-8E05-913B7C8CA0EC}" srcOrd="0" destOrd="0" presId="urn:microsoft.com/office/officeart/2005/8/layout/matrix3"/>
    <dgm:cxn modelId="{3237C895-4225-48F6-BAFE-35FBF1C40973}" type="presOf" srcId="{EA7BA9E7-2125-4308-8999-6811151F566C}" destId="{A374498F-924F-427E-9480-046BA23EE34B}" srcOrd="0" destOrd="0" presId="urn:microsoft.com/office/officeart/2005/8/layout/matrix3"/>
    <dgm:cxn modelId="{489E5AE3-4437-49B7-8BAD-009F09494143}" srcId="{EA7BA9E7-2125-4308-8999-6811151F566C}" destId="{AD9D77EC-C657-4AB0-9F46-238C836173A3}" srcOrd="1" destOrd="0" parTransId="{B095A012-2FA3-4549-BD29-E00903519170}" sibTransId="{BB1A42A9-5E69-48B0-AD7D-6CC3C83876D8}"/>
    <dgm:cxn modelId="{8A9860F4-6E16-4147-B50E-C85F54EED52F}" srcId="{EA7BA9E7-2125-4308-8999-6811151F566C}" destId="{079D4C5B-A319-4C7C-8186-CBA9C6975653}" srcOrd="3" destOrd="0" parTransId="{C5100EDF-1971-4B65-A9B1-A965C1C3BEB4}" sibTransId="{B62373FB-6040-42CF-9E9B-75FCB7B0B27C}"/>
    <dgm:cxn modelId="{C4177C0B-E4F8-4617-9FCB-4BD92767780A}" type="presParOf" srcId="{A374498F-924F-427E-9480-046BA23EE34B}" destId="{2AC72AE8-6EA4-411C-80C1-06EA37542545}" srcOrd="0" destOrd="0" presId="urn:microsoft.com/office/officeart/2005/8/layout/matrix3"/>
    <dgm:cxn modelId="{3D8242CB-7B33-44D1-824F-06D9BAC6FA29}" type="presParOf" srcId="{A374498F-924F-427E-9480-046BA23EE34B}" destId="{7E23B7E1-3A53-441C-8E05-913B7C8CA0EC}" srcOrd="1" destOrd="0" presId="urn:microsoft.com/office/officeart/2005/8/layout/matrix3"/>
    <dgm:cxn modelId="{70D9219D-12BB-4A08-A547-EE7EEF553B45}" type="presParOf" srcId="{A374498F-924F-427E-9480-046BA23EE34B}" destId="{880D27F0-327E-4BDD-A868-68A40D84B1AE}" srcOrd="2" destOrd="0" presId="urn:microsoft.com/office/officeart/2005/8/layout/matrix3"/>
    <dgm:cxn modelId="{4114EB24-D9F5-486B-9C86-A4A0FE97FF77}" type="presParOf" srcId="{A374498F-924F-427E-9480-046BA23EE34B}" destId="{979A446E-820F-4053-B624-0B6D6A889373}" srcOrd="3" destOrd="0" presId="urn:microsoft.com/office/officeart/2005/8/layout/matrix3"/>
    <dgm:cxn modelId="{2EED812D-930F-4E34-9DA5-2DF44B97DE07}" type="presParOf" srcId="{A374498F-924F-427E-9480-046BA23EE34B}" destId="{3C563F8E-D989-442B-8F0E-7B013221354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4EA1116-FA24-4AAA-B6D7-D48A661C712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0282057-E2FD-4942-A59B-AF8F544CABE2}">
      <dgm:prSet/>
      <dgm:spPr/>
      <dgm:t>
        <a:bodyPr/>
        <a:lstStyle/>
        <a:p>
          <a:r>
            <a:rPr lang="en-GB" baseline="0"/>
            <a:t>Have you considered yours?</a:t>
          </a:r>
          <a:endParaRPr lang="en-US"/>
        </a:p>
      </dgm:t>
    </dgm:pt>
    <dgm:pt modelId="{AE56CC2E-3082-4C95-9A50-0B5018E4F8C6}" type="parTrans" cxnId="{AE4D400A-E261-4195-82A1-8D16942EA73D}">
      <dgm:prSet/>
      <dgm:spPr/>
      <dgm:t>
        <a:bodyPr/>
        <a:lstStyle/>
        <a:p>
          <a:endParaRPr lang="en-US"/>
        </a:p>
      </dgm:t>
    </dgm:pt>
    <dgm:pt modelId="{326080EC-A879-4ED4-A4AA-A817869D878B}" type="sibTrans" cxnId="{AE4D400A-E261-4195-82A1-8D16942EA73D}">
      <dgm:prSet/>
      <dgm:spPr/>
      <dgm:t>
        <a:bodyPr/>
        <a:lstStyle/>
        <a:p>
          <a:endParaRPr lang="en-US"/>
        </a:p>
      </dgm:t>
    </dgm:pt>
    <dgm:pt modelId="{F2693C9C-5A0D-40A8-BEF6-48B31CDDCBC6}">
      <dgm:prSet/>
      <dgm:spPr/>
      <dgm:t>
        <a:bodyPr/>
        <a:lstStyle/>
        <a:p>
          <a:r>
            <a:rPr lang="en-GB" baseline="0"/>
            <a:t>Warning, what comes next may frighten you. </a:t>
          </a:r>
          <a:endParaRPr lang="en-US"/>
        </a:p>
      </dgm:t>
    </dgm:pt>
    <dgm:pt modelId="{18092EBE-91F4-4F59-AC9D-4FEAB8BB3F10}" type="parTrans" cxnId="{C5ADBB59-3A68-4D12-BC96-7A083E452469}">
      <dgm:prSet/>
      <dgm:spPr/>
      <dgm:t>
        <a:bodyPr/>
        <a:lstStyle/>
        <a:p>
          <a:endParaRPr lang="en-US"/>
        </a:p>
      </dgm:t>
    </dgm:pt>
    <dgm:pt modelId="{E0440B55-D3DE-4C7B-BE82-F9663FE6749E}" type="sibTrans" cxnId="{C5ADBB59-3A68-4D12-BC96-7A083E452469}">
      <dgm:prSet/>
      <dgm:spPr/>
      <dgm:t>
        <a:bodyPr/>
        <a:lstStyle/>
        <a:p>
          <a:endParaRPr lang="en-US"/>
        </a:p>
      </dgm:t>
    </dgm:pt>
    <dgm:pt modelId="{87DAE35F-D953-4D77-85A1-32A3D1DA2FE4}" type="pres">
      <dgm:prSet presAssocID="{B4EA1116-FA24-4AAA-B6D7-D48A661C712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2A4BA66-1BF4-47F0-9FCE-84123BE1B350}" type="pres">
      <dgm:prSet presAssocID="{50282057-E2FD-4942-A59B-AF8F544CABE2}" presName="hierRoot1" presStyleCnt="0"/>
      <dgm:spPr/>
    </dgm:pt>
    <dgm:pt modelId="{25E9A617-5296-4821-A7E0-B5FBB9B6ECB6}" type="pres">
      <dgm:prSet presAssocID="{50282057-E2FD-4942-A59B-AF8F544CABE2}" presName="composite" presStyleCnt="0"/>
      <dgm:spPr/>
    </dgm:pt>
    <dgm:pt modelId="{6EDA3129-B9B2-4451-B5A4-81572932047B}" type="pres">
      <dgm:prSet presAssocID="{50282057-E2FD-4942-A59B-AF8F544CABE2}" presName="background" presStyleLbl="node0" presStyleIdx="0" presStyleCnt="2"/>
      <dgm:spPr/>
    </dgm:pt>
    <dgm:pt modelId="{7CE61F1E-E9A9-479D-B872-62585DE50907}" type="pres">
      <dgm:prSet presAssocID="{50282057-E2FD-4942-A59B-AF8F544CABE2}" presName="text" presStyleLbl="fgAcc0" presStyleIdx="0" presStyleCnt="2">
        <dgm:presLayoutVars>
          <dgm:chPref val="3"/>
        </dgm:presLayoutVars>
      </dgm:prSet>
      <dgm:spPr/>
    </dgm:pt>
    <dgm:pt modelId="{345EFB00-A92C-4076-9CAF-1F0CC910A8C5}" type="pres">
      <dgm:prSet presAssocID="{50282057-E2FD-4942-A59B-AF8F544CABE2}" presName="hierChild2" presStyleCnt="0"/>
      <dgm:spPr/>
    </dgm:pt>
    <dgm:pt modelId="{F021AE6D-4D74-40AF-865B-F572CEBBA4AB}" type="pres">
      <dgm:prSet presAssocID="{F2693C9C-5A0D-40A8-BEF6-48B31CDDCBC6}" presName="hierRoot1" presStyleCnt="0"/>
      <dgm:spPr/>
    </dgm:pt>
    <dgm:pt modelId="{6773DA59-A493-4982-BCE8-24B7A13B7A26}" type="pres">
      <dgm:prSet presAssocID="{F2693C9C-5A0D-40A8-BEF6-48B31CDDCBC6}" presName="composite" presStyleCnt="0"/>
      <dgm:spPr/>
    </dgm:pt>
    <dgm:pt modelId="{99A46797-1684-4466-ABDF-D44EE267F623}" type="pres">
      <dgm:prSet presAssocID="{F2693C9C-5A0D-40A8-BEF6-48B31CDDCBC6}" presName="background" presStyleLbl="node0" presStyleIdx="1" presStyleCnt="2"/>
      <dgm:spPr/>
    </dgm:pt>
    <dgm:pt modelId="{E22215A0-2457-4F67-98F5-9572974B41C2}" type="pres">
      <dgm:prSet presAssocID="{F2693C9C-5A0D-40A8-BEF6-48B31CDDCBC6}" presName="text" presStyleLbl="fgAcc0" presStyleIdx="1" presStyleCnt="2">
        <dgm:presLayoutVars>
          <dgm:chPref val="3"/>
        </dgm:presLayoutVars>
      </dgm:prSet>
      <dgm:spPr/>
    </dgm:pt>
    <dgm:pt modelId="{E2B1F691-0CCA-4115-B86F-64383C130429}" type="pres">
      <dgm:prSet presAssocID="{F2693C9C-5A0D-40A8-BEF6-48B31CDDCBC6}" presName="hierChild2" presStyleCnt="0"/>
      <dgm:spPr/>
    </dgm:pt>
  </dgm:ptLst>
  <dgm:cxnLst>
    <dgm:cxn modelId="{AE4D400A-E261-4195-82A1-8D16942EA73D}" srcId="{B4EA1116-FA24-4AAA-B6D7-D48A661C7120}" destId="{50282057-E2FD-4942-A59B-AF8F544CABE2}" srcOrd="0" destOrd="0" parTransId="{AE56CC2E-3082-4C95-9A50-0B5018E4F8C6}" sibTransId="{326080EC-A879-4ED4-A4AA-A817869D878B}"/>
    <dgm:cxn modelId="{E5996C4F-6E08-4475-9C40-A495E057DBDC}" type="presOf" srcId="{50282057-E2FD-4942-A59B-AF8F544CABE2}" destId="{7CE61F1E-E9A9-479D-B872-62585DE50907}" srcOrd="0" destOrd="0" presId="urn:microsoft.com/office/officeart/2005/8/layout/hierarchy1"/>
    <dgm:cxn modelId="{C5ADBB59-3A68-4D12-BC96-7A083E452469}" srcId="{B4EA1116-FA24-4AAA-B6D7-D48A661C7120}" destId="{F2693C9C-5A0D-40A8-BEF6-48B31CDDCBC6}" srcOrd="1" destOrd="0" parTransId="{18092EBE-91F4-4F59-AC9D-4FEAB8BB3F10}" sibTransId="{E0440B55-D3DE-4C7B-BE82-F9663FE6749E}"/>
    <dgm:cxn modelId="{06D378CD-4471-4909-8480-3EA7AD22611B}" type="presOf" srcId="{F2693C9C-5A0D-40A8-BEF6-48B31CDDCBC6}" destId="{E22215A0-2457-4F67-98F5-9572974B41C2}" srcOrd="0" destOrd="0" presId="urn:microsoft.com/office/officeart/2005/8/layout/hierarchy1"/>
    <dgm:cxn modelId="{B8E04FF0-A4C0-487D-A38C-CEC9A8E2B113}" type="presOf" srcId="{B4EA1116-FA24-4AAA-B6D7-D48A661C7120}" destId="{87DAE35F-D953-4D77-85A1-32A3D1DA2FE4}" srcOrd="0" destOrd="0" presId="urn:microsoft.com/office/officeart/2005/8/layout/hierarchy1"/>
    <dgm:cxn modelId="{737DC82B-1279-48F9-A2BE-63F82D5058FF}" type="presParOf" srcId="{87DAE35F-D953-4D77-85A1-32A3D1DA2FE4}" destId="{22A4BA66-1BF4-47F0-9FCE-84123BE1B350}" srcOrd="0" destOrd="0" presId="urn:microsoft.com/office/officeart/2005/8/layout/hierarchy1"/>
    <dgm:cxn modelId="{A7D4581C-490D-4039-BD1B-4E9E6FF406D3}" type="presParOf" srcId="{22A4BA66-1BF4-47F0-9FCE-84123BE1B350}" destId="{25E9A617-5296-4821-A7E0-B5FBB9B6ECB6}" srcOrd="0" destOrd="0" presId="urn:microsoft.com/office/officeart/2005/8/layout/hierarchy1"/>
    <dgm:cxn modelId="{D9D3FE7A-FAD4-4509-A3FD-E92FCB6EAF98}" type="presParOf" srcId="{25E9A617-5296-4821-A7E0-B5FBB9B6ECB6}" destId="{6EDA3129-B9B2-4451-B5A4-81572932047B}" srcOrd="0" destOrd="0" presId="urn:microsoft.com/office/officeart/2005/8/layout/hierarchy1"/>
    <dgm:cxn modelId="{498BA44A-7FB4-4D31-9B5A-C31FF3A7F721}" type="presParOf" srcId="{25E9A617-5296-4821-A7E0-B5FBB9B6ECB6}" destId="{7CE61F1E-E9A9-479D-B872-62585DE50907}" srcOrd="1" destOrd="0" presId="urn:microsoft.com/office/officeart/2005/8/layout/hierarchy1"/>
    <dgm:cxn modelId="{1D6EFBBE-7DCE-40AE-A20D-363D6D4E5AA4}" type="presParOf" srcId="{22A4BA66-1BF4-47F0-9FCE-84123BE1B350}" destId="{345EFB00-A92C-4076-9CAF-1F0CC910A8C5}" srcOrd="1" destOrd="0" presId="urn:microsoft.com/office/officeart/2005/8/layout/hierarchy1"/>
    <dgm:cxn modelId="{9BE7C402-B338-4309-B118-F47DA1ECC0DE}" type="presParOf" srcId="{87DAE35F-D953-4D77-85A1-32A3D1DA2FE4}" destId="{F021AE6D-4D74-40AF-865B-F572CEBBA4AB}" srcOrd="1" destOrd="0" presId="urn:microsoft.com/office/officeart/2005/8/layout/hierarchy1"/>
    <dgm:cxn modelId="{0A4B2383-820F-48D1-B059-DE6CF92D5C1B}" type="presParOf" srcId="{F021AE6D-4D74-40AF-865B-F572CEBBA4AB}" destId="{6773DA59-A493-4982-BCE8-24B7A13B7A26}" srcOrd="0" destOrd="0" presId="urn:microsoft.com/office/officeart/2005/8/layout/hierarchy1"/>
    <dgm:cxn modelId="{709C0CE7-D062-4B51-BE1F-3DC865A48AE4}" type="presParOf" srcId="{6773DA59-A493-4982-BCE8-24B7A13B7A26}" destId="{99A46797-1684-4466-ABDF-D44EE267F623}" srcOrd="0" destOrd="0" presId="urn:microsoft.com/office/officeart/2005/8/layout/hierarchy1"/>
    <dgm:cxn modelId="{0E2472D0-2328-4E30-A4E2-027208C66F03}" type="presParOf" srcId="{6773DA59-A493-4982-BCE8-24B7A13B7A26}" destId="{E22215A0-2457-4F67-98F5-9572974B41C2}" srcOrd="1" destOrd="0" presId="urn:microsoft.com/office/officeart/2005/8/layout/hierarchy1"/>
    <dgm:cxn modelId="{CABD0C81-7788-403F-A4EB-1495CB6C4E5B}" type="presParOf" srcId="{F021AE6D-4D74-40AF-865B-F572CEBBA4AB}" destId="{E2B1F691-0CCA-4115-B86F-64383C13042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0E070F0-EC03-4781-A323-E21D6BF167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11125F-FF00-460A-8EAF-E63754DF4C9A}">
      <dgm:prSet/>
      <dgm:spPr/>
      <dgm:t>
        <a:bodyPr/>
        <a:lstStyle/>
        <a:p>
          <a:r>
            <a:rPr lang="en-GB" baseline="0"/>
            <a:t>Big Data can be a complicated term. Let's simplify.</a:t>
          </a:r>
          <a:endParaRPr lang="en-US"/>
        </a:p>
      </dgm:t>
    </dgm:pt>
    <dgm:pt modelId="{39CE9228-DADC-48CA-94E2-07625994EEA1}" type="parTrans" cxnId="{A7289FFD-F866-4813-9712-93562CE7FB4D}">
      <dgm:prSet/>
      <dgm:spPr/>
      <dgm:t>
        <a:bodyPr/>
        <a:lstStyle/>
        <a:p>
          <a:endParaRPr lang="en-US"/>
        </a:p>
      </dgm:t>
    </dgm:pt>
    <dgm:pt modelId="{5C64BFAA-74D1-4C7D-A51C-2850FA903FD1}" type="sibTrans" cxnId="{A7289FFD-F866-4813-9712-93562CE7FB4D}">
      <dgm:prSet/>
      <dgm:spPr/>
      <dgm:t>
        <a:bodyPr/>
        <a:lstStyle/>
        <a:p>
          <a:endParaRPr lang="en-US"/>
        </a:p>
      </dgm:t>
    </dgm:pt>
    <dgm:pt modelId="{818F19B4-390F-45F5-91A6-956484BB5DAD}">
      <dgm:prSet/>
      <dgm:spPr/>
      <dgm:t>
        <a:bodyPr/>
        <a:lstStyle/>
        <a:p>
          <a:r>
            <a:rPr lang="en-GB" baseline="0"/>
            <a:t>Massive datasets from EHRs, apps, wearables, sensors, hospitals. </a:t>
          </a:r>
          <a:endParaRPr lang="en-US"/>
        </a:p>
      </dgm:t>
    </dgm:pt>
    <dgm:pt modelId="{8F1FC7DC-EA58-4FEB-8D66-4373D3817BE0}" type="parTrans" cxnId="{88421F5F-3C15-45A5-B049-41BCED14F914}">
      <dgm:prSet/>
      <dgm:spPr/>
      <dgm:t>
        <a:bodyPr/>
        <a:lstStyle/>
        <a:p>
          <a:endParaRPr lang="en-US"/>
        </a:p>
      </dgm:t>
    </dgm:pt>
    <dgm:pt modelId="{8F1DC40A-5BA0-4025-AD6F-75C9E01615E8}" type="sibTrans" cxnId="{88421F5F-3C15-45A5-B049-41BCED14F914}">
      <dgm:prSet/>
      <dgm:spPr/>
      <dgm:t>
        <a:bodyPr/>
        <a:lstStyle/>
        <a:p>
          <a:endParaRPr lang="en-US"/>
        </a:p>
      </dgm:t>
    </dgm:pt>
    <dgm:pt modelId="{67C7BCA9-FE89-4DCB-847D-4053BDBDA1F9}">
      <dgm:prSet/>
      <dgm:spPr/>
      <dgm:t>
        <a:bodyPr/>
        <a:lstStyle/>
        <a:p>
          <a:r>
            <a:rPr lang="en-GB" baseline="0"/>
            <a:t>Why should we care about it?</a:t>
          </a:r>
          <a:endParaRPr lang="en-US"/>
        </a:p>
      </dgm:t>
    </dgm:pt>
    <dgm:pt modelId="{A4BF45C3-E3D4-4955-8A07-ED79822686CE}" type="parTrans" cxnId="{BE66FE83-6F65-4107-AF0C-CFCE0F554C00}">
      <dgm:prSet/>
      <dgm:spPr/>
      <dgm:t>
        <a:bodyPr/>
        <a:lstStyle/>
        <a:p>
          <a:endParaRPr lang="en-US"/>
        </a:p>
      </dgm:t>
    </dgm:pt>
    <dgm:pt modelId="{CB4914BD-DE3E-49DD-BA60-04626325B1AF}" type="sibTrans" cxnId="{BE66FE83-6F65-4107-AF0C-CFCE0F554C00}">
      <dgm:prSet/>
      <dgm:spPr/>
      <dgm:t>
        <a:bodyPr/>
        <a:lstStyle/>
        <a:p>
          <a:endParaRPr lang="en-US"/>
        </a:p>
      </dgm:t>
    </dgm:pt>
    <dgm:pt modelId="{BDC06539-973F-4DC6-BD58-6F3FAD67F70B}" type="pres">
      <dgm:prSet presAssocID="{E0E070F0-EC03-4781-A323-E21D6BF167A8}" presName="root" presStyleCnt="0">
        <dgm:presLayoutVars>
          <dgm:dir/>
          <dgm:resizeHandles val="exact"/>
        </dgm:presLayoutVars>
      </dgm:prSet>
      <dgm:spPr/>
    </dgm:pt>
    <dgm:pt modelId="{A66C8412-2414-4356-8E0F-0CABEA5E3D55}" type="pres">
      <dgm:prSet presAssocID="{8F11125F-FF00-460A-8EAF-E63754DF4C9A}" presName="compNode" presStyleCnt="0"/>
      <dgm:spPr/>
    </dgm:pt>
    <dgm:pt modelId="{F47F66D3-9D30-447D-BA07-DE1971B967DE}" type="pres">
      <dgm:prSet presAssocID="{8F11125F-FF00-460A-8EAF-E63754DF4C9A}" presName="bgRect" presStyleLbl="bgShp" presStyleIdx="0" presStyleCnt="3"/>
      <dgm:spPr/>
    </dgm:pt>
    <dgm:pt modelId="{33356852-C584-4BF9-99F5-7268C9B89E7D}" type="pres">
      <dgm:prSet presAssocID="{8F11125F-FF00-460A-8EAF-E63754DF4C9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9E1EDBE3-CB96-4E93-8F80-A4F2468F21F0}" type="pres">
      <dgm:prSet presAssocID="{8F11125F-FF00-460A-8EAF-E63754DF4C9A}" presName="spaceRect" presStyleCnt="0"/>
      <dgm:spPr/>
    </dgm:pt>
    <dgm:pt modelId="{0AB01AE1-B719-470F-ABF3-6346899EA09B}" type="pres">
      <dgm:prSet presAssocID="{8F11125F-FF00-460A-8EAF-E63754DF4C9A}" presName="parTx" presStyleLbl="revTx" presStyleIdx="0" presStyleCnt="3">
        <dgm:presLayoutVars>
          <dgm:chMax val="0"/>
          <dgm:chPref val="0"/>
        </dgm:presLayoutVars>
      </dgm:prSet>
      <dgm:spPr/>
    </dgm:pt>
    <dgm:pt modelId="{837BBF04-E133-41CF-B6CB-3998D53E44A0}" type="pres">
      <dgm:prSet presAssocID="{5C64BFAA-74D1-4C7D-A51C-2850FA903FD1}" presName="sibTrans" presStyleCnt="0"/>
      <dgm:spPr/>
    </dgm:pt>
    <dgm:pt modelId="{A47BF676-4C9B-4A8A-8D07-84039A445BA9}" type="pres">
      <dgm:prSet presAssocID="{818F19B4-390F-45F5-91A6-956484BB5DAD}" presName="compNode" presStyleCnt="0"/>
      <dgm:spPr/>
    </dgm:pt>
    <dgm:pt modelId="{39BFD735-2085-4A10-99FC-30832D1CC6E7}" type="pres">
      <dgm:prSet presAssocID="{818F19B4-390F-45F5-91A6-956484BB5DAD}" presName="bgRect" presStyleLbl="bgShp" presStyleIdx="1" presStyleCnt="3"/>
      <dgm:spPr/>
    </dgm:pt>
    <dgm:pt modelId="{FD256C42-D7F4-491A-9D56-F5C70E382F23}" type="pres">
      <dgm:prSet presAssocID="{818F19B4-390F-45F5-91A6-956484BB5DA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720D21E5-C6A9-4CD4-9F43-43F462449658}" type="pres">
      <dgm:prSet presAssocID="{818F19B4-390F-45F5-91A6-956484BB5DAD}" presName="spaceRect" presStyleCnt="0"/>
      <dgm:spPr/>
    </dgm:pt>
    <dgm:pt modelId="{41E6E0D2-CDFF-402B-B3AA-C5486FB81BF9}" type="pres">
      <dgm:prSet presAssocID="{818F19B4-390F-45F5-91A6-956484BB5DAD}" presName="parTx" presStyleLbl="revTx" presStyleIdx="1" presStyleCnt="3">
        <dgm:presLayoutVars>
          <dgm:chMax val="0"/>
          <dgm:chPref val="0"/>
        </dgm:presLayoutVars>
      </dgm:prSet>
      <dgm:spPr/>
    </dgm:pt>
    <dgm:pt modelId="{10C894DA-C9E8-4C22-A866-A457DBC3128E}" type="pres">
      <dgm:prSet presAssocID="{8F1DC40A-5BA0-4025-AD6F-75C9E01615E8}" presName="sibTrans" presStyleCnt="0"/>
      <dgm:spPr/>
    </dgm:pt>
    <dgm:pt modelId="{8B81C7CF-8B04-413C-9D28-5A2C1D8B8D4F}" type="pres">
      <dgm:prSet presAssocID="{67C7BCA9-FE89-4DCB-847D-4053BDBDA1F9}" presName="compNode" presStyleCnt="0"/>
      <dgm:spPr/>
    </dgm:pt>
    <dgm:pt modelId="{95F6E88B-22AB-4AFE-90BB-03B96439DDAB}" type="pres">
      <dgm:prSet presAssocID="{67C7BCA9-FE89-4DCB-847D-4053BDBDA1F9}" presName="bgRect" presStyleLbl="bgShp" presStyleIdx="2" presStyleCnt="3"/>
      <dgm:spPr/>
    </dgm:pt>
    <dgm:pt modelId="{6D85A4BB-DC04-40D3-B8FD-DFF65CF8C1B1}" type="pres">
      <dgm:prSet presAssocID="{67C7BCA9-FE89-4DCB-847D-4053BDBDA1F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93DF1851-0AC8-44D9-BAC8-F8C933FBFE76}" type="pres">
      <dgm:prSet presAssocID="{67C7BCA9-FE89-4DCB-847D-4053BDBDA1F9}" presName="spaceRect" presStyleCnt="0"/>
      <dgm:spPr/>
    </dgm:pt>
    <dgm:pt modelId="{BA159EA5-6B88-4576-B46B-4BC57CA24194}" type="pres">
      <dgm:prSet presAssocID="{67C7BCA9-FE89-4DCB-847D-4053BDBDA1F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3376208-9678-4519-B408-05084EC6BEAF}" type="presOf" srcId="{818F19B4-390F-45F5-91A6-956484BB5DAD}" destId="{41E6E0D2-CDFF-402B-B3AA-C5486FB81BF9}" srcOrd="0" destOrd="0" presId="urn:microsoft.com/office/officeart/2018/2/layout/IconVerticalSolidList"/>
    <dgm:cxn modelId="{88421F5F-3C15-45A5-B049-41BCED14F914}" srcId="{E0E070F0-EC03-4781-A323-E21D6BF167A8}" destId="{818F19B4-390F-45F5-91A6-956484BB5DAD}" srcOrd="1" destOrd="0" parTransId="{8F1FC7DC-EA58-4FEB-8D66-4373D3817BE0}" sibTransId="{8F1DC40A-5BA0-4025-AD6F-75C9E01615E8}"/>
    <dgm:cxn modelId="{BE66FE83-6F65-4107-AF0C-CFCE0F554C00}" srcId="{E0E070F0-EC03-4781-A323-E21D6BF167A8}" destId="{67C7BCA9-FE89-4DCB-847D-4053BDBDA1F9}" srcOrd="2" destOrd="0" parTransId="{A4BF45C3-E3D4-4955-8A07-ED79822686CE}" sibTransId="{CB4914BD-DE3E-49DD-BA60-04626325B1AF}"/>
    <dgm:cxn modelId="{28510985-1C52-4DB5-B81F-A584D3A8F59B}" type="presOf" srcId="{E0E070F0-EC03-4781-A323-E21D6BF167A8}" destId="{BDC06539-973F-4DC6-BD58-6F3FAD67F70B}" srcOrd="0" destOrd="0" presId="urn:microsoft.com/office/officeart/2018/2/layout/IconVerticalSolidList"/>
    <dgm:cxn modelId="{1E5A35D0-4B79-473A-80DE-79991DEE52F2}" type="presOf" srcId="{8F11125F-FF00-460A-8EAF-E63754DF4C9A}" destId="{0AB01AE1-B719-470F-ABF3-6346899EA09B}" srcOrd="0" destOrd="0" presId="urn:microsoft.com/office/officeart/2018/2/layout/IconVerticalSolidList"/>
    <dgm:cxn modelId="{C37887EF-EF73-420E-ADAE-8039849F17A4}" type="presOf" srcId="{67C7BCA9-FE89-4DCB-847D-4053BDBDA1F9}" destId="{BA159EA5-6B88-4576-B46B-4BC57CA24194}" srcOrd="0" destOrd="0" presId="urn:microsoft.com/office/officeart/2018/2/layout/IconVerticalSolidList"/>
    <dgm:cxn modelId="{A7289FFD-F866-4813-9712-93562CE7FB4D}" srcId="{E0E070F0-EC03-4781-A323-E21D6BF167A8}" destId="{8F11125F-FF00-460A-8EAF-E63754DF4C9A}" srcOrd="0" destOrd="0" parTransId="{39CE9228-DADC-48CA-94E2-07625994EEA1}" sibTransId="{5C64BFAA-74D1-4C7D-A51C-2850FA903FD1}"/>
    <dgm:cxn modelId="{5A9DD4D7-B573-482E-A33A-EC7AE1079A09}" type="presParOf" srcId="{BDC06539-973F-4DC6-BD58-6F3FAD67F70B}" destId="{A66C8412-2414-4356-8E0F-0CABEA5E3D55}" srcOrd="0" destOrd="0" presId="urn:microsoft.com/office/officeart/2018/2/layout/IconVerticalSolidList"/>
    <dgm:cxn modelId="{554312AE-F99C-4EC7-8E4F-BA76045A6E39}" type="presParOf" srcId="{A66C8412-2414-4356-8E0F-0CABEA5E3D55}" destId="{F47F66D3-9D30-447D-BA07-DE1971B967DE}" srcOrd="0" destOrd="0" presId="urn:microsoft.com/office/officeart/2018/2/layout/IconVerticalSolidList"/>
    <dgm:cxn modelId="{58599B48-B742-4A9B-8DDF-C5AF3523A6F8}" type="presParOf" srcId="{A66C8412-2414-4356-8E0F-0CABEA5E3D55}" destId="{33356852-C584-4BF9-99F5-7268C9B89E7D}" srcOrd="1" destOrd="0" presId="urn:microsoft.com/office/officeart/2018/2/layout/IconVerticalSolidList"/>
    <dgm:cxn modelId="{15915825-297C-4240-8F50-394C2FB90CC4}" type="presParOf" srcId="{A66C8412-2414-4356-8E0F-0CABEA5E3D55}" destId="{9E1EDBE3-CB96-4E93-8F80-A4F2468F21F0}" srcOrd="2" destOrd="0" presId="urn:microsoft.com/office/officeart/2018/2/layout/IconVerticalSolidList"/>
    <dgm:cxn modelId="{A66801D5-0DF0-48A1-90A4-4378365F1785}" type="presParOf" srcId="{A66C8412-2414-4356-8E0F-0CABEA5E3D55}" destId="{0AB01AE1-B719-470F-ABF3-6346899EA09B}" srcOrd="3" destOrd="0" presId="urn:microsoft.com/office/officeart/2018/2/layout/IconVerticalSolidList"/>
    <dgm:cxn modelId="{FD88D5F2-13CA-4C5F-85CF-B8ED8919B7E6}" type="presParOf" srcId="{BDC06539-973F-4DC6-BD58-6F3FAD67F70B}" destId="{837BBF04-E133-41CF-B6CB-3998D53E44A0}" srcOrd="1" destOrd="0" presId="urn:microsoft.com/office/officeart/2018/2/layout/IconVerticalSolidList"/>
    <dgm:cxn modelId="{347B7FE5-0A01-493F-8485-6E35E13F4E3D}" type="presParOf" srcId="{BDC06539-973F-4DC6-BD58-6F3FAD67F70B}" destId="{A47BF676-4C9B-4A8A-8D07-84039A445BA9}" srcOrd="2" destOrd="0" presId="urn:microsoft.com/office/officeart/2018/2/layout/IconVerticalSolidList"/>
    <dgm:cxn modelId="{E45975BF-183B-485D-A63A-0546A7FC6285}" type="presParOf" srcId="{A47BF676-4C9B-4A8A-8D07-84039A445BA9}" destId="{39BFD735-2085-4A10-99FC-30832D1CC6E7}" srcOrd="0" destOrd="0" presId="urn:microsoft.com/office/officeart/2018/2/layout/IconVerticalSolidList"/>
    <dgm:cxn modelId="{BB18623B-9A06-4C98-9E88-BBC80610F9BC}" type="presParOf" srcId="{A47BF676-4C9B-4A8A-8D07-84039A445BA9}" destId="{FD256C42-D7F4-491A-9D56-F5C70E382F23}" srcOrd="1" destOrd="0" presId="urn:microsoft.com/office/officeart/2018/2/layout/IconVerticalSolidList"/>
    <dgm:cxn modelId="{B22A3956-711A-46B3-A1E6-8986E0DA0CBD}" type="presParOf" srcId="{A47BF676-4C9B-4A8A-8D07-84039A445BA9}" destId="{720D21E5-C6A9-4CD4-9F43-43F462449658}" srcOrd="2" destOrd="0" presId="urn:microsoft.com/office/officeart/2018/2/layout/IconVerticalSolidList"/>
    <dgm:cxn modelId="{DE650490-39CE-46C5-87A3-188CB50C231C}" type="presParOf" srcId="{A47BF676-4C9B-4A8A-8D07-84039A445BA9}" destId="{41E6E0D2-CDFF-402B-B3AA-C5486FB81BF9}" srcOrd="3" destOrd="0" presId="urn:microsoft.com/office/officeart/2018/2/layout/IconVerticalSolidList"/>
    <dgm:cxn modelId="{1FC6500E-0F9D-4FF7-9D70-557DA46A7255}" type="presParOf" srcId="{BDC06539-973F-4DC6-BD58-6F3FAD67F70B}" destId="{10C894DA-C9E8-4C22-A866-A457DBC3128E}" srcOrd="3" destOrd="0" presId="urn:microsoft.com/office/officeart/2018/2/layout/IconVerticalSolidList"/>
    <dgm:cxn modelId="{C6B8FDAD-566B-420B-9FF3-463085B9560F}" type="presParOf" srcId="{BDC06539-973F-4DC6-BD58-6F3FAD67F70B}" destId="{8B81C7CF-8B04-413C-9D28-5A2C1D8B8D4F}" srcOrd="4" destOrd="0" presId="urn:microsoft.com/office/officeart/2018/2/layout/IconVerticalSolidList"/>
    <dgm:cxn modelId="{12EC6C4C-1B25-49B5-A150-7EFC276C88FC}" type="presParOf" srcId="{8B81C7CF-8B04-413C-9D28-5A2C1D8B8D4F}" destId="{95F6E88B-22AB-4AFE-90BB-03B96439DDAB}" srcOrd="0" destOrd="0" presId="urn:microsoft.com/office/officeart/2018/2/layout/IconVerticalSolidList"/>
    <dgm:cxn modelId="{ACE84F55-2ECC-4CC7-8BA8-5143559E5283}" type="presParOf" srcId="{8B81C7CF-8B04-413C-9D28-5A2C1D8B8D4F}" destId="{6D85A4BB-DC04-40D3-B8FD-DFF65CF8C1B1}" srcOrd="1" destOrd="0" presId="urn:microsoft.com/office/officeart/2018/2/layout/IconVerticalSolidList"/>
    <dgm:cxn modelId="{6B9E9256-8192-4BE4-8C32-85336881FD80}" type="presParOf" srcId="{8B81C7CF-8B04-413C-9D28-5A2C1D8B8D4F}" destId="{93DF1851-0AC8-44D9-BAC8-F8C933FBFE76}" srcOrd="2" destOrd="0" presId="urn:microsoft.com/office/officeart/2018/2/layout/IconVerticalSolidList"/>
    <dgm:cxn modelId="{14D805B6-BC6A-412D-AD84-4AECC428B592}" type="presParOf" srcId="{8B81C7CF-8B04-413C-9D28-5A2C1D8B8D4F}" destId="{BA159EA5-6B88-4576-B46B-4BC57CA241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D153851-7B5F-4947-BC1B-4FC787EE868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5FBC756-A303-464B-9467-B3A50E529BC8}">
      <dgm:prSet/>
      <dgm:spPr/>
      <dgm:t>
        <a:bodyPr/>
        <a:lstStyle/>
        <a:p>
          <a:r>
            <a:rPr lang="en-GB"/>
            <a:t>Consent</a:t>
          </a:r>
          <a:endParaRPr lang="en-US"/>
        </a:p>
      </dgm:t>
    </dgm:pt>
    <dgm:pt modelId="{A26BD2C5-7268-4784-A4D6-E7D72DF1D97C}" type="parTrans" cxnId="{CF4DAF73-C4AF-4DBF-9A88-E1AE6B45EC71}">
      <dgm:prSet/>
      <dgm:spPr/>
      <dgm:t>
        <a:bodyPr/>
        <a:lstStyle/>
        <a:p>
          <a:endParaRPr lang="en-US"/>
        </a:p>
      </dgm:t>
    </dgm:pt>
    <dgm:pt modelId="{FD286536-9194-4CBE-96D9-70A51729A925}" type="sibTrans" cxnId="{CF4DAF73-C4AF-4DBF-9A88-E1AE6B45EC71}">
      <dgm:prSet/>
      <dgm:spPr/>
      <dgm:t>
        <a:bodyPr/>
        <a:lstStyle/>
        <a:p>
          <a:endParaRPr lang="en-US"/>
        </a:p>
      </dgm:t>
    </dgm:pt>
    <dgm:pt modelId="{9AF76D20-155F-44D4-B781-6083E1F9E4E2}">
      <dgm:prSet/>
      <dgm:spPr/>
      <dgm:t>
        <a:bodyPr/>
        <a:lstStyle/>
        <a:p>
          <a:r>
            <a:rPr lang="en-GB"/>
            <a:t>Privacy</a:t>
          </a:r>
          <a:endParaRPr lang="en-US"/>
        </a:p>
      </dgm:t>
    </dgm:pt>
    <dgm:pt modelId="{A811CB7E-45C3-4784-AA5C-0B517830551C}" type="parTrans" cxnId="{5ED4F9E0-D462-4C91-B8E3-8B6E52BCF1E9}">
      <dgm:prSet/>
      <dgm:spPr/>
      <dgm:t>
        <a:bodyPr/>
        <a:lstStyle/>
        <a:p>
          <a:endParaRPr lang="en-US"/>
        </a:p>
      </dgm:t>
    </dgm:pt>
    <dgm:pt modelId="{AAC9DA3D-A876-4957-9AFB-6A53CA04C443}" type="sibTrans" cxnId="{5ED4F9E0-D462-4C91-B8E3-8B6E52BCF1E9}">
      <dgm:prSet/>
      <dgm:spPr/>
      <dgm:t>
        <a:bodyPr/>
        <a:lstStyle/>
        <a:p>
          <a:endParaRPr lang="en-US"/>
        </a:p>
      </dgm:t>
    </dgm:pt>
    <dgm:pt modelId="{8E7326FB-6855-459E-BFC0-09071CB77C6E}">
      <dgm:prSet/>
      <dgm:spPr/>
      <dgm:t>
        <a:bodyPr/>
        <a:lstStyle/>
        <a:p>
          <a:r>
            <a:rPr lang="en-GB"/>
            <a:t>Algorithmic bias</a:t>
          </a:r>
          <a:endParaRPr lang="en-US"/>
        </a:p>
      </dgm:t>
    </dgm:pt>
    <dgm:pt modelId="{A643A06C-3D94-4E28-A0B5-46253EC87985}" type="parTrans" cxnId="{9ADFC060-2AAD-45FC-BA48-13ED2F6CAE2B}">
      <dgm:prSet/>
      <dgm:spPr/>
      <dgm:t>
        <a:bodyPr/>
        <a:lstStyle/>
        <a:p>
          <a:endParaRPr lang="en-US"/>
        </a:p>
      </dgm:t>
    </dgm:pt>
    <dgm:pt modelId="{96454CE2-E58A-4B31-80AC-A477A8829D89}" type="sibTrans" cxnId="{9ADFC060-2AAD-45FC-BA48-13ED2F6CAE2B}">
      <dgm:prSet/>
      <dgm:spPr/>
      <dgm:t>
        <a:bodyPr/>
        <a:lstStyle/>
        <a:p>
          <a:endParaRPr lang="en-US"/>
        </a:p>
      </dgm:t>
    </dgm:pt>
    <dgm:pt modelId="{0882AEB4-9898-4957-92FC-9A5B90E4031F}">
      <dgm:prSet/>
      <dgm:spPr/>
      <dgm:t>
        <a:bodyPr/>
        <a:lstStyle/>
        <a:p>
          <a:r>
            <a:rPr lang="en-GB"/>
            <a:t>Who owns the data?</a:t>
          </a:r>
          <a:endParaRPr lang="en-US"/>
        </a:p>
      </dgm:t>
    </dgm:pt>
    <dgm:pt modelId="{72BE2FBA-2259-49A9-B62E-BD422CFE5891}" type="parTrans" cxnId="{6B28F94E-C3A5-41A5-A18C-00EB91E1C578}">
      <dgm:prSet/>
      <dgm:spPr/>
      <dgm:t>
        <a:bodyPr/>
        <a:lstStyle/>
        <a:p>
          <a:endParaRPr lang="en-US"/>
        </a:p>
      </dgm:t>
    </dgm:pt>
    <dgm:pt modelId="{8A6ED60E-32DA-42DC-9CF7-C663EBBEA2B1}" type="sibTrans" cxnId="{6B28F94E-C3A5-41A5-A18C-00EB91E1C578}">
      <dgm:prSet/>
      <dgm:spPr/>
      <dgm:t>
        <a:bodyPr/>
        <a:lstStyle/>
        <a:p>
          <a:endParaRPr lang="en-US"/>
        </a:p>
      </dgm:t>
    </dgm:pt>
    <dgm:pt modelId="{16A9B358-9913-4713-BA63-84DF516336E6}">
      <dgm:prSet/>
      <dgm:spPr/>
      <dgm:t>
        <a:bodyPr/>
        <a:lstStyle/>
        <a:p>
          <a:r>
            <a:rPr lang="en-GB"/>
            <a:t>Data minimisation</a:t>
          </a:r>
          <a:endParaRPr lang="en-US"/>
        </a:p>
      </dgm:t>
    </dgm:pt>
    <dgm:pt modelId="{4F624CF8-D6D0-42BF-9457-830CDF54B39C}" type="parTrans" cxnId="{A76BB06B-8801-41AE-942A-C3F748E37B57}">
      <dgm:prSet/>
      <dgm:spPr/>
      <dgm:t>
        <a:bodyPr/>
        <a:lstStyle/>
        <a:p>
          <a:endParaRPr lang="en-US"/>
        </a:p>
      </dgm:t>
    </dgm:pt>
    <dgm:pt modelId="{4CF7CC35-E2D2-46FC-BC6A-6A709BA3E638}" type="sibTrans" cxnId="{A76BB06B-8801-41AE-942A-C3F748E37B57}">
      <dgm:prSet/>
      <dgm:spPr/>
      <dgm:t>
        <a:bodyPr/>
        <a:lstStyle/>
        <a:p>
          <a:endParaRPr lang="en-US"/>
        </a:p>
      </dgm:t>
    </dgm:pt>
    <dgm:pt modelId="{BC0E4942-CC74-4DC3-80B5-01771844AED2}">
      <dgm:prSet/>
      <dgm:spPr/>
      <dgm:t>
        <a:bodyPr/>
        <a:lstStyle/>
        <a:p>
          <a:r>
            <a:rPr lang="en-GB"/>
            <a:t>Data security</a:t>
          </a:r>
          <a:endParaRPr lang="en-US"/>
        </a:p>
      </dgm:t>
    </dgm:pt>
    <dgm:pt modelId="{42B361CF-4DE2-4369-BB5B-562A19096358}" type="parTrans" cxnId="{BAFEE77D-3C6A-49DD-8114-5977E5B52DE4}">
      <dgm:prSet/>
      <dgm:spPr/>
      <dgm:t>
        <a:bodyPr/>
        <a:lstStyle/>
        <a:p>
          <a:endParaRPr lang="en-US"/>
        </a:p>
      </dgm:t>
    </dgm:pt>
    <dgm:pt modelId="{7EBDADC2-DC90-4A8F-95F2-6A24A03185AB}" type="sibTrans" cxnId="{BAFEE77D-3C6A-49DD-8114-5977E5B52DE4}">
      <dgm:prSet/>
      <dgm:spPr/>
      <dgm:t>
        <a:bodyPr/>
        <a:lstStyle/>
        <a:p>
          <a:endParaRPr lang="en-US"/>
        </a:p>
      </dgm:t>
    </dgm:pt>
    <dgm:pt modelId="{69EEEB84-7E9C-4E17-BF85-19E5691F96D2}">
      <dgm:prSet/>
      <dgm:spPr/>
      <dgm:t>
        <a:bodyPr/>
        <a:lstStyle/>
        <a:p>
          <a:r>
            <a:rPr lang="en-GB"/>
            <a:t>Digital marginalisation of groups not well represented in datasets</a:t>
          </a:r>
          <a:endParaRPr lang="en-US"/>
        </a:p>
      </dgm:t>
    </dgm:pt>
    <dgm:pt modelId="{4329A2ED-801F-4985-B440-8671EFC1FC50}" type="parTrans" cxnId="{CA8C5537-C635-4D7A-AB76-27510724AD8D}">
      <dgm:prSet/>
      <dgm:spPr/>
      <dgm:t>
        <a:bodyPr/>
        <a:lstStyle/>
        <a:p>
          <a:endParaRPr lang="en-US"/>
        </a:p>
      </dgm:t>
    </dgm:pt>
    <dgm:pt modelId="{B69F664A-3B93-4ECE-B4A6-F60F62573D3D}" type="sibTrans" cxnId="{CA8C5537-C635-4D7A-AB76-27510724AD8D}">
      <dgm:prSet/>
      <dgm:spPr/>
      <dgm:t>
        <a:bodyPr/>
        <a:lstStyle/>
        <a:p>
          <a:endParaRPr lang="en-US"/>
        </a:p>
      </dgm:t>
    </dgm:pt>
    <dgm:pt modelId="{6735B209-8670-4C57-9FB6-1267B06976FC}" type="pres">
      <dgm:prSet presAssocID="{9D153851-7B5F-4947-BC1B-4FC787EE868E}" presName="root" presStyleCnt="0">
        <dgm:presLayoutVars>
          <dgm:dir/>
          <dgm:resizeHandles val="exact"/>
        </dgm:presLayoutVars>
      </dgm:prSet>
      <dgm:spPr/>
    </dgm:pt>
    <dgm:pt modelId="{166D783B-3483-4401-BDDF-EAC113EC14B9}" type="pres">
      <dgm:prSet presAssocID="{45FBC756-A303-464B-9467-B3A50E529BC8}" presName="compNode" presStyleCnt="0"/>
      <dgm:spPr/>
    </dgm:pt>
    <dgm:pt modelId="{04CE2A27-F481-49CA-BAA2-5584F973EB0C}" type="pres">
      <dgm:prSet presAssocID="{45FBC756-A303-464B-9467-B3A50E529BC8}" presName="bgRect" presStyleLbl="bgShp" presStyleIdx="0" presStyleCnt="7"/>
      <dgm:spPr/>
    </dgm:pt>
    <dgm:pt modelId="{3FB8BEFC-F91E-45B0-9ABC-EF22E4FB0D57}" type="pres">
      <dgm:prSet presAssocID="{45FBC756-A303-464B-9467-B3A50E529BC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33D761D1-4CB5-400B-A1D6-5C0A646F28AE}" type="pres">
      <dgm:prSet presAssocID="{45FBC756-A303-464B-9467-B3A50E529BC8}" presName="spaceRect" presStyleCnt="0"/>
      <dgm:spPr/>
    </dgm:pt>
    <dgm:pt modelId="{B30C96CF-4A88-49ED-B7CE-423B0123699E}" type="pres">
      <dgm:prSet presAssocID="{45FBC756-A303-464B-9467-B3A50E529BC8}" presName="parTx" presStyleLbl="revTx" presStyleIdx="0" presStyleCnt="7">
        <dgm:presLayoutVars>
          <dgm:chMax val="0"/>
          <dgm:chPref val="0"/>
        </dgm:presLayoutVars>
      </dgm:prSet>
      <dgm:spPr/>
    </dgm:pt>
    <dgm:pt modelId="{9531CC52-824C-4154-8A68-A15716C9D77E}" type="pres">
      <dgm:prSet presAssocID="{FD286536-9194-4CBE-96D9-70A51729A925}" presName="sibTrans" presStyleCnt="0"/>
      <dgm:spPr/>
    </dgm:pt>
    <dgm:pt modelId="{74033CC7-85EE-44F9-9FD5-AFD7A101837B}" type="pres">
      <dgm:prSet presAssocID="{9AF76D20-155F-44D4-B781-6083E1F9E4E2}" presName="compNode" presStyleCnt="0"/>
      <dgm:spPr/>
    </dgm:pt>
    <dgm:pt modelId="{22ABF588-D25C-4B2E-8EFC-A37D8FDD3AC5}" type="pres">
      <dgm:prSet presAssocID="{9AF76D20-155F-44D4-B781-6083E1F9E4E2}" presName="bgRect" presStyleLbl="bgShp" presStyleIdx="1" presStyleCnt="7"/>
      <dgm:spPr/>
    </dgm:pt>
    <dgm:pt modelId="{6F1C776D-1E74-4A47-B715-DD996840DE64}" type="pres">
      <dgm:prSet presAssocID="{9AF76D20-155F-44D4-B781-6083E1F9E4E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725EA4B8-68DA-4E2D-98F6-6DECBF2FB3AD}" type="pres">
      <dgm:prSet presAssocID="{9AF76D20-155F-44D4-B781-6083E1F9E4E2}" presName="spaceRect" presStyleCnt="0"/>
      <dgm:spPr/>
    </dgm:pt>
    <dgm:pt modelId="{AD26EB2B-DF88-4172-8F56-E45F88A53682}" type="pres">
      <dgm:prSet presAssocID="{9AF76D20-155F-44D4-B781-6083E1F9E4E2}" presName="parTx" presStyleLbl="revTx" presStyleIdx="1" presStyleCnt="7">
        <dgm:presLayoutVars>
          <dgm:chMax val="0"/>
          <dgm:chPref val="0"/>
        </dgm:presLayoutVars>
      </dgm:prSet>
      <dgm:spPr/>
    </dgm:pt>
    <dgm:pt modelId="{C0D51D6B-F588-4761-BD1C-336CC8864DFE}" type="pres">
      <dgm:prSet presAssocID="{AAC9DA3D-A876-4957-9AFB-6A53CA04C443}" presName="sibTrans" presStyleCnt="0"/>
      <dgm:spPr/>
    </dgm:pt>
    <dgm:pt modelId="{2C02044F-912B-4749-8363-018F12E3B1F5}" type="pres">
      <dgm:prSet presAssocID="{8E7326FB-6855-459E-BFC0-09071CB77C6E}" presName="compNode" presStyleCnt="0"/>
      <dgm:spPr/>
    </dgm:pt>
    <dgm:pt modelId="{9A167585-014C-4937-BC12-CC3AD32CE04A}" type="pres">
      <dgm:prSet presAssocID="{8E7326FB-6855-459E-BFC0-09071CB77C6E}" presName="bgRect" presStyleLbl="bgShp" presStyleIdx="2" presStyleCnt="7"/>
      <dgm:spPr/>
    </dgm:pt>
    <dgm:pt modelId="{73E1A3CD-AEEB-4213-9FB2-08E8E447C308}" type="pres">
      <dgm:prSet presAssocID="{8E7326FB-6855-459E-BFC0-09071CB77C6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45BCBEC-D252-4104-828B-35EA794A3921}" type="pres">
      <dgm:prSet presAssocID="{8E7326FB-6855-459E-BFC0-09071CB77C6E}" presName="spaceRect" presStyleCnt="0"/>
      <dgm:spPr/>
    </dgm:pt>
    <dgm:pt modelId="{DA207BE3-5D68-4A58-B89A-B5DBD938EB5C}" type="pres">
      <dgm:prSet presAssocID="{8E7326FB-6855-459E-BFC0-09071CB77C6E}" presName="parTx" presStyleLbl="revTx" presStyleIdx="2" presStyleCnt="7">
        <dgm:presLayoutVars>
          <dgm:chMax val="0"/>
          <dgm:chPref val="0"/>
        </dgm:presLayoutVars>
      </dgm:prSet>
      <dgm:spPr/>
    </dgm:pt>
    <dgm:pt modelId="{1CD22AF3-0A5D-42E5-9B8C-FF6E5716AA39}" type="pres">
      <dgm:prSet presAssocID="{96454CE2-E58A-4B31-80AC-A477A8829D89}" presName="sibTrans" presStyleCnt="0"/>
      <dgm:spPr/>
    </dgm:pt>
    <dgm:pt modelId="{AC8863D5-1D3A-484D-AFC3-2EF01F7FB4B7}" type="pres">
      <dgm:prSet presAssocID="{0882AEB4-9898-4957-92FC-9A5B90E4031F}" presName="compNode" presStyleCnt="0"/>
      <dgm:spPr/>
    </dgm:pt>
    <dgm:pt modelId="{7EF252AE-0FEC-424D-A2A2-279522C6DED1}" type="pres">
      <dgm:prSet presAssocID="{0882AEB4-9898-4957-92FC-9A5B90E4031F}" presName="bgRect" presStyleLbl="bgShp" presStyleIdx="3" presStyleCnt="7"/>
      <dgm:spPr/>
    </dgm:pt>
    <dgm:pt modelId="{D8737277-6813-46D5-B50F-A4A94EE02C80}" type="pres">
      <dgm:prSet presAssocID="{0882AEB4-9898-4957-92FC-9A5B90E4031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1C7359EA-8908-4807-AE97-D4052CBB18AD}" type="pres">
      <dgm:prSet presAssocID="{0882AEB4-9898-4957-92FC-9A5B90E4031F}" presName="spaceRect" presStyleCnt="0"/>
      <dgm:spPr/>
    </dgm:pt>
    <dgm:pt modelId="{1075422B-6057-4059-A110-A28606A3A698}" type="pres">
      <dgm:prSet presAssocID="{0882AEB4-9898-4957-92FC-9A5B90E4031F}" presName="parTx" presStyleLbl="revTx" presStyleIdx="3" presStyleCnt="7">
        <dgm:presLayoutVars>
          <dgm:chMax val="0"/>
          <dgm:chPref val="0"/>
        </dgm:presLayoutVars>
      </dgm:prSet>
      <dgm:spPr/>
    </dgm:pt>
    <dgm:pt modelId="{C4A06F20-B33C-42E0-A5E8-2000DF3483D1}" type="pres">
      <dgm:prSet presAssocID="{8A6ED60E-32DA-42DC-9CF7-C663EBBEA2B1}" presName="sibTrans" presStyleCnt="0"/>
      <dgm:spPr/>
    </dgm:pt>
    <dgm:pt modelId="{984EE897-A1B2-46F5-B0EE-F8CC3819C5DD}" type="pres">
      <dgm:prSet presAssocID="{16A9B358-9913-4713-BA63-84DF516336E6}" presName="compNode" presStyleCnt="0"/>
      <dgm:spPr/>
    </dgm:pt>
    <dgm:pt modelId="{38E2C194-F1C1-4BF3-B4E2-5C202B524A7E}" type="pres">
      <dgm:prSet presAssocID="{16A9B358-9913-4713-BA63-84DF516336E6}" presName="bgRect" presStyleLbl="bgShp" presStyleIdx="4" presStyleCnt="7"/>
      <dgm:spPr/>
    </dgm:pt>
    <dgm:pt modelId="{A166728F-5D58-47B2-9730-DF226F260956}" type="pres">
      <dgm:prSet presAssocID="{16A9B358-9913-4713-BA63-84DF516336E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8719AE15-2A61-41A3-A1BC-4EDCE433E150}" type="pres">
      <dgm:prSet presAssocID="{16A9B358-9913-4713-BA63-84DF516336E6}" presName="spaceRect" presStyleCnt="0"/>
      <dgm:spPr/>
    </dgm:pt>
    <dgm:pt modelId="{2C287219-6F78-4D23-9890-40108C5CBF98}" type="pres">
      <dgm:prSet presAssocID="{16A9B358-9913-4713-BA63-84DF516336E6}" presName="parTx" presStyleLbl="revTx" presStyleIdx="4" presStyleCnt="7">
        <dgm:presLayoutVars>
          <dgm:chMax val="0"/>
          <dgm:chPref val="0"/>
        </dgm:presLayoutVars>
      </dgm:prSet>
      <dgm:spPr/>
    </dgm:pt>
    <dgm:pt modelId="{C5B2A04F-F418-4E47-B813-B055445A9909}" type="pres">
      <dgm:prSet presAssocID="{4CF7CC35-E2D2-46FC-BC6A-6A709BA3E638}" presName="sibTrans" presStyleCnt="0"/>
      <dgm:spPr/>
    </dgm:pt>
    <dgm:pt modelId="{ACCDC95A-97C9-4EE4-ADA0-3C6BDA042511}" type="pres">
      <dgm:prSet presAssocID="{BC0E4942-CC74-4DC3-80B5-01771844AED2}" presName="compNode" presStyleCnt="0"/>
      <dgm:spPr/>
    </dgm:pt>
    <dgm:pt modelId="{2B4A1C91-4065-4D9C-9379-51D5225899C0}" type="pres">
      <dgm:prSet presAssocID="{BC0E4942-CC74-4DC3-80B5-01771844AED2}" presName="bgRect" presStyleLbl="bgShp" presStyleIdx="5" presStyleCnt="7"/>
      <dgm:spPr/>
    </dgm:pt>
    <dgm:pt modelId="{7B47773E-0400-4F67-BB37-C218F199FE95}" type="pres">
      <dgm:prSet presAssocID="{BC0E4942-CC74-4DC3-80B5-01771844AED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05ACFEC-C395-4176-AD8A-B501602A8EC8}" type="pres">
      <dgm:prSet presAssocID="{BC0E4942-CC74-4DC3-80B5-01771844AED2}" presName="spaceRect" presStyleCnt="0"/>
      <dgm:spPr/>
    </dgm:pt>
    <dgm:pt modelId="{4D44ECBB-53D8-43BC-88DB-96F3184D3FA5}" type="pres">
      <dgm:prSet presAssocID="{BC0E4942-CC74-4DC3-80B5-01771844AED2}" presName="parTx" presStyleLbl="revTx" presStyleIdx="5" presStyleCnt="7">
        <dgm:presLayoutVars>
          <dgm:chMax val="0"/>
          <dgm:chPref val="0"/>
        </dgm:presLayoutVars>
      </dgm:prSet>
      <dgm:spPr/>
    </dgm:pt>
    <dgm:pt modelId="{4FA5C622-5F7C-4F03-AEE0-9796345759D4}" type="pres">
      <dgm:prSet presAssocID="{7EBDADC2-DC90-4A8F-95F2-6A24A03185AB}" presName="sibTrans" presStyleCnt="0"/>
      <dgm:spPr/>
    </dgm:pt>
    <dgm:pt modelId="{BD927DC3-F87C-46FF-83B1-68C800B17767}" type="pres">
      <dgm:prSet presAssocID="{69EEEB84-7E9C-4E17-BF85-19E5691F96D2}" presName="compNode" presStyleCnt="0"/>
      <dgm:spPr/>
    </dgm:pt>
    <dgm:pt modelId="{CBC41B41-A7B1-4441-89E7-45E6AA512B37}" type="pres">
      <dgm:prSet presAssocID="{69EEEB84-7E9C-4E17-BF85-19E5691F96D2}" presName="bgRect" presStyleLbl="bgShp" presStyleIdx="6" presStyleCnt="7"/>
      <dgm:spPr/>
    </dgm:pt>
    <dgm:pt modelId="{D0E88597-C5F9-4BFB-BC7F-54D78E6429C7}" type="pres">
      <dgm:prSet presAssocID="{69EEEB84-7E9C-4E17-BF85-19E5691F96D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83E5136-A3BD-4639-A100-80F026EE9749}" type="pres">
      <dgm:prSet presAssocID="{69EEEB84-7E9C-4E17-BF85-19E5691F96D2}" presName="spaceRect" presStyleCnt="0"/>
      <dgm:spPr/>
    </dgm:pt>
    <dgm:pt modelId="{D66115D1-41B5-463E-92D0-C0BAC825F0F3}" type="pres">
      <dgm:prSet presAssocID="{69EEEB84-7E9C-4E17-BF85-19E5691F96D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EE6ABC05-A82D-41B7-800C-96CB35008BF4}" type="presOf" srcId="{BC0E4942-CC74-4DC3-80B5-01771844AED2}" destId="{4D44ECBB-53D8-43BC-88DB-96F3184D3FA5}" srcOrd="0" destOrd="0" presId="urn:microsoft.com/office/officeart/2018/2/layout/IconVerticalSolidList"/>
    <dgm:cxn modelId="{F7F21B11-654D-4126-884B-6C8F4AF36D34}" type="presOf" srcId="{9AF76D20-155F-44D4-B781-6083E1F9E4E2}" destId="{AD26EB2B-DF88-4172-8F56-E45F88A53682}" srcOrd="0" destOrd="0" presId="urn:microsoft.com/office/officeart/2018/2/layout/IconVerticalSolidList"/>
    <dgm:cxn modelId="{CA8C5537-C635-4D7A-AB76-27510724AD8D}" srcId="{9D153851-7B5F-4947-BC1B-4FC787EE868E}" destId="{69EEEB84-7E9C-4E17-BF85-19E5691F96D2}" srcOrd="6" destOrd="0" parTransId="{4329A2ED-801F-4985-B440-8671EFC1FC50}" sibTransId="{B69F664A-3B93-4ECE-B4A6-F60F62573D3D}"/>
    <dgm:cxn modelId="{9ADFC060-2AAD-45FC-BA48-13ED2F6CAE2B}" srcId="{9D153851-7B5F-4947-BC1B-4FC787EE868E}" destId="{8E7326FB-6855-459E-BFC0-09071CB77C6E}" srcOrd="2" destOrd="0" parTransId="{A643A06C-3D94-4E28-A0B5-46253EC87985}" sibTransId="{96454CE2-E58A-4B31-80AC-A477A8829D89}"/>
    <dgm:cxn modelId="{A76BB06B-8801-41AE-942A-C3F748E37B57}" srcId="{9D153851-7B5F-4947-BC1B-4FC787EE868E}" destId="{16A9B358-9913-4713-BA63-84DF516336E6}" srcOrd="4" destOrd="0" parTransId="{4F624CF8-D6D0-42BF-9457-830CDF54B39C}" sibTransId="{4CF7CC35-E2D2-46FC-BC6A-6A709BA3E638}"/>
    <dgm:cxn modelId="{6B28F94E-C3A5-41A5-A18C-00EB91E1C578}" srcId="{9D153851-7B5F-4947-BC1B-4FC787EE868E}" destId="{0882AEB4-9898-4957-92FC-9A5B90E4031F}" srcOrd="3" destOrd="0" parTransId="{72BE2FBA-2259-49A9-B62E-BD422CFE5891}" sibTransId="{8A6ED60E-32DA-42DC-9CF7-C663EBBEA2B1}"/>
    <dgm:cxn modelId="{CF4DAF73-C4AF-4DBF-9A88-E1AE6B45EC71}" srcId="{9D153851-7B5F-4947-BC1B-4FC787EE868E}" destId="{45FBC756-A303-464B-9467-B3A50E529BC8}" srcOrd="0" destOrd="0" parTransId="{A26BD2C5-7268-4784-A4D6-E7D72DF1D97C}" sibTransId="{FD286536-9194-4CBE-96D9-70A51729A925}"/>
    <dgm:cxn modelId="{BAFEE77D-3C6A-49DD-8114-5977E5B52DE4}" srcId="{9D153851-7B5F-4947-BC1B-4FC787EE868E}" destId="{BC0E4942-CC74-4DC3-80B5-01771844AED2}" srcOrd="5" destOrd="0" parTransId="{42B361CF-4DE2-4369-BB5B-562A19096358}" sibTransId="{7EBDADC2-DC90-4A8F-95F2-6A24A03185AB}"/>
    <dgm:cxn modelId="{3F031E86-7A6E-4312-BC34-42C3FF79AD4C}" type="presOf" srcId="{45FBC756-A303-464B-9467-B3A50E529BC8}" destId="{B30C96CF-4A88-49ED-B7CE-423B0123699E}" srcOrd="0" destOrd="0" presId="urn:microsoft.com/office/officeart/2018/2/layout/IconVerticalSolidList"/>
    <dgm:cxn modelId="{027160B3-8429-42B0-95D7-791E2052C83D}" type="presOf" srcId="{8E7326FB-6855-459E-BFC0-09071CB77C6E}" destId="{DA207BE3-5D68-4A58-B89A-B5DBD938EB5C}" srcOrd="0" destOrd="0" presId="urn:microsoft.com/office/officeart/2018/2/layout/IconVerticalSolidList"/>
    <dgm:cxn modelId="{3BCB50C8-C0F6-4ADC-BF4E-070EB5AF9E5C}" type="presOf" srcId="{16A9B358-9913-4713-BA63-84DF516336E6}" destId="{2C287219-6F78-4D23-9890-40108C5CBF98}" srcOrd="0" destOrd="0" presId="urn:microsoft.com/office/officeart/2018/2/layout/IconVerticalSolidList"/>
    <dgm:cxn modelId="{C8F1A9CA-0886-4251-A9FE-E306613130B1}" type="presOf" srcId="{69EEEB84-7E9C-4E17-BF85-19E5691F96D2}" destId="{D66115D1-41B5-463E-92D0-C0BAC825F0F3}" srcOrd="0" destOrd="0" presId="urn:microsoft.com/office/officeart/2018/2/layout/IconVerticalSolidList"/>
    <dgm:cxn modelId="{5ED4F9E0-D462-4C91-B8E3-8B6E52BCF1E9}" srcId="{9D153851-7B5F-4947-BC1B-4FC787EE868E}" destId="{9AF76D20-155F-44D4-B781-6083E1F9E4E2}" srcOrd="1" destOrd="0" parTransId="{A811CB7E-45C3-4784-AA5C-0B517830551C}" sibTransId="{AAC9DA3D-A876-4957-9AFB-6A53CA04C443}"/>
    <dgm:cxn modelId="{1B0828E7-5B9F-4B85-BA04-901F71D58EB2}" type="presOf" srcId="{0882AEB4-9898-4957-92FC-9A5B90E4031F}" destId="{1075422B-6057-4059-A110-A28606A3A698}" srcOrd="0" destOrd="0" presId="urn:microsoft.com/office/officeart/2018/2/layout/IconVerticalSolidList"/>
    <dgm:cxn modelId="{2B657DF1-63B4-4FD8-94D9-AAA9100FAD4F}" type="presOf" srcId="{9D153851-7B5F-4947-BC1B-4FC787EE868E}" destId="{6735B209-8670-4C57-9FB6-1267B06976FC}" srcOrd="0" destOrd="0" presId="urn:microsoft.com/office/officeart/2018/2/layout/IconVerticalSolidList"/>
    <dgm:cxn modelId="{613928E4-ED74-48EC-A147-54424D0BE6F9}" type="presParOf" srcId="{6735B209-8670-4C57-9FB6-1267B06976FC}" destId="{166D783B-3483-4401-BDDF-EAC113EC14B9}" srcOrd="0" destOrd="0" presId="urn:microsoft.com/office/officeart/2018/2/layout/IconVerticalSolidList"/>
    <dgm:cxn modelId="{39089B12-1749-4E24-8E82-17DA494E64A7}" type="presParOf" srcId="{166D783B-3483-4401-BDDF-EAC113EC14B9}" destId="{04CE2A27-F481-49CA-BAA2-5584F973EB0C}" srcOrd="0" destOrd="0" presId="urn:microsoft.com/office/officeart/2018/2/layout/IconVerticalSolidList"/>
    <dgm:cxn modelId="{F43DEEA0-20F5-40DF-8292-9257E56BFE3A}" type="presParOf" srcId="{166D783B-3483-4401-BDDF-EAC113EC14B9}" destId="{3FB8BEFC-F91E-45B0-9ABC-EF22E4FB0D57}" srcOrd="1" destOrd="0" presId="urn:microsoft.com/office/officeart/2018/2/layout/IconVerticalSolidList"/>
    <dgm:cxn modelId="{0627E9BA-B58D-41F6-9C7F-A21F859EA4AC}" type="presParOf" srcId="{166D783B-3483-4401-BDDF-EAC113EC14B9}" destId="{33D761D1-4CB5-400B-A1D6-5C0A646F28AE}" srcOrd="2" destOrd="0" presId="urn:microsoft.com/office/officeart/2018/2/layout/IconVerticalSolidList"/>
    <dgm:cxn modelId="{C54CE995-D5D9-4813-81A6-4B4E978520B8}" type="presParOf" srcId="{166D783B-3483-4401-BDDF-EAC113EC14B9}" destId="{B30C96CF-4A88-49ED-B7CE-423B0123699E}" srcOrd="3" destOrd="0" presId="urn:microsoft.com/office/officeart/2018/2/layout/IconVerticalSolidList"/>
    <dgm:cxn modelId="{F8634C3A-2DE7-4EB0-8A49-ACEDA8FF8689}" type="presParOf" srcId="{6735B209-8670-4C57-9FB6-1267B06976FC}" destId="{9531CC52-824C-4154-8A68-A15716C9D77E}" srcOrd="1" destOrd="0" presId="urn:microsoft.com/office/officeart/2018/2/layout/IconVerticalSolidList"/>
    <dgm:cxn modelId="{2C0BC55A-E42F-433E-A8B5-5D119F2A9219}" type="presParOf" srcId="{6735B209-8670-4C57-9FB6-1267B06976FC}" destId="{74033CC7-85EE-44F9-9FD5-AFD7A101837B}" srcOrd="2" destOrd="0" presId="urn:microsoft.com/office/officeart/2018/2/layout/IconVerticalSolidList"/>
    <dgm:cxn modelId="{66E61287-AD0B-4D43-9FF4-60A478CD5080}" type="presParOf" srcId="{74033CC7-85EE-44F9-9FD5-AFD7A101837B}" destId="{22ABF588-D25C-4B2E-8EFC-A37D8FDD3AC5}" srcOrd="0" destOrd="0" presId="urn:microsoft.com/office/officeart/2018/2/layout/IconVerticalSolidList"/>
    <dgm:cxn modelId="{B3BD0C94-C044-4A96-9298-A6E7151DA6C6}" type="presParOf" srcId="{74033CC7-85EE-44F9-9FD5-AFD7A101837B}" destId="{6F1C776D-1E74-4A47-B715-DD996840DE64}" srcOrd="1" destOrd="0" presId="urn:microsoft.com/office/officeart/2018/2/layout/IconVerticalSolidList"/>
    <dgm:cxn modelId="{761D90B4-83AB-4616-966A-CD28A59DD3C7}" type="presParOf" srcId="{74033CC7-85EE-44F9-9FD5-AFD7A101837B}" destId="{725EA4B8-68DA-4E2D-98F6-6DECBF2FB3AD}" srcOrd="2" destOrd="0" presId="urn:microsoft.com/office/officeart/2018/2/layout/IconVerticalSolidList"/>
    <dgm:cxn modelId="{A8D44195-FB50-45D2-BB3B-83A3A2F0E182}" type="presParOf" srcId="{74033CC7-85EE-44F9-9FD5-AFD7A101837B}" destId="{AD26EB2B-DF88-4172-8F56-E45F88A53682}" srcOrd="3" destOrd="0" presId="urn:microsoft.com/office/officeart/2018/2/layout/IconVerticalSolidList"/>
    <dgm:cxn modelId="{6FF234C8-02FB-4CE3-B0B5-FDFB69B279B3}" type="presParOf" srcId="{6735B209-8670-4C57-9FB6-1267B06976FC}" destId="{C0D51D6B-F588-4761-BD1C-336CC8864DFE}" srcOrd="3" destOrd="0" presId="urn:microsoft.com/office/officeart/2018/2/layout/IconVerticalSolidList"/>
    <dgm:cxn modelId="{CF9E33CC-5900-4B51-A52F-E54DB30C5E97}" type="presParOf" srcId="{6735B209-8670-4C57-9FB6-1267B06976FC}" destId="{2C02044F-912B-4749-8363-018F12E3B1F5}" srcOrd="4" destOrd="0" presId="urn:microsoft.com/office/officeart/2018/2/layout/IconVerticalSolidList"/>
    <dgm:cxn modelId="{484163F6-0E7A-4E68-86AD-5FA5D0509B2B}" type="presParOf" srcId="{2C02044F-912B-4749-8363-018F12E3B1F5}" destId="{9A167585-014C-4937-BC12-CC3AD32CE04A}" srcOrd="0" destOrd="0" presId="urn:microsoft.com/office/officeart/2018/2/layout/IconVerticalSolidList"/>
    <dgm:cxn modelId="{C756BDAF-91E4-4BBB-85C1-D9C3FF48E43B}" type="presParOf" srcId="{2C02044F-912B-4749-8363-018F12E3B1F5}" destId="{73E1A3CD-AEEB-4213-9FB2-08E8E447C308}" srcOrd="1" destOrd="0" presId="urn:microsoft.com/office/officeart/2018/2/layout/IconVerticalSolidList"/>
    <dgm:cxn modelId="{198D4D90-D510-46A1-A83A-554CD4916492}" type="presParOf" srcId="{2C02044F-912B-4749-8363-018F12E3B1F5}" destId="{A45BCBEC-D252-4104-828B-35EA794A3921}" srcOrd="2" destOrd="0" presId="urn:microsoft.com/office/officeart/2018/2/layout/IconVerticalSolidList"/>
    <dgm:cxn modelId="{C574D691-21FC-4B75-B257-A625303E6EDB}" type="presParOf" srcId="{2C02044F-912B-4749-8363-018F12E3B1F5}" destId="{DA207BE3-5D68-4A58-B89A-B5DBD938EB5C}" srcOrd="3" destOrd="0" presId="urn:microsoft.com/office/officeart/2018/2/layout/IconVerticalSolidList"/>
    <dgm:cxn modelId="{FF446F93-3B91-4402-90DA-A1DC479A3114}" type="presParOf" srcId="{6735B209-8670-4C57-9FB6-1267B06976FC}" destId="{1CD22AF3-0A5D-42E5-9B8C-FF6E5716AA39}" srcOrd="5" destOrd="0" presId="urn:microsoft.com/office/officeart/2018/2/layout/IconVerticalSolidList"/>
    <dgm:cxn modelId="{93F54343-8DFE-4758-A81B-B6B615F0DCD2}" type="presParOf" srcId="{6735B209-8670-4C57-9FB6-1267B06976FC}" destId="{AC8863D5-1D3A-484D-AFC3-2EF01F7FB4B7}" srcOrd="6" destOrd="0" presId="urn:microsoft.com/office/officeart/2018/2/layout/IconVerticalSolidList"/>
    <dgm:cxn modelId="{FC09E666-D43A-474E-A229-4B4F86E7E517}" type="presParOf" srcId="{AC8863D5-1D3A-484D-AFC3-2EF01F7FB4B7}" destId="{7EF252AE-0FEC-424D-A2A2-279522C6DED1}" srcOrd="0" destOrd="0" presId="urn:microsoft.com/office/officeart/2018/2/layout/IconVerticalSolidList"/>
    <dgm:cxn modelId="{05974D26-D4B2-4275-9D60-DB562AA6AA44}" type="presParOf" srcId="{AC8863D5-1D3A-484D-AFC3-2EF01F7FB4B7}" destId="{D8737277-6813-46D5-B50F-A4A94EE02C80}" srcOrd="1" destOrd="0" presId="urn:microsoft.com/office/officeart/2018/2/layout/IconVerticalSolidList"/>
    <dgm:cxn modelId="{8330BF46-0C7D-420B-BED4-36B3AF27DEE2}" type="presParOf" srcId="{AC8863D5-1D3A-484D-AFC3-2EF01F7FB4B7}" destId="{1C7359EA-8908-4807-AE97-D4052CBB18AD}" srcOrd="2" destOrd="0" presId="urn:microsoft.com/office/officeart/2018/2/layout/IconVerticalSolidList"/>
    <dgm:cxn modelId="{7DBCC434-E6FB-4626-8296-FDF44F517B3D}" type="presParOf" srcId="{AC8863D5-1D3A-484D-AFC3-2EF01F7FB4B7}" destId="{1075422B-6057-4059-A110-A28606A3A698}" srcOrd="3" destOrd="0" presId="urn:microsoft.com/office/officeart/2018/2/layout/IconVerticalSolidList"/>
    <dgm:cxn modelId="{3036CB4A-B52D-4247-8287-7C19D150551E}" type="presParOf" srcId="{6735B209-8670-4C57-9FB6-1267B06976FC}" destId="{C4A06F20-B33C-42E0-A5E8-2000DF3483D1}" srcOrd="7" destOrd="0" presId="urn:microsoft.com/office/officeart/2018/2/layout/IconVerticalSolidList"/>
    <dgm:cxn modelId="{C149A549-B410-4BE7-AFE1-90DB7EA52BED}" type="presParOf" srcId="{6735B209-8670-4C57-9FB6-1267B06976FC}" destId="{984EE897-A1B2-46F5-B0EE-F8CC3819C5DD}" srcOrd="8" destOrd="0" presId="urn:microsoft.com/office/officeart/2018/2/layout/IconVerticalSolidList"/>
    <dgm:cxn modelId="{517F9014-862F-4EF1-90CB-17FD5CEB7FFA}" type="presParOf" srcId="{984EE897-A1B2-46F5-B0EE-F8CC3819C5DD}" destId="{38E2C194-F1C1-4BF3-B4E2-5C202B524A7E}" srcOrd="0" destOrd="0" presId="urn:microsoft.com/office/officeart/2018/2/layout/IconVerticalSolidList"/>
    <dgm:cxn modelId="{115E61A6-A6FB-4A96-9FA4-C0155868C463}" type="presParOf" srcId="{984EE897-A1B2-46F5-B0EE-F8CC3819C5DD}" destId="{A166728F-5D58-47B2-9730-DF226F260956}" srcOrd="1" destOrd="0" presId="urn:microsoft.com/office/officeart/2018/2/layout/IconVerticalSolidList"/>
    <dgm:cxn modelId="{B9BC5FF2-BE37-4EB0-B773-C5DEEAD6A638}" type="presParOf" srcId="{984EE897-A1B2-46F5-B0EE-F8CC3819C5DD}" destId="{8719AE15-2A61-41A3-A1BC-4EDCE433E150}" srcOrd="2" destOrd="0" presId="urn:microsoft.com/office/officeart/2018/2/layout/IconVerticalSolidList"/>
    <dgm:cxn modelId="{522546DE-3600-4C8D-B863-3AD64B9F1220}" type="presParOf" srcId="{984EE897-A1B2-46F5-B0EE-F8CC3819C5DD}" destId="{2C287219-6F78-4D23-9890-40108C5CBF98}" srcOrd="3" destOrd="0" presId="urn:microsoft.com/office/officeart/2018/2/layout/IconVerticalSolidList"/>
    <dgm:cxn modelId="{90D6FA8E-BF5A-4644-B301-B18006B8BFFA}" type="presParOf" srcId="{6735B209-8670-4C57-9FB6-1267B06976FC}" destId="{C5B2A04F-F418-4E47-B813-B055445A9909}" srcOrd="9" destOrd="0" presId="urn:microsoft.com/office/officeart/2018/2/layout/IconVerticalSolidList"/>
    <dgm:cxn modelId="{145AFE70-AC83-4A42-AE09-11CFACFC4A80}" type="presParOf" srcId="{6735B209-8670-4C57-9FB6-1267B06976FC}" destId="{ACCDC95A-97C9-4EE4-ADA0-3C6BDA042511}" srcOrd="10" destOrd="0" presId="urn:microsoft.com/office/officeart/2018/2/layout/IconVerticalSolidList"/>
    <dgm:cxn modelId="{DD9EF67A-3352-4874-861F-24A348660EA4}" type="presParOf" srcId="{ACCDC95A-97C9-4EE4-ADA0-3C6BDA042511}" destId="{2B4A1C91-4065-4D9C-9379-51D5225899C0}" srcOrd="0" destOrd="0" presId="urn:microsoft.com/office/officeart/2018/2/layout/IconVerticalSolidList"/>
    <dgm:cxn modelId="{2C5B29F7-3FB2-4AC6-8D81-A2E9BD7CD5D9}" type="presParOf" srcId="{ACCDC95A-97C9-4EE4-ADA0-3C6BDA042511}" destId="{7B47773E-0400-4F67-BB37-C218F199FE95}" srcOrd="1" destOrd="0" presId="urn:microsoft.com/office/officeart/2018/2/layout/IconVerticalSolidList"/>
    <dgm:cxn modelId="{8DE4CBC1-46AD-4192-A10C-738B15C5552D}" type="presParOf" srcId="{ACCDC95A-97C9-4EE4-ADA0-3C6BDA042511}" destId="{D05ACFEC-C395-4176-AD8A-B501602A8EC8}" srcOrd="2" destOrd="0" presId="urn:microsoft.com/office/officeart/2018/2/layout/IconVerticalSolidList"/>
    <dgm:cxn modelId="{D8BE7E13-5562-4252-A672-839F8F2746D6}" type="presParOf" srcId="{ACCDC95A-97C9-4EE4-ADA0-3C6BDA042511}" destId="{4D44ECBB-53D8-43BC-88DB-96F3184D3FA5}" srcOrd="3" destOrd="0" presId="urn:microsoft.com/office/officeart/2018/2/layout/IconVerticalSolidList"/>
    <dgm:cxn modelId="{04EFE435-B507-435F-A45B-4EC661066436}" type="presParOf" srcId="{6735B209-8670-4C57-9FB6-1267B06976FC}" destId="{4FA5C622-5F7C-4F03-AEE0-9796345759D4}" srcOrd="11" destOrd="0" presId="urn:microsoft.com/office/officeart/2018/2/layout/IconVerticalSolidList"/>
    <dgm:cxn modelId="{A4E6B11D-BC74-4222-AC0D-2BF35397F070}" type="presParOf" srcId="{6735B209-8670-4C57-9FB6-1267B06976FC}" destId="{BD927DC3-F87C-46FF-83B1-68C800B17767}" srcOrd="12" destOrd="0" presId="urn:microsoft.com/office/officeart/2018/2/layout/IconVerticalSolidList"/>
    <dgm:cxn modelId="{2751633B-8E0E-4BE7-ABED-AC8607955012}" type="presParOf" srcId="{BD927DC3-F87C-46FF-83B1-68C800B17767}" destId="{CBC41B41-A7B1-4441-89E7-45E6AA512B37}" srcOrd="0" destOrd="0" presId="urn:microsoft.com/office/officeart/2018/2/layout/IconVerticalSolidList"/>
    <dgm:cxn modelId="{CADEAF16-D6D9-4DE5-A00D-64AD1001427C}" type="presParOf" srcId="{BD927DC3-F87C-46FF-83B1-68C800B17767}" destId="{D0E88597-C5F9-4BFB-BC7F-54D78E6429C7}" srcOrd="1" destOrd="0" presId="urn:microsoft.com/office/officeart/2018/2/layout/IconVerticalSolidList"/>
    <dgm:cxn modelId="{6399A854-18A4-45D0-8928-1922B89EA77C}" type="presParOf" srcId="{BD927DC3-F87C-46FF-83B1-68C800B17767}" destId="{683E5136-A3BD-4639-A100-80F026EE9749}" srcOrd="2" destOrd="0" presId="urn:microsoft.com/office/officeart/2018/2/layout/IconVerticalSolidList"/>
    <dgm:cxn modelId="{05AE3C5E-AC1B-4405-8A8C-22ACE0CCF13C}" type="presParOf" srcId="{BD927DC3-F87C-46FF-83B1-68C800B17767}" destId="{D66115D1-41B5-463E-92D0-C0BAC825F0F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09C4B8A-77B4-4672-9B6C-79FD0DAF1F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6FEA947-21D4-4A1D-8C09-BF49D57E001F}">
      <dgm:prSet/>
      <dgm:spPr/>
      <dgm:t>
        <a:bodyPr/>
        <a:lstStyle/>
        <a:p>
          <a:r>
            <a:rPr lang="en-GB" baseline="0"/>
            <a:t>Decision support (Shwedeh and Alzoubi, 2024)</a:t>
          </a:r>
          <a:endParaRPr lang="en-US"/>
        </a:p>
      </dgm:t>
    </dgm:pt>
    <dgm:pt modelId="{F8A70916-5BB3-4CCF-8C13-70E0E469027A}" type="parTrans" cxnId="{B3AB876E-64E6-48E1-8FDD-F83E6FB589ED}">
      <dgm:prSet/>
      <dgm:spPr/>
      <dgm:t>
        <a:bodyPr/>
        <a:lstStyle/>
        <a:p>
          <a:endParaRPr lang="en-US"/>
        </a:p>
      </dgm:t>
    </dgm:pt>
    <dgm:pt modelId="{901E292C-F0E5-4406-9063-9791300D3E33}" type="sibTrans" cxnId="{B3AB876E-64E6-48E1-8FDD-F83E6FB589ED}">
      <dgm:prSet/>
      <dgm:spPr/>
      <dgm:t>
        <a:bodyPr/>
        <a:lstStyle/>
        <a:p>
          <a:endParaRPr lang="en-US"/>
        </a:p>
      </dgm:t>
    </dgm:pt>
    <dgm:pt modelId="{E0E204F3-F4BB-4576-A98C-722FE88B20BB}">
      <dgm:prSet/>
      <dgm:spPr/>
      <dgm:t>
        <a:bodyPr/>
        <a:lstStyle/>
        <a:p>
          <a:r>
            <a:rPr lang="en-GB" baseline="0"/>
            <a:t>Diagnostics (Zeb et al., 2024)</a:t>
          </a:r>
          <a:endParaRPr lang="en-US"/>
        </a:p>
      </dgm:t>
    </dgm:pt>
    <dgm:pt modelId="{03A37DE4-D002-4107-9B9A-1DFE9114D1FE}" type="parTrans" cxnId="{13F035D4-F47B-4E06-A41B-F8FACDF55057}">
      <dgm:prSet/>
      <dgm:spPr/>
      <dgm:t>
        <a:bodyPr/>
        <a:lstStyle/>
        <a:p>
          <a:endParaRPr lang="en-US"/>
        </a:p>
      </dgm:t>
    </dgm:pt>
    <dgm:pt modelId="{735C42B5-A32B-4CAE-B487-C2C6E0FAE380}" type="sibTrans" cxnId="{13F035D4-F47B-4E06-A41B-F8FACDF55057}">
      <dgm:prSet/>
      <dgm:spPr/>
      <dgm:t>
        <a:bodyPr/>
        <a:lstStyle/>
        <a:p>
          <a:endParaRPr lang="en-US"/>
        </a:p>
      </dgm:t>
    </dgm:pt>
    <dgm:pt modelId="{C3584EEB-4B58-4E86-94F0-A518BC1AD74A}">
      <dgm:prSet/>
      <dgm:spPr/>
      <dgm:t>
        <a:bodyPr/>
        <a:lstStyle/>
        <a:p>
          <a:r>
            <a:rPr lang="en-GB" baseline="0"/>
            <a:t>Admin streamlining (Gore et al., 2025)</a:t>
          </a:r>
          <a:endParaRPr lang="en-US"/>
        </a:p>
      </dgm:t>
    </dgm:pt>
    <dgm:pt modelId="{F59BC0D5-A42A-4981-BB4B-6C56CF978006}" type="parTrans" cxnId="{9548B7E4-29D8-46DC-8D3B-24D15FF457E7}">
      <dgm:prSet/>
      <dgm:spPr/>
      <dgm:t>
        <a:bodyPr/>
        <a:lstStyle/>
        <a:p>
          <a:endParaRPr lang="en-US"/>
        </a:p>
      </dgm:t>
    </dgm:pt>
    <dgm:pt modelId="{06962E63-E65D-4269-8C75-240747F9F1DE}" type="sibTrans" cxnId="{9548B7E4-29D8-46DC-8D3B-24D15FF457E7}">
      <dgm:prSet/>
      <dgm:spPr/>
      <dgm:t>
        <a:bodyPr/>
        <a:lstStyle/>
        <a:p>
          <a:endParaRPr lang="en-US"/>
        </a:p>
      </dgm:t>
    </dgm:pt>
    <dgm:pt modelId="{3F517A37-6F72-4B69-9064-4FF2A4DDF082}">
      <dgm:prSet/>
      <dgm:spPr/>
      <dgm:t>
        <a:bodyPr/>
        <a:lstStyle/>
        <a:p>
          <a:r>
            <a:rPr lang="en-GB" baseline="0"/>
            <a:t>Chatbots</a:t>
          </a:r>
          <a:endParaRPr lang="en-US"/>
        </a:p>
      </dgm:t>
    </dgm:pt>
    <dgm:pt modelId="{4EA3AA24-A293-4FC9-9EE9-3EAD0A7A4975}" type="parTrans" cxnId="{E4CFB509-6580-4DAA-83CC-4A67262A1186}">
      <dgm:prSet/>
      <dgm:spPr/>
      <dgm:t>
        <a:bodyPr/>
        <a:lstStyle/>
        <a:p>
          <a:endParaRPr lang="en-US"/>
        </a:p>
      </dgm:t>
    </dgm:pt>
    <dgm:pt modelId="{35C1C3E9-4EB6-460B-9B1D-2EA57E7F9105}" type="sibTrans" cxnId="{E4CFB509-6580-4DAA-83CC-4A67262A1186}">
      <dgm:prSet/>
      <dgm:spPr/>
      <dgm:t>
        <a:bodyPr/>
        <a:lstStyle/>
        <a:p>
          <a:endParaRPr lang="en-US"/>
        </a:p>
      </dgm:t>
    </dgm:pt>
    <dgm:pt modelId="{F2F31B18-DC49-476C-BA24-C5030BFDDCE8}">
      <dgm:prSet/>
      <dgm:spPr/>
      <dgm:t>
        <a:bodyPr/>
        <a:lstStyle/>
        <a:p>
          <a:r>
            <a:rPr lang="en-GB" baseline="0"/>
            <a:t>Risk prediction</a:t>
          </a:r>
          <a:endParaRPr lang="en-US"/>
        </a:p>
      </dgm:t>
    </dgm:pt>
    <dgm:pt modelId="{0367EFC3-3E41-455D-938D-AE860C64B89B}" type="parTrans" cxnId="{DAEB60A9-E75D-4B7F-910B-57C8F48CF578}">
      <dgm:prSet/>
      <dgm:spPr/>
      <dgm:t>
        <a:bodyPr/>
        <a:lstStyle/>
        <a:p>
          <a:endParaRPr lang="en-US"/>
        </a:p>
      </dgm:t>
    </dgm:pt>
    <dgm:pt modelId="{2D79BB46-EFF2-446A-80D7-0BFD62666420}" type="sibTrans" cxnId="{DAEB60A9-E75D-4B7F-910B-57C8F48CF578}">
      <dgm:prSet/>
      <dgm:spPr/>
      <dgm:t>
        <a:bodyPr/>
        <a:lstStyle/>
        <a:p>
          <a:endParaRPr lang="en-US"/>
        </a:p>
      </dgm:t>
    </dgm:pt>
    <dgm:pt modelId="{DF49D16D-B230-4328-9E76-04334B0406DB}">
      <dgm:prSet/>
      <dgm:spPr/>
      <dgm:t>
        <a:bodyPr/>
        <a:lstStyle/>
        <a:p>
          <a:r>
            <a:rPr lang="en-GB" baseline="0"/>
            <a:t>Pattern recognition</a:t>
          </a:r>
          <a:endParaRPr lang="en-US"/>
        </a:p>
      </dgm:t>
    </dgm:pt>
    <dgm:pt modelId="{DF92FBE0-8153-496C-BA5B-D27AD6FE0306}" type="parTrans" cxnId="{F28E7C3A-2663-4672-A313-BB552A92B327}">
      <dgm:prSet/>
      <dgm:spPr/>
      <dgm:t>
        <a:bodyPr/>
        <a:lstStyle/>
        <a:p>
          <a:endParaRPr lang="en-US"/>
        </a:p>
      </dgm:t>
    </dgm:pt>
    <dgm:pt modelId="{842983D7-4A09-4EBF-BE6A-2A6D7CCC17F3}" type="sibTrans" cxnId="{F28E7C3A-2663-4672-A313-BB552A92B327}">
      <dgm:prSet/>
      <dgm:spPr/>
      <dgm:t>
        <a:bodyPr/>
        <a:lstStyle/>
        <a:p>
          <a:endParaRPr lang="en-US"/>
        </a:p>
      </dgm:t>
    </dgm:pt>
    <dgm:pt modelId="{254F1122-FCD0-4076-99D9-DEB7A7C564EB}">
      <dgm:prSet/>
      <dgm:spPr/>
      <dgm:t>
        <a:bodyPr/>
        <a:lstStyle/>
        <a:p>
          <a:r>
            <a:rPr lang="en-GB" baseline="0"/>
            <a:t>Workforce support</a:t>
          </a:r>
          <a:endParaRPr lang="en-US"/>
        </a:p>
      </dgm:t>
    </dgm:pt>
    <dgm:pt modelId="{A79E960A-486A-47F0-A79E-5CD8FFC97E25}" type="parTrans" cxnId="{648ADB94-EE0A-4D87-8949-572A8A39F16A}">
      <dgm:prSet/>
      <dgm:spPr/>
      <dgm:t>
        <a:bodyPr/>
        <a:lstStyle/>
        <a:p>
          <a:endParaRPr lang="en-US"/>
        </a:p>
      </dgm:t>
    </dgm:pt>
    <dgm:pt modelId="{B5D5BF68-3AFB-4FEA-9A5B-7A65B4E13366}" type="sibTrans" cxnId="{648ADB94-EE0A-4D87-8949-572A8A39F16A}">
      <dgm:prSet/>
      <dgm:spPr/>
      <dgm:t>
        <a:bodyPr/>
        <a:lstStyle/>
        <a:p>
          <a:endParaRPr lang="en-US"/>
        </a:p>
      </dgm:t>
    </dgm:pt>
    <dgm:pt modelId="{83FBF4EB-9BAE-430D-BF88-D31CF8C0491F}" type="pres">
      <dgm:prSet presAssocID="{F09C4B8A-77B4-4672-9B6C-79FD0DAF1FA6}" presName="root" presStyleCnt="0">
        <dgm:presLayoutVars>
          <dgm:dir/>
          <dgm:resizeHandles val="exact"/>
        </dgm:presLayoutVars>
      </dgm:prSet>
      <dgm:spPr/>
    </dgm:pt>
    <dgm:pt modelId="{9D65B83A-2464-4037-8A12-E1B1E9645B94}" type="pres">
      <dgm:prSet presAssocID="{06FEA947-21D4-4A1D-8C09-BF49D57E001F}" presName="compNode" presStyleCnt="0"/>
      <dgm:spPr/>
    </dgm:pt>
    <dgm:pt modelId="{A3F7E45E-89E6-4C23-A034-813ECF36F309}" type="pres">
      <dgm:prSet presAssocID="{06FEA947-21D4-4A1D-8C09-BF49D57E001F}" presName="bgRect" presStyleLbl="bgShp" presStyleIdx="0" presStyleCnt="7"/>
      <dgm:spPr/>
    </dgm:pt>
    <dgm:pt modelId="{45C30938-CA70-47BE-A8B6-486A69A46843}" type="pres">
      <dgm:prSet presAssocID="{06FEA947-21D4-4A1D-8C09-BF49D57E001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1E8AF418-9926-4319-B16C-31F581556A8B}" type="pres">
      <dgm:prSet presAssocID="{06FEA947-21D4-4A1D-8C09-BF49D57E001F}" presName="spaceRect" presStyleCnt="0"/>
      <dgm:spPr/>
    </dgm:pt>
    <dgm:pt modelId="{AAE70630-839F-456D-8E24-BD809254FB91}" type="pres">
      <dgm:prSet presAssocID="{06FEA947-21D4-4A1D-8C09-BF49D57E001F}" presName="parTx" presStyleLbl="revTx" presStyleIdx="0" presStyleCnt="7">
        <dgm:presLayoutVars>
          <dgm:chMax val="0"/>
          <dgm:chPref val="0"/>
        </dgm:presLayoutVars>
      </dgm:prSet>
      <dgm:spPr/>
    </dgm:pt>
    <dgm:pt modelId="{3F1CF6A5-B24B-4D2C-A067-B67E6E96F303}" type="pres">
      <dgm:prSet presAssocID="{901E292C-F0E5-4406-9063-9791300D3E33}" presName="sibTrans" presStyleCnt="0"/>
      <dgm:spPr/>
    </dgm:pt>
    <dgm:pt modelId="{ACE0E00D-BD81-4ABC-8911-9C82B1A964FE}" type="pres">
      <dgm:prSet presAssocID="{E0E204F3-F4BB-4576-A98C-722FE88B20BB}" presName="compNode" presStyleCnt="0"/>
      <dgm:spPr/>
    </dgm:pt>
    <dgm:pt modelId="{A4A5C329-3AC8-43C2-9CCA-B66D384BDCED}" type="pres">
      <dgm:prSet presAssocID="{E0E204F3-F4BB-4576-A98C-722FE88B20BB}" presName="bgRect" presStyleLbl="bgShp" presStyleIdx="1" presStyleCnt="7"/>
      <dgm:spPr/>
    </dgm:pt>
    <dgm:pt modelId="{0A25E62A-16F5-4D37-99F4-8C8F256B1A98}" type="pres">
      <dgm:prSet presAssocID="{E0E204F3-F4BB-4576-A98C-722FE88B20B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vestone"/>
        </a:ext>
      </dgm:extLst>
    </dgm:pt>
    <dgm:pt modelId="{DE2621E8-75D1-4350-A986-9104EB77D999}" type="pres">
      <dgm:prSet presAssocID="{E0E204F3-F4BB-4576-A98C-722FE88B20BB}" presName="spaceRect" presStyleCnt="0"/>
      <dgm:spPr/>
    </dgm:pt>
    <dgm:pt modelId="{3827A51F-B5FB-4375-9D7B-FDF06C4EAF2A}" type="pres">
      <dgm:prSet presAssocID="{E0E204F3-F4BB-4576-A98C-722FE88B20BB}" presName="parTx" presStyleLbl="revTx" presStyleIdx="1" presStyleCnt="7">
        <dgm:presLayoutVars>
          <dgm:chMax val="0"/>
          <dgm:chPref val="0"/>
        </dgm:presLayoutVars>
      </dgm:prSet>
      <dgm:spPr/>
    </dgm:pt>
    <dgm:pt modelId="{0D12F6DC-9780-4171-9886-52F265553114}" type="pres">
      <dgm:prSet presAssocID="{735C42B5-A32B-4CAE-B487-C2C6E0FAE380}" presName="sibTrans" presStyleCnt="0"/>
      <dgm:spPr/>
    </dgm:pt>
    <dgm:pt modelId="{1B3CC46C-5A54-462C-8001-F0112C36F309}" type="pres">
      <dgm:prSet presAssocID="{C3584EEB-4B58-4E86-94F0-A518BC1AD74A}" presName="compNode" presStyleCnt="0"/>
      <dgm:spPr/>
    </dgm:pt>
    <dgm:pt modelId="{028DCCE8-387C-4B97-A27A-4F2777DD120B}" type="pres">
      <dgm:prSet presAssocID="{C3584EEB-4B58-4E86-94F0-A518BC1AD74A}" presName="bgRect" presStyleLbl="bgShp" presStyleIdx="2" presStyleCnt="7"/>
      <dgm:spPr/>
    </dgm:pt>
    <dgm:pt modelId="{57DAA7A7-EB44-4EAB-BAAB-9749B0F7385F}" type="pres">
      <dgm:prSet presAssocID="{C3584EEB-4B58-4E86-94F0-A518BC1AD74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redder"/>
        </a:ext>
      </dgm:extLst>
    </dgm:pt>
    <dgm:pt modelId="{2A0FA6AD-D3A1-4049-9B37-00CC4F413160}" type="pres">
      <dgm:prSet presAssocID="{C3584EEB-4B58-4E86-94F0-A518BC1AD74A}" presName="spaceRect" presStyleCnt="0"/>
      <dgm:spPr/>
    </dgm:pt>
    <dgm:pt modelId="{29964BEC-5187-4A27-8427-F23B50AE7943}" type="pres">
      <dgm:prSet presAssocID="{C3584EEB-4B58-4E86-94F0-A518BC1AD74A}" presName="parTx" presStyleLbl="revTx" presStyleIdx="2" presStyleCnt="7">
        <dgm:presLayoutVars>
          <dgm:chMax val="0"/>
          <dgm:chPref val="0"/>
        </dgm:presLayoutVars>
      </dgm:prSet>
      <dgm:spPr/>
    </dgm:pt>
    <dgm:pt modelId="{1838EBCB-1C51-43EB-AEC2-C3E234A31A7A}" type="pres">
      <dgm:prSet presAssocID="{06962E63-E65D-4269-8C75-240747F9F1DE}" presName="sibTrans" presStyleCnt="0"/>
      <dgm:spPr/>
    </dgm:pt>
    <dgm:pt modelId="{CC9B4519-E1A1-4EA6-B4EF-74AE063EB0C3}" type="pres">
      <dgm:prSet presAssocID="{3F517A37-6F72-4B69-9064-4FF2A4DDF082}" presName="compNode" presStyleCnt="0"/>
      <dgm:spPr/>
    </dgm:pt>
    <dgm:pt modelId="{8A6BE44D-0EA1-4E9D-A012-C05D98F27E15}" type="pres">
      <dgm:prSet presAssocID="{3F517A37-6F72-4B69-9064-4FF2A4DDF082}" presName="bgRect" presStyleLbl="bgShp" presStyleIdx="3" presStyleCnt="7"/>
      <dgm:spPr/>
    </dgm:pt>
    <dgm:pt modelId="{77552695-1F3B-4A31-A055-B09BF8F66DA9}" type="pres">
      <dgm:prSet presAssocID="{3F517A37-6F72-4B69-9064-4FF2A4DDF08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A849AB94-96C7-426C-B5FC-4B4FB4456869}" type="pres">
      <dgm:prSet presAssocID="{3F517A37-6F72-4B69-9064-4FF2A4DDF082}" presName="spaceRect" presStyleCnt="0"/>
      <dgm:spPr/>
    </dgm:pt>
    <dgm:pt modelId="{13313266-23EB-45A7-9ADB-620848742A55}" type="pres">
      <dgm:prSet presAssocID="{3F517A37-6F72-4B69-9064-4FF2A4DDF082}" presName="parTx" presStyleLbl="revTx" presStyleIdx="3" presStyleCnt="7">
        <dgm:presLayoutVars>
          <dgm:chMax val="0"/>
          <dgm:chPref val="0"/>
        </dgm:presLayoutVars>
      </dgm:prSet>
      <dgm:spPr/>
    </dgm:pt>
    <dgm:pt modelId="{F840C67A-89B2-40D4-9D2B-D1D858F04ADC}" type="pres">
      <dgm:prSet presAssocID="{35C1C3E9-4EB6-460B-9B1D-2EA57E7F9105}" presName="sibTrans" presStyleCnt="0"/>
      <dgm:spPr/>
    </dgm:pt>
    <dgm:pt modelId="{32B13471-2615-47A5-A373-409EB9AF85BD}" type="pres">
      <dgm:prSet presAssocID="{F2F31B18-DC49-476C-BA24-C5030BFDDCE8}" presName="compNode" presStyleCnt="0"/>
      <dgm:spPr/>
    </dgm:pt>
    <dgm:pt modelId="{894F3100-A1E4-4E1D-AFF7-29897B1E9A8B}" type="pres">
      <dgm:prSet presAssocID="{F2F31B18-DC49-476C-BA24-C5030BFDDCE8}" presName="bgRect" presStyleLbl="bgShp" presStyleIdx="4" presStyleCnt="7"/>
      <dgm:spPr/>
    </dgm:pt>
    <dgm:pt modelId="{AC8CBFBC-BD0D-4553-AE4F-4DD8DBAAA16A}" type="pres">
      <dgm:prSet presAssocID="{F2F31B18-DC49-476C-BA24-C5030BFDDCE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3B3C8FA-FE5D-4A6A-A641-9AACD25D075C}" type="pres">
      <dgm:prSet presAssocID="{F2F31B18-DC49-476C-BA24-C5030BFDDCE8}" presName="spaceRect" presStyleCnt="0"/>
      <dgm:spPr/>
    </dgm:pt>
    <dgm:pt modelId="{33C4E1A0-AC9F-4B4E-AEB2-9197F220C92B}" type="pres">
      <dgm:prSet presAssocID="{F2F31B18-DC49-476C-BA24-C5030BFDDCE8}" presName="parTx" presStyleLbl="revTx" presStyleIdx="4" presStyleCnt="7">
        <dgm:presLayoutVars>
          <dgm:chMax val="0"/>
          <dgm:chPref val="0"/>
        </dgm:presLayoutVars>
      </dgm:prSet>
      <dgm:spPr/>
    </dgm:pt>
    <dgm:pt modelId="{43A444A3-3D8C-4DD4-A2EB-022159A95899}" type="pres">
      <dgm:prSet presAssocID="{2D79BB46-EFF2-446A-80D7-0BFD62666420}" presName="sibTrans" presStyleCnt="0"/>
      <dgm:spPr/>
    </dgm:pt>
    <dgm:pt modelId="{203B6CCA-F1F5-4C88-A5DC-B6CD99592E10}" type="pres">
      <dgm:prSet presAssocID="{DF49D16D-B230-4328-9E76-04334B0406DB}" presName="compNode" presStyleCnt="0"/>
      <dgm:spPr/>
    </dgm:pt>
    <dgm:pt modelId="{E396E348-F5C1-40BB-9774-D8E7D9BF056F}" type="pres">
      <dgm:prSet presAssocID="{DF49D16D-B230-4328-9E76-04334B0406DB}" presName="bgRect" presStyleLbl="bgShp" presStyleIdx="5" presStyleCnt="7"/>
      <dgm:spPr/>
    </dgm:pt>
    <dgm:pt modelId="{C6A645B6-1EBA-49AF-ABA9-5E7B587B9233}" type="pres">
      <dgm:prSet presAssocID="{DF49D16D-B230-4328-9E76-04334B0406D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9E6DD4F-C267-4016-919A-D78F164AB77A}" type="pres">
      <dgm:prSet presAssocID="{DF49D16D-B230-4328-9E76-04334B0406DB}" presName="spaceRect" presStyleCnt="0"/>
      <dgm:spPr/>
    </dgm:pt>
    <dgm:pt modelId="{FEA544F6-96F3-43B5-8E57-322366A0FFA2}" type="pres">
      <dgm:prSet presAssocID="{DF49D16D-B230-4328-9E76-04334B0406DB}" presName="parTx" presStyleLbl="revTx" presStyleIdx="5" presStyleCnt="7">
        <dgm:presLayoutVars>
          <dgm:chMax val="0"/>
          <dgm:chPref val="0"/>
        </dgm:presLayoutVars>
      </dgm:prSet>
      <dgm:spPr/>
    </dgm:pt>
    <dgm:pt modelId="{88A8D675-DE7B-4C24-AD9E-3DEBD64CDD46}" type="pres">
      <dgm:prSet presAssocID="{842983D7-4A09-4EBF-BE6A-2A6D7CCC17F3}" presName="sibTrans" presStyleCnt="0"/>
      <dgm:spPr/>
    </dgm:pt>
    <dgm:pt modelId="{8A447632-064C-4FBC-A369-43217A493F82}" type="pres">
      <dgm:prSet presAssocID="{254F1122-FCD0-4076-99D9-DEB7A7C564EB}" presName="compNode" presStyleCnt="0"/>
      <dgm:spPr/>
    </dgm:pt>
    <dgm:pt modelId="{475F1EED-C42D-4985-A5BE-BD745612D96D}" type="pres">
      <dgm:prSet presAssocID="{254F1122-FCD0-4076-99D9-DEB7A7C564EB}" presName="bgRect" presStyleLbl="bgShp" presStyleIdx="6" presStyleCnt="7"/>
      <dgm:spPr/>
    </dgm:pt>
    <dgm:pt modelId="{B5B2A0A3-C272-404B-9BAA-4208C840FCAE}" type="pres">
      <dgm:prSet presAssocID="{254F1122-FCD0-4076-99D9-DEB7A7C564EB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DD35C03-8F12-4D18-87AD-CFB3AD565403}" type="pres">
      <dgm:prSet presAssocID="{254F1122-FCD0-4076-99D9-DEB7A7C564EB}" presName="spaceRect" presStyleCnt="0"/>
      <dgm:spPr/>
    </dgm:pt>
    <dgm:pt modelId="{862E48B1-00B6-4952-9545-B69782894927}" type="pres">
      <dgm:prSet presAssocID="{254F1122-FCD0-4076-99D9-DEB7A7C564EB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E4CFB509-6580-4DAA-83CC-4A67262A1186}" srcId="{F09C4B8A-77B4-4672-9B6C-79FD0DAF1FA6}" destId="{3F517A37-6F72-4B69-9064-4FF2A4DDF082}" srcOrd="3" destOrd="0" parTransId="{4EA3AA24-A293-4FC9-9EE9-3EAD0A7A4975}" sibTransId="{35C1C3E9-4EB6-460B-9B1D-2EA57E7F9105}"/>
    <dgm:cxn modelId="{7629F931-25BB-4599-8850-30E1F02B83AE}" type="presOf" srcId="{E0E204F3-F4BB-4576-A98C-722FE88B20BB}" destId="{3827A51F-B5FB-4375-9D7B-FDF06C4EAF2A}" srcOrd="0" destOrd="0" presId="urn:microsoft.com/office/officeart/2018/2/layout/IconVerticalSolidList"/>
    <dgm:cxn modelId="{F28E7C3A-2663-4672-A313-BB552A92B327}" srcId="{F09C4B8A-77B4-4672-9B6C-79FD0DAF1FA6}" destId="{DF49D16D-B230-4328-9E76-04334B0406DB}" srcOrd="5" destOrd="0" parTransId="{DF92FBE0-8153-496C-BA5B-D27AD6FE0306}" sibTransId="{842983D7-4A09-4EBF-BE6A-2A6D7CCC17F3}"/>
    <dgm:cxn modelId="{C8E48B4D-1D69-4BFB-A1A9-935C3EA4061F}" type="presOf" srcId="{DF49D16D-B230-4328-9E76-04334B0406DB}" destId="{FEA544F6-96F3-43B5-8E57-322366A0FFA2}" srcOrd="0" destOrd="0" presId="urn:microsoft.com/office/officeart/2018/2/layout/IconVerticalSolidList"/>
    <dgm:cxn modelId="{B3AB876E-64E6-48E1-8FDD-F83E6FB589ED}" srcId="{F09C4B8A-77B4-4672-9B6C-79FD0DAF1FA6}" destId="{06FEA947-21D4-4A1D-8C09-BF49D57E001F}" srcOrd="0" destOrd="0" parTransId="{F8A70916-5BB3-4CCF-8C13-70E0E469027A}" sibTransId="{901E292C-F0E5-4406-9063-9791300D3E33}"/>
    <dgm:cxn modelId="{7DA94694-110B-4DF9-9947-E303D1074951}" type="presOf" srcId="{06FEA947-21D4-4A1D-8C09-BF49D57E001F}" destId="{AAE70630-839F-456D-8E24-BD809254FB91}" srcOrd="0" destOrd="0" presId="urn:microsoft.com/office/officeart/2018/2/layout/IconVerticalSolidList"/>
    <dgm:cxn modelId="{648ADB94-EE0A-4D87-8949-572A8A39F16A}" srcId="{F09C4B8A-77B4-4672-9B6C-79FD0DAF1FA6}" destId="{254F1122-FCD0-4076-99D9-DEB7A7C564EB}" srcOrd="6" destOrd="0" parTransId="{A79E960A-486A-47F0-A79E-5CD8FFC97E25}" sibTransId="{B5D5BF68-3AFB-4FEA-9A5B-7A65B4E13366}"/>
    <dgm:cxn modelId="{DAEB60A9-E75D-4B7F-910B-57C8F48CF578}" srcId="{F09C4B8A-77B4-4672-9B6C-79FD0DAF1FA6}" destId="{F2F31B18-DC49-476C-BA24-C5030BFDDCE8}" srcOrd="4" destOrd="0" parTransId="{0367EFC3-3E41-455D-938D-AE860C64B89B}" sibTransId="{2D79BB46-EFF2-446A-80D7-0BFD62666420}"/>
    <dgm:cxn modelId="{6FCBE1C9-589E-4F9C-B348-1BEB9C2FC353}" type="presOf" srcId="{F2F31B18-DC49-476C-BA24-C5030BFDDCE8}" destId="{33C4E1A0-AC9F-4B4E-AEB2-9197F220C92B}" srcOrd="0" destOrd="0" presId="urn:microsoft.com/office/officeart/2018/2/layout/IconVerticalSolidList"/>
    <dgm:cxn modelId="{85C8D7D2-5A84-4CE3-8821-05896FB6A637}" type="presOf" srcId="{254F1122-FCD0-4076-99D9-DEB7A7C564EB}" destId="{862E48B1-00B6-4952-9545-B69782894927}" srcOrd="0" destOrd="0" presId="urn:microsoft.com/office/officeart/2018/2/layout/IconVerticalSolidList"/>
    <dgm:cxn modelId="{13F035D4-F47B-4E06-A41B-F8FACDF55057}" srcId="{F09C4B8A-77B4-4672-9B6C-79FD0DAF1FA6}" destId="{E0E204F3-F4BB-4576-A98C-722FE88B20BB}" srcOrd="1" destOrd="0" parTransId="{03A37DE4-D002-4107-9B9A-1DFE9114D1FE}" sibTransId="{735C42B5-A32B-4CAE-B487-C2C6E0FAE380}"/>
    <dgm:cxn modelId="{9548B7E4-29D8-46DC-8D3B-24D15FF457E7}" srcId="{F09C4B8A-77B4-4672-9B6C-79FD0DAF1FA6}" destId="{C3584EEB-4B58-4E86-94F0-A518BC1AD74A}" srcOrd="2" destOrd="0" parTransId="{F59BC0D5-A42A-4981-BB4B-6C56CF978006}" sibTransId="{06962E63-E65D-4269-8C75-240747F9F1DE}"/>
    <dgm:cxn modelId="{1AB11CE5-56A3-46D2-A56B-DE8AACD5DA8B}" type="presOf" srcId="{C3584EEB-4B58-4E86-94F0-A518BC1AD74A}" destId="{29964BEC-5187-4A27-8427-F23B50AE7943}" srcOrd="0" destOrd="0" presId="urn:microsoft.com/office/officeart/2018/2/layout/IconVerticalSolidList"/>
    <dgm:cxn modelId="{8CE394E5-4AF4-43C9-B495-3EBEB124F3AF}" type="presOf" srcId="{F09C4B8A-77B4-4672-9B6C-79FD0DAF1FA6}" destId="{83FBF4EB-9BAE-430D-BF88-D31CF8C0491F}" srcOrd="0" destOrd="0" presId="urn:microsoft.com/office/officeart/2018/2/layout/IconVerticalSolidList"/>
    <dgm:cxn modelId="{5D2738FC-5A73-42FE-A4AC-1EFBFF33021B}" type="presOf" srcId="{3F517A37-6F72-4B69-9064-4FF2A4DDF082}" destId="{13313266-23EB-45A7-9ADB-620848742A55}" srcOrd="0" destOrd="0" presId="urn:microsoft.com/office/officeart/2018/2/layout/IconVerticalSolidList"/>
    <dgm:cxn modelId="{37C7152E-E997-4DF1-A6ED-7373B8CDF673}" type="presParOf" srcId="{83FBF4EB-9BAE-430D-BF88-D31CF8C0491F}" destId="{9D65B83A-2464-4037-8A12-E1B1E9645B94}" srcOrd="0" destOrd="0" presId="urn:microsoft.com/office/officeart/2018/2/layout/IconVerticalSolidList"/>
    <dgm:cxn modelId="{6A6F17AB-BF1D-46A4-B912-839E935ED352}" type="presParOf" srcId="{9D65B83A-2464-4037-8A12-E1B1E9645B94}" destId="{A3F7E45E-89E6-4C23-A034-813ECF36F309}" srcOrd="0" destOrd="0" presId="urn:microsoft.com/office/officeart/2018/2/layout/IconVerticalSolidList"/>
    <dgm:cxn modelId="{C7A90CA5-E085-4689-89F4-CF8BE8D5372F}" type="presParOf" srcId="{9D65B83A-2464-4037-8A12-E1B1E9645B94}" destId="{45C30938-CA70-47BE-A8B6-486A69A46843}" srcOrd="1" destOrd="0" presId="urn:microsoft.com/office/officeart/2018/2/layout/IconVerticalSolidList"/>
    <dgm:cxn modelId="{D4F54D73-1191-43F2-8079-FFA6D9ABAC4C}" type="presParOf" srcId="{9D65B83A-2464-4037-8A12-E1B1E9645B94}" destId="{1E8AF418-9926-4319-B16C-31F581556A8B}" srcOrd="2" destOrd="0" presId="urn:microsoft.com/office/officeart/2018/2/layout/IconVerticalSolidList"/>
    <dgm:cxn modelId="{D3E0773C-6492-4221-A09E-9C8B62518895}" type="presParOf" srcId="{9D65B83A-2464-4037-8A12-E1B1E9645B94}" destId="{AAE70630-839F-456D-8E24-BD809254FB91}" srcOrd="3" destOrd="0" presId="urn:microsoft.com/office/officeart/2018/2/layout/IconVerticalSolidList"/>
    <dgm:cxn modelId="{EE6D32FE-24FD-4527-BAEE-0EE0FD6C1CBC}" type="presParOf" srcId="{83FBF4EB-9BAE-430D-BF88-D31CF8C0491F}" destId="{3F1CF6A5-B24B-4D2C-A067-B67E6E96F303}" srcOrd="1" destOrd="0" presId="urn:microsoft.com/office/officeart/2018/2/layout/IconVerticalSolidList"/>
    <dgm:cxn modelId="{DE57A1F1-8415-4BFB-854B-5A3ADE438726}" type="presParOf" srcId="{83FBF4EB-9BAE-430D-BF88-D31CF8C0491F}" destId="{ACE0E00D-BD81-4ABC-8911-9C82B1A964FE}" srcOrd="2" destOrd="0" presId="urn:microsoft.com/office/officeart/2018/2/layout/IconVerticalSolidList"/>
    <dgm:cxn modelId="{F535ED5D-E418-43F6-B569-8BCBDDD09764}" type="presParOf" srcId="{ACE0E00D-BD81-4ABC-8911-9C82B1A964FE}" destId="{A4A5C329-3AC8-43C2-9CCA-B66D384BDCED}" srcOrd="0" destOrd="0" presId="urn:microsoft.com/office/officeart/2018/2/layout/IconVerticalSolidList"/>
    <dgm:cxn modelId="{26521DFF-9560-4578-A7FF-D2AE270688E5}" type="presParOf" srcId="{ACE0E00D-BD81-4ABC-8911-9C82B1A964FE}" destId="{0A25E62A-16F5-4D37-99F4-8C8F256B1A98}" srcOrd="1" destOrd="0" presId="urn:microsoft.com/office/officeart/2018/2/layout/IconVerticalSolidList"/>
    <dgm:cxn modelId="{47C69331-D9F2-4B10-B59D-36CF67A9C8F3}" type="presParOf" srcId="{ACE0E00D-BD81-4ABC-8911-9C82B1A964FE}" destId="{DE2621E8-75D1-4350-A986-9104EB77D999}" srcOrd="2" destOrd="0" presId="urn:microsoft.com/office/officeart/2018/2/layout/IconVerticalSolidList"/>
    <dgm:cxn modelId="{DBF39E84-2FE6-4E17-AFB0-97205E0197ED}" type="presParOf" srcId="{ACE0E00D-BD81-4ABC-8911-9C82B1A964FE}" destId="{3827A51F-B5FB-4375-9D7B-FDF06C4EAF2A}" srcOrd="3" destOrd="0" presId="urn:microsoft.com/office/officeart/2018/2/layout/IconVerticalSolidList"/>
    <dgm:cxn modelId="{3606CE9A-A663-4047-89E1-2D828D5B5088}" type="presParOf" srcId="{83FBF4EB-9BAE-430D-BF88-D31CF8C0491F}" destId="{0D12F6DC-9780-4171-9886-52F265553114}" srcOrd="3" destOrd="0" presId="urn:microsoft.com/office/officeart/2018/2/layout/IconVerticalSolidList"/>
    <dgm:cxn modelId="{59E6D76F-2EF9-491B-9E07-FCB5BC00CAE7}" type="presParOf" srcId="{83FBF4EB-9BAE-430D-BF88-D31CF8C0491F}" destId="{1B3CC46C-5A54-462C-8001-F0112C36F309}" srcOrd="4" destOrd="0" presId="urn:microsoft.com/office/officeart/2018/2/layout/IconVerticalSolidList"/>
    <dgm:cxn modelId="{C4CC810F-9D48-4282-AFFB-61BC4081D01D}" type="presParOf" srcId="{1B3CC46C-5A54-462C-8001-F0112C36F309}" destId="{028DCCE8-387C-4B97-A27A-4F2777DD120B}" srcOrd="0" destOrd="0" presId="urn:microsoft.com/office/officeart/2018/2/layout/IconVerticalSolidList"/>
    <dgm:cxn modelId="{7D7782C6-9769-46BD-ADEC-6F27DA1DFA29}" type="presParOf" srcId="{1B3CC46C-5A54-462C-8001-F0112C36F309}" destId="{57DAA7A7-EB44-4EAB-BAAB-9749B0F7385F}" srcOrd="1" destOrd="0" presId="urn:microsoft.com/office/officeart/2018/2/layout/IconVerticalSolidList"/>
    <dgm:cxn modelId="{45587DD0-0EC2-4AF3-A431-90C7036182B5}" type="presParOf" srcId="{1B3CC46C-5A54-462C-8001-F0112C36F309}" destId="{2A0FA6AD-D3A1-4049-9B37-00CC4F413160}" srcOrd="2" destOrd="0" presId="urn:microsoft.com/office/officeart/2018/2/layout/IconVerticalSolidList"/>
    <dgm:cxn modelId="{1C12E045-07A3-4E8A-A1D0-5AC7D8AC5D74}" type="presParOf" srcId="{1B3CC46C-5A54-462C-8001-F0112C36F309}" destId="{29964BEC-5187-4A27-8427-F23B50AE7943}" srcOrd="3" destOrd="0" presId="urn:microsoft.com/office/officeart/2018/2/layout/IconVerticalSolidList"/>
    <dgm:cxn modelId="{15860591-4D4A-41DB-B89C-B8367065D2B1}" type="presParOf" srcId="{83FBF4EB-9BAE-430D-BF88-D31CF8C0491F}" destId="{1838EBCB-1C51-43EB-AEC2-C3E234A31A7A}" srcOrd="5" destOrd="0" presId="urn:microsoft.com/office/officeart/2018/2/layout/IconVerticalSolidList"/>
    <dgm:cxn modelId="{AC9AD755-DE7E-48DE-8BE6-23AE8EA02FBE}" type="presParOf" srcId="{83FBF4EB-9BAE-430D-BF88-D31CF8C0491F}" destId="{CC9B4519-E1A1-4EA6-B4EF-74AE063EB0C3}" srcOrd="6" destOrd="0" presId="urn:microsoft.com/office/officeart/2018/2/layout/IconVerticalSolidList"/>
    <dgm:cxn modelId="{C9B2EE93-A71E-4877-8D8A-D3B895BB09E1}" type="presParOf" srcId="{CC9B4519-E1A1-4EA6-B4EF-74AE063EB0C3}" destId="{8A6BE44D-0EA1-4E9D-A012-C05D98F27E15}" srcOrd="0" destOrd="0" presId="urn:microsoft.com/office/officeart/2018/2/layout/IconVerticalSolidList"/>
    <dgm:cxn modelId="{DC9D3A42-FA0D-4FDB-8E9F-1ABC4679B334}" type="presParOf" srcId="{CC9B4519-E1A1-4EA6-B4EF-74AE063EB0C3}" destId="{77552695-1F3B-4A31-A055-B09BF8F66DA9}" srcOrd="1" destOrd="0" presId="urn:microsoft.com/office/officeart/2018/2/layout/IconVerticalSolidList"/>
    <dgm:cxn modelId="{9B4F020D-E27B-4509-B229-77DAD1B41D7E}" type="presParOf" srcId="{CC9B4519-E1A1-4EA6-B4EF-74AE063EB0C3}" destId="{A849AB94-96C7-426C-B5FC-4B4FB4456869}" srcOrd="2" destOrd="0" presId="urn:microsoft.com/office/officeart/2018/2/layout/IconVerticalSolidList"/>
    <dgm:cxn modelId="{B110DED4-E0EF-436B-AF9A-589007734D75}" type="presParOf" srcId="{CC9B4519-E1A1-4EA6-B4EF-74AE063EB0C3}" destId="{13313266-23EB-45A7-9ADB-620848742A55}" srcOrd="3" destOrd="0" presId="urn:microsoft.com/office/officeart/2018/2/layout/IconVerticalSolidList"/>
    <dgm:cxn modelId="{9861308B-292A-4E71-A1D9-2CEE58C467F0}" type="presParOf" srcId="{83FBF4EB-9BAE-430D-BF88-D31CF8C0491F}" destId="{F840C67A-89B2-40D4-9D2B-D1D858F04ADC}" srcOrd="7" destOrd="0" presId="urn:microsoft.com/office/officeart/2018/2/layout/IconVerticalSolidList"/>
    <dgm:cxn modelId="{9167F32D-F42D-4BF2-B17F-76F1B9890394}" type="presParOf" srcId="{83FBF4EB-9BAE-430D-BF88-D31CF8C0491F}" destId="{32B13471-2615-47A5-A373-409EB9AF85BD}" srcOrd="8" destOrd="0" presId="urn:microsoft.com/office/officeart/2018/2/layout/IconVerticalSolidList"/>
    <dgm:cxn modelId="{0B0E55CF-8AC7-47F3-8793-31B5F34442C4}" type="presParOf" srcId="{32B13471-2615-47A5-A373-409EB9AF85BD}" destId="{894F3100-A1E4-4E1D-AFF7-29897B1E9A8B}" srcOrd="0" destOrd="0" presId="urn:microsoft.com/office/officeart/2018/2/layout/IconVerticalSolidList"/>
    <dgm:cxn modelId="{8C03DBC7-5BEF-4BD3-AB4C-D5C800278F84}" type="presParOf" srcId="{32B13471-2615-47A5-A373-409EB9AF85BD}" destId="{AC8CBFBC-BD0D-4553-AE4F-4DD8DBAAA16A}" srcOrd="1" destOrd="0" presId="urn:microsoft.com/office/officeart/2018/2/layout/IconVerticalSolidList"/>
    <dgm:cxn modelId="{0D1B9138-CD1A-4F70-A2F7-4E65CEF47F37}" type="presParOf" srcId="{32B13471-2615-47A5-A373-409EB9AF85BD}" destId="{33B3C8FA-FE5D-4A6A-A641-9AACD25D075C}" srcOrd="2" destOrd="0" presId="urn:microsoft.com/office/officeart/2018/2/layout/IconVerticalSolidList"/>
    <dgm:cxn modelId="{3CD4FC02-4034-420D-9B72-28D61CB13680}" type="presParOf" srcId="{32B13471-2615-47A5-A373-409EB9AF85BD}" destId="{33C4E1A0-AC9F-4B4E-AEB2-9197F220C92B}" srcOrd="3" destOrd="0" presId="urn:microsoft.com/office/officeart/2018/2/layout/IconVerticalSolidList"/>
    <dgm:cxn modelId="{619AB182-D4DE-4DC5-A48F-0C41D0D00549}" type="presParOf" srcId="{83FBF4EB-9BAE-430D-BF88-D31CF8C0491F}" destId="{43A444A3-3D8C-4DD4-A2EB-022159A95899}" srcOrd="9" destOrd="0" presId="urn:microsoft.com/office/officeart/2018/2/layout/IconVerticalSolidList"/>
    <dgm:cxn modelId="{BF4418AF-0286-4352-8964-587D4AFA80C5}" type="presParOf" srcId="{83FBF4EB-9BAE-430D-BF88-D31CF8C0491F}" destId="{203B6CCA-F1F5-4C88-A5DC-B6CD99592E10}" srcOrd="10" destOrd="0" presId="urn:microsoft.com/office/officeart/2018/2/layout/IconVerticalSolidList"/>
    <dgm:cxn modelId="{45BD7D59-B6AF-4521-8D26-06101F6C097E}" type="presParOf" srcId="{203B6CCA-F1F5-4C88-A5DC-B6CD99592E10}" destId="{E396E348-F5C1-40BB-9774-D8E7D9BF056F}" srcOrd="0" destOrd="0" presId="urn:microsoft.com/office/officeart/2018/2/layout/IconVerticalSolidList"/>
    <dgm:cxn modelId="{96A0E247-BFBA-4D72-837B-30FAED8B8D43}" type="presParOf" srcId="{203B6CCA-F1F5-4C88-A5DC-B6CD99592E10}" destId="{C6A645B6-1EBA-49AF-ABA9-5E7B587B9233}" srcOrd="1" destOrd="0" presId="urn:microsoft.com/office/officeart/2018/2/layout/IconVerticalSolidList"/>
    <dgm:cxn modelId="{F62F6126-8E1B-442F-A6FA-D660E1B15C1F}" type="presParOf" srcId="{203B6CCA-F1F5-4C88-A5DC-B6CD99592E10}" destId="{99E6DD4F-C267-4016-919A-D78F164AB77A}" srcOrd="2" destOrd="0" presId="urn:microsoft.com/office/officeart/2018/2/layout/IconVerticalSolidList"/>
    <dgm:cxn modelId="{F4C1CDEF-3A44-44E3-8B7D-A4656FAE9EDE}" type="presParOf" srcId="{203B6CCA-F1F5-4C88-A5DC-B6CD99592E10}" destId="{FEA544F6-96F3-43B5-8E57-322366A0FFA2}" srcOrd="3" destOrd="0" presId="urn:microsoft.com/office/officeart/2018/2/layout/IconVerticalSolidList"/>
    <dgm:cxn modelId="{108DBF36-8144-4750-ACC5-B445C8A51726}" type="presParOf" srcId="{83FBF4EB-9BAE-430D-BF88-D31CF8C0491F}" destId="{88A8D675-DE7B-4C24-AD9E-3DEBD64CDD46}" srcOrd="11" destOrd="0" presId="urn:microsoft.com/office/officeart/2018/2/layout/IconVerticalSolidList"/>
    <dgm:cxn modelId="{BA655AFF-9E74-4D38-A05E-E1AF5C885212}" type="presParOf" srcId="{83FBF4EB-9BAE-430D-BF88-D31CF8C0491F}" destId="{8A447632-064C-4FBC-A369-43217A493F82}" srcOrd="12" destOrd="0" presId="urn:microsoft.com/office/officeart/2018/2/layout/IconVerticalSolidList"/>
    <dgm:cxn modelId="{58701FDE-98C8-4842-A67B-2B2B71EDB31D}" type="presParOf" srcId="{8A447632-064C-4FBC-A369-43217A493F82}" destId="{475F1EED-C42D-4985-A5BE-BD745612D96D}" srcOrd="0" destOrd="0" presId="urn:microsoft.com/office/officeart/2018/2/layout/IconVerticalSolidList"/>
    <dgm:cxn modelId="{E35D03EB-2A6A-448F-BF4D-88EE2A6D77EE}" type="presParOf" srcId="{8A447632-064C-4FBC-A369-43217A493F82}" destId="{B5B2A0A3-C272-404B-9BAA-4208C840FCAE}" srcOrd="1" destOrd="0" presId="urn:microsoft.com/office/officeart/2018/2/layout/IconVerticalSolidList"/>
    <dgm:cxn modelId="{A28D24CF-F825-4C55-99B8-F2234F0D7982}" type="presParOf" srcId="{8A447632-064C-4FBC-A369-43217A493F82}" destId="{8DD35C03-8F12-4D18-87AD-CFB3AD565403}" srcOrd="2" destOrd="0" presId="urn:microsoft.com/office/officeart/2018/2/layout/IconVerticalSolidList"/>
    <dgm:cxn modelId="{178CFDD2-0A08-4B72-90B6-474581993EE1}" type="presParOf" srcId="{8A447632-064C-4FBC-A369-43217A493F82}" destId="{862E48B1-00B6-4952-9545-B697828949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60CB490-1C88-45B8-8685-46D787BCD749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E2A4A8D-2148-46A0-B57B-7F49C2AAE182}">
      <dgm:prSet/>
      <dgm:spPr/>
      <dgm:t>
        <a:bodyPr/>
        <a:lstStyle/>
        <a:p>
          <a:r>
            <a:rPr lang="en-GB" baseline="0"/>
            <a:t>Efficiency</a:t>
          </a:r>
          <a:endParaRPr lang="en-US"/>
        </a:p>
      </dgm:t>
    </dgm:pt>
    <dgm:pt modelId="{75F1B94B-3334-43DE-BFFC-9D2B695EA091}" type="parTrans" cxnId="{D7A4FC59-725C-4101-8AFC-709C50185975}">
      <dgm:prSet/>
      <dgm:spPr/>
      <dgm:t>
        <a:bodyPr/>
        <a:lstStyle/>
        <a:p>
          <a:endParaRPr lang="en-US"/>
        </a:p>
      </dgm:t>
    </dgm:pt>
    <dgm:pt modelId="{79113E1E-05A8-4581-B3CE-6142A7C7DEED}" type="sibTrans" cxnId="{D7A4FC59-725C-4101-8AFC-709C50185975}">
      <dgm:prSet/>
      <dgm:spPr/>
      <dgm:t>
        <a:bodyPr/>
        <a:lstStyle/>
        <a:p>
          <a:endParaRPr lang="en-US"/>
        </a:p>
      </dgm:t>
    </dgm:pt>
    <dgm:pt modelId="{99D653A4-F3EF-4880-99F7-9A5B23BAA8F6}">
      <dgm:prSet/>
      <dgm:spPr/>
      <dgm:t>
        <a:bodyPr/>
        <a:lstStyle/>
        <a:p>
          <a:r>
            <a:rPr lang="en-GB" baseline="0"/>
            <a:t>Accuracy</a:t>
          </a:r>
          <a:endParaRPr lang="en-US"/>
        </a:p>
      </dgm:t>
    </dgm:pt>
    <dgm:pt modelId="{EF5EA0E6-E6C4-48A4-AE43-A1B9922CF5D0}" type="parTrans" cxnId="{FDE963E1-E832-4522-82A7-106128BEDDFA}">
      <dgm:prSet/>
      <dgm:spPr/>
      <dgm:t>
        <a:bodyPr/>
        <a:lstStyle/>
        <a:p>
          <a:endParaRPr lang="en-US"/>
        </a:p>
      </dgm:t>
    </dgm:pt>
    <dgm:pt modelId="{B377AEC4-BAF9-4C03-AB45-0F2BB6C482C5}" type="sibTrans" cxnId="{FDE963E1-E832-4522-82A7-106128BEDDFA}">
      <dgm:prSet/>
      <dgm:spPr/>
      <dgm:t>
        <a:bodyPr/>
        <a:lstStyle/>
        <a:p>
          <a:endParaRPr lang="en-US"/>
        </a:p>
      </dgm:t>
    </dgm:pt>
    <dgm:pt modelId="{4D407613-A5CF-4B3C-B576-F7038BCEE4A0}">
      <dgm:prSet/>
      <dgm:spPr/>
      <dgm:t>
        <a:bodyPr/>
        <a:lstStyle/>
        <a:p>
          <a:r>
            <a:rPr lang="en-GB" baseline="0"/>
            <a:t>Early detection</a:t>
          </a:r>
          <a:endParaRPr lang="en-US"/>
        </a:p>
      </dgm:t>
    </dgm:pt>
    <dgm:pt modelId="{B99AD036-F828-45F5-93DD-B1859CFE6CC0}" type="parTrans" cxnId="{7F360CF8-435B-4289-AD8F-A641102E0964}">
      <dgm:prSet/>
      <dgm:spPr/>
      <dgm:t>
        <a:bodyPr/>
        <a:lstStyle/>
        <a:p>
          <a:endParaRPr lang="en-US"/>
        </a:p>
      </dgm:t>
    </dgm:pt>
    <dgm:pt modelId="{90A50C97-4F4E-4BA6-95BF-7CA0C761D007}" type="sibTrans" cxnId="{7F360CF8-435B-4289-AD8F-A641102E0964}">
      <dgm:prSet/>
      <dgm:spPr/>
      <dgm:t>
        <a:bodyPr/>
        <a:lstStyle/>
        <a:p>
          <a:endParaRPr lang="en-US"/>
        </a:p>
      </dgm:t>
    </dgm:pt>
    <dgm:pt modelId="{8E40EFFF-4D32-4B02-971F-00C43E1DBD86}">
      <dgm:prSet/>
      <dgm:spPr/>
      <dgm:t>
        <a:bodyPr/>
        <a:lstStyle/>
        <a:p>
          <a:r>
            <a:rPr lang="en-GB" baseline="0"/>
            <a:t>Reducing unnecessary tests</a:t>
          </a:r>
          <a:endParaRPr lang="en-US"/>
        </a:p>
      </dgm:t>
    </dgm:pt>
    <dgm:pt modelId="{5FEFA0E7-C8CE-4805-912F-85852C53BE2C}" type="parTrans" cxnId="{9582964A-27DF-44D7-9380-5A4BC5E7FD3B}">
      <dgm:prSet/>
      <dgm:spPr/>
      <dgm:t>
        <a:bodyPr/>
        <a:lstStyle/>
        <a:p>
          <a:endParaRPr lang="en-US"/>
        </a:p>
      </dgm:t>
    </dgm:pt>
    <dgm:pt modelId="{71A4E49F-727B-4643-A935-0383BE7A3EAA}" type="sibTrans" cxnId="{9582964A-27DF-44D7-9380-5A4BC5E7FD3B}">
      <dgm:prSet/>
      <dgm:spPr/>
      <dgm:t>
        <a:bodyPr/>
        <a:lstStyle/>
        <a:p>
          <a:endParaRPr lang="en-US"/>
        </a:p>
      </dgm:t>
    </dgm:pt>
    <dgm:pt modelId="{98F5B498-CDF6-44C7-995B-5353038416BA}" type="pres">
      <dgm:prSet presAssocID="{860CB490-1C88-45B8-8685-46D787BCD749}" presName="matrix" presStyleCnt="0">
        <dgm:presLayoutVars>
          <dgm:chMax val="1"/>
          <dgm:dir/>
          <dgm:resizeHandles val="exact"/>
        </dgm:presLayoutVars>
      </dgm:prSet>
      <dgm:spPr/>
    </dgm:pt>
    <dgm:pt modelId="{68910795-9348-4067-8FBC-A9BD9431E01E}" type="pres">
      <dgm:prSet presAssocID="{860CB490-1C88-45B8-8685-46D787BCD749}" presName="diamond" presStyleLbl="bgShp" presStyleIdx="0" presStyleCnt="1"/>
      <dgm:spPr/>
    </dgm:pt>
    <dgm:pt modelId="{41C79898-EF21-497D-9A64-BB73F04246D3}" type="pres">
      <dgm:prSet presAssocID="{860CB490-1C88-45B8-8685-46D787BCD74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D3DA1AD-BD91-4B17-BADF-405BCB0BC513}" type="pres">
      <dgm:prSet presAssocID="{860CB490-1C88-45B8-8685-46D787BCD74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CD9BA8F-FAEF-440F-869B-F9274371F56D}" type="pres">
      <dgm:prSet presAssocID="{860CB490-1C88-45B8-8685-46D787BCD74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972C15B-1580-4812-866B-D5C5A5D83278}" type="pres">
      <dgm:prSet presAssocID="{860CB490-1C88-45B8-8685-46D787BCD74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D848331-B917-4504-9CC0-90AEEC8EAF5B}" type="presOf" srcId="{99D653A4-F3EF-4880-99F7-9A5B23BAA8F6}" destId="{9D3DA1AD-BD91-4B17-BADF-405BCB0BC513}" srcOrd="0" destOrd="0" presId="urn:microsoft.com/office/officeart/2005/8/layout/matrix3"/>
    <dgm:cxn modelId="{B1DF8240-8676-41E8-8BDE-D1CAC11D3ABD}" type="presOf" srcId="{4D407613-A5CF-4B3C-B576-F7038BCEE4A0}" destId="{4CD9BA8F-FAEF-440F-869B-F9274371F56D}" srcOrd="0" destOrd="0" presId="urn:microsoft.com/office/officeart/2005/8/layout/matrix3"/>
    <dgm:cxn modelId="{9582964A-27DF-44D7-9380-5A4BC5E7FD3B}" srcId="{860CB490-1C88-45B8-8685-46D787BCD749}" destId="{8E40EFFF-4D32-4B02-971F-00C43E1DBD86}" srcOrd="3" destOrd="0" parTransId="{5FEFA0E7-C8CE-4805-912F-85852C53BE2C}" sibTransId="{71A4E49F-727B-4643-A935-0383BE7A3EAA}"/>
    <dgm:cxn modelId="{D7A4FC59-725C-4101-8AFC-709C50185975}" srcId="{860CB490-1C88-45B8-8685-46D787BCD749}" destId="{0E2A4A8D-2148-46A0-B57B-7F49C2AAE182}" srcOrd="0" destOrd="0" parTransId="{75F1B94B-3334-43DE-BFFC-9D2B695EA091}" sibTransId="{79113E1E-05A8-4581-B3CE-6142A7C7DEED}"/>
    <dgm:cxn modelId="{863BFF7D-F6B5-469F-8B0C-43275FDCDCEF}" type="presOf" srcId="{860CB490-1C88-45B8-8685-46D787BCD749}" destId="{98F5B498-CDF6-44C7-995B-5353038416BA}" srcOrd="0" destOrd="0" presId="urn:microsoft.com/office/officeart/2005/8/layout/matrix3"/>
    <dgm:cxn modelId="{2CAA19B7-7444-4BD5-B14D-07A03B4AAA32}" type="presOf" srcId="{8E40EFFF-4D32-4B02-971F-00C43E1DBD86}" destId="{5972C15B-1580-4812-866B-D5C5A5D83278}" srcOrd="0" destOrd="0" presId="urn:microsoft.com/office/officeart/2005/8/layout/matrix3"/>
    <dgm:cxn modelId="{2A8321DF-3E92-4A84-A4EB-0E79F494556B}" type="presOf" srcId="{0E2A4A8D-2148-46A0-B57B-7F49C2AAE182}" destId="{41C79898-EF21-497D-9A64-BB73F04246D3}" srcOrd="0" destOrd="0" presId="urn:microsoft.com/office/officeart/2005/8/layout/matrix3"/>
    <dgm:cxn modelId="{FDE963E1-E832-4522-82A7-106128BEDDFA}" srcId="{860CB490-1C88-45B8-8685-46D787BCD749}" destId="{99D653A4-F3EF-4880-99F7-9A5B23BAA8F6}" srcOrd="1" destOrd="0" parTransId="{EF5EA0E6-E6C4-48A4-AE43-A1B9922CF5D0}" sibTransId="{B377AEC4-BAF9-4C03-AB45-0F2BB6C482C5}"/>
    <dgm:cxn modelId="{7F360CF8-435B-4289-AD8F-A641102E0964}" srcId="{860CB490-1C88-45B8-8685-46D787BCD749}" destId="{4D407613-A5CF-4B3C-B576-F7038BCEE4A0}" srcOrd="2" destOrd="0" parTransId="{B99AD036-F828-45F5-93DD-B1859CFE6CC0}" sibTransId="{90A50C97-4F4E-4BA6-95BF-7CA0C761D007}"/>
    <dgm:cxn modelId="{AD5821BD-06D1-4A02-B466-1D9268BCFD6A}" type="presParOf" srcId="{98F5B498-CDF6-44C7-995B-5353038416BA}" destId="{68910795-9348-4067-8FBC-A9BD9431E01E}" srcOrd="0" destOrd="0" presId="urn:microsoft.com/office/officeart/2005/8/layout/matrix3"/>
    <dgm:cxn modelId="{F49EAD06-7D27-4571-86B2-E8050ACA662A}" type="presParOf" srcId="{98F5B498-CDF6-44C7-995B-5353038416BA}" destId="{41C79898-EF21-497D-9A64-BB73F04246D3}" srcOrd="1" destOrd="0" presId="urn:microsoft.com/office/officeart/2005/8/layout/matrix3"/>
    <dgm:cxn modelId="{92E2033C-E642-4361-9E60-FA739CDC4EA5}" type="presParOf" srcId="{98F5B498-CDF6-44C7-995B-5353038416BA}" destId="{9D3DA1AD-BD91-4B17-BADF-405BCB0BC513}" srcOrd="2" destOrd="0" presId="urn:microsoft.com/office/officeart/2005/8/layout/matrix3"/>
    <dgm:cxn modelId="{D32B8141-DF46-4508-A65C-2675D58B87F1}" type="presParOf" srcId="{98F5B498-CDF6-44C7-995B-5353038416BA}" destId="{4CD9BA8F-FAEF-440F-869B-F9274371F56D}" srcOrd="3" destOrd="0" presId="urn:microsoft.com/office/officeart/2005/8/layout/matrix3"/>
    <dgm:cxn modelId="{63FE97D5-F63E-40CD-9972-7EEA7DD1D9D2}" type="presParOf" srcId="{98F5B498-CDF6-44C7-995B-5353038416BA}" destId="{5972C15B-1580-4812-866B-D5C5A5D8327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912223B-A9ED-4E33-9E54-A1C426B0950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0890CBC-F9F3-45AE-A889-E2AC9BC91636}">
      <dgm:prSet/>
      <dgm:spPr/>
      <dgm:t>
        <a:bodyPr/>
        <a:lstStyle/>
        <a:p>
          <a:r>
            <a:rPr lang="en-GB" baseline="0"/>
            <a:t>Bias</a:t>
          </a:r>
          <a:endParaRPr lang="en-US"/>
        </a:p>
      </dgm:t>
    </dgm:pt>
    <dgm:pt modelId="{0D833DBB-7890-4D09-AEB8-0F2ABB9779C3}" type="parTrans" cxnId="{040C07B5-CC68-4E7A-9998-B2DEC14A8F0C}">
      <dgm:prSet/>
      <dgm:spPr/>
      <dgm:t>
        <a:bodyPr/>
        <a:lstStyle/>
        <a:p>
          <a:endParaRPr lang="en-US"/>
        </a:p>
      </dgm:t>
    </dgm:pt>
    <dgm:pt modelId="{2D384A83-E93A-41FA-AFC5-94855F483BFE}" type="sibTrans" cxnId="{040C07B5-CC68-4E7A-9998-B2DEC14A8F0C}">
      <dgm:prSet/>
      <dgm:spPr/>
      <dgm:t>
        <a:bodyPr/>
        <a:lstStyle/>
        <a:p>
          <a:endParaRPr lang="en-US"/>
        </a:p>
      </dgm:t>
    </dgm:pt>
    <dgm:pt modelId="{A37B3E3A-F3B4-4D42-85BF-BF3BE1935726}">
      <dgm:prSet/>
      <dgm:spPr/>
      <dgm:t>
        <a:bodyPr/>
        <a:lstStyle/>
        <a:p>
          <a:r>
            <a:rPr lang="en-GB" baseline="0"/>
            <a:t>Black-box decision making</a:t>
          </a:r>
          <a:endParaRPr lang="en-US"/>
        </a:p>
      </dgm:t>
    </dgm:pt>
    <dgm:pt modelId="{87E49F40-9958-41D8-9FB6-EAEDDBC3E42B}" type="parTrans" cxnId="{AC483BD3-343A-4755-8F98-211E03E41CF5}">
      <dgm:prSet/>
      <dgm:spPr/>
      <dgm:t>
        <a:bodyPr/>
        <a:lstStyle/>
        <a:p>
          <a:endParaRPr lang="en-US"/>
        </a:p>
      </dgm:t>
    </dgm:pt>
    <dgm:pt modelId="{F9DEBD73-CD6F-4447-A237-ED50BBB50793}" type="sibTrans" cxnId="{AC483BD3-343A-4755-8F98-211E03E41CF5}">
      <dgm:prSet/>
      <dgm:spPr/>
      <dgm:t>
        <a:bodyPr/>
        <a:lstStyle/>
        <a:p>
          <a:endParaRPr lang="en-US"/>
        </a:p>
      </dgm:t>
    </dgm:pt>
    <dgm:pt modelId="{974C6048-6196-4877-9B6C-7421DD61D431}">
      <dgm:prSet/>
      <dgm:spPr/>
      <dgm:t>
        <a:bodyPr/>
        <a:lstStyle/>
        <a:p>
          <a:r>
            <a:rPr lang="en-GB" baseline="0"/>
            <a:t>Loss of autonomy</a:t>
          </a:r>
          <a:endParaRPr lang="en-US"/>
        </a:p>
      </dgm:t>
    </dgm:pt>
    <dgm:pt modelId="{D56306FE-D859-4E3E-AC71-880AE27B8D04}" type="parTrans" cxnId="{ED0270D2-C2EC-454E-A8E1-9FEADD5AB2AE}">
      <dgm:prSet/>
      <dgm:spPr/>
      <dgm:t>
        <a:bodyPr/>
        <a:lstStyle/>
        <a:p>
          <a:endParaRPr lang="en-US"/>
        </a:p>
      </dgm:t>
    </dgm:pt>
    <dgm:pt modelId="{438F79C7-CBF3-4200-8497-436EB25E5D88}" type="sibTrans" cxnId="{ED0270D2-C2EC-454E-A8E1-9FEADD5AB2AE}">
      <dgm:prSet/>
      <dgm:spPr/>
      <dgm:t>
        <a:bodyPr/>
        <a:lstStyle/>
        <a:p>
          <a:endParaRPr lang="en-US"/>
        </a:p>
      </dgm:t>
    </dgm:pt>
    <dgm:pt modelId="{AB32BDFA-FE0F-46A7-BC20-E385DA598676}">
      <dgm:prSet/>
      <dgm:spPr/>
      <dgm:t>
        <a:bodyPr/>
        <a:lstStyle/>
        <a:p>
          <a:r>
            <a:rPr lang="en-GB" baseline="0"/>
            <a:t>Increased monitoring</a:t>
          </a:r>
          <a:endParaRPr lang="en-US"/>
        </a:p>
      </dgm:t>
    </dgm:pt>
    <dgm:pt modelId="{C212EFDE-A6DD-47B1-93D1-1BB91EA65051}" type="parTrans" cxnId="{0AE20F3B-1783-4095-B635-1B930F32E2E3}">
      <dgm:prSet/>
      <dgm:spPr/>
      <dgm:t>
        <a:bodyPr/>
        <a:lstStyle/>
        <a:p>
          <a:endParaRPr lang="en-US"/>
        </a:p>
      </dgm:t>
    </dgm:pt>
    <dgm:pt modelId="{B7C98129-9D95-4F96-A967-EA29929198C8}" type="sibTrans" cxnId="{0AE20F3B-1783-4095-B635-1B930F32E2E3}">
      <dgm:prSet/>
      <dgm:spPr/>
      <dgm:t>
        <a:bodyPr/>
        <a:lstStyle/>
        <a:p>
          <a:endParaRPr lang="en-US"/>
        </a:p>
      </dgm:t>
    </dgm:pt>
    <dgm:pt modelId="{E0253A67-05EB-409A-9E08-3B1C2C5875D0}">
      <dgm:prSet/>
      <dgm:spPr/>
      <dgm:t>
        <a:bodyPr/>
        <a:lstStyle/>
        <a:p>
          <a:r>
            <a:rPr lang="en-GB" baseline="0"/>
            <a:t>Inequitable outcomes</a:t>
          </a:r>
          <a:endParaRPr lang="en-US"/>
        </a:p>
      </dgm:t>
    </dgm:pt>
    <dgm:pt modelId="{BB8F3929-14D6-49CE-B053-D8D8B9DA29CB}" type="parTrans" cxnId="{3FE690DE-0E93-4A24-8A0E-003AA4759350}">
      <dgm:prSet/>
      <dgm:spPr/>
      <dgm:t>
        <a:bodyPr/>
        <a:lstStyle/>
        <a:p>
          <a:endParaRPr lang="en-US"/>
        </a:p>
      </dgm:t>
    </dgm:pt>
    <dgm:pt modelId="{E1C20CF4-961A-45A9-A3A8-48E58B202844}" type="sibTrans" cxnId="{3FE690DE-0E93-4A24-8A0E-003AA4759350}">
      <dgm:prSet/>
      <dgm:spPr/>
      <dgm:t>
        <a:bodyPr/>
        <a:lstStyle/>
        <a:p>
          <a:endParaRPr lang="en-US"/>
        </a:p>
      </dgm:t>
    </dgm:pt>
    <dgm:pt modelId="{94341B08-7A2E-4336-91CC-B55BB23C5E0C}">
      <dgm:prSet/>
      <dgm:spPr/>
      <dgm:t>
        <a:bodyPr/>
        <a:lstStyle/>
        <a:p>
          <a:r>
            <a:rPr lang="en-GB" baseline="0"/>
            <a:t>Energy consumption</a:t>
          </a:r>
          <a:endParaRPr lang="en-US"/>
        </a:p>
      </dgm:t>
    </dgm:pt>
    <dgm:pt modelId="{21471413-2C9E-4E5F-8E47-1AEE3F76DE27}" type="parTrans" cxnId="{8A6D399B-410E-42B2-9E6B-D3535FF38D53}">
      <dgm:prSet/>
      <dgm:spPr/>
      <dgm:t>
        <a:bodyPr/>
        <a:lstStyle/>
        <a:p>
          <a:endParaRPr lang="en-US"/>
        </a:p>
      </dgm:t>
    </dgm:pt>
    <dgm:pt modelId="{5441688E-9667-432F-A366-87E6D6AB244F}" type="sibTrans" cxnId="{8A6D399B-410E-42B2-9E6B-D3535FF38D53}">
      <dgm:prSet/>
      <dgm:spPr/>
      <dgm:t>
        <a:bodyPr/>
        <a:lstStyle/>
        <a:p>
          <a:endParaRPr lang="en-US"/>
        </a:p>
      </dgm:t>
    </dgm:pt>
    <dgm:pt modelId="{36CDFADA-0D1C-41C6-A9D3-85A274DA1AD2}" type="pres">
      <dgm:prSet presAssocID="{D912223B-A9ED-4E33-9E54-A1C426B09507}" presName="linear" presStyleCnt="0">
        <dgm:presLayoutVars>
          <dgm:animLvl val="lvl"/>
          <dgm:resizeHandles val="exact"/>
        </dgm:presLayoutVars>
      </dgm:prSet>
      <dgm:spPr/>
    </dgm:pt>
    <dgm:pt modelId="{B1E80DF3-7557-4E3A-AEE3-16C827A2591D}" type="pres">
      <dgm:prSet presAssocID="{70890CBC-F9F3-45AE-A889-E2AC9BC9163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D2119A4-5C92-45A4-B3B7-F52BD2FF9D38}" type="pres">
      <dgm:prSet presAssocID="{2D384A83-E93A-41FA-AFC5-94855F483BFE}" presName="spacer" presStyleCnt="0"/>
      <dgm:spPr/>
    </dgm:pt>
    <dgm:pt modelId="{D4C7D23D-10AF-4AC7-944C-DF00B1DAF9B9}" type="pres">
      <dgm:prSet presAssocID="{A37B3E3A-F3B4-4D42-85BF-BF3BE193572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E1FE0C9-8537-47CB-9545-01E749072BA6}" type="pres">
      <dgm:prSet presAssocID="{F9DEBD73-CD6F-4447-A237-ED50BBB50793}" presName="spacer" presStyleCnt="0"/>
      <dgm:spPr/>
    </dgm:pt>
    <dgm:pt modelId="{6B4F662F-9496-4AAD-BC8D-DE10CE114B8B}" type="pres">
      <dgm:prSet presAssocID="{974C6048-6196-4877-9B6C-7421DD61D43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F9E4092-3F57-47E2-9060-B85BB2E64FCD}" type="pres">
      <dgm:prSet presAssocID="{438F79C7-CBF3-4200-8497-436EB25E5D88}" presName="spacer" presStyleCnt="0"/>
      <dgm:spPr/>
    </dgm:pt>
    <dgm:pt modelId="{4169A436-DF8A-4A8D-9701-A827387F2DD4}" type="pres">
      <dgm:prSet presAssocID="{AB32BDFA-FE0F-46A7-BC20-E385DA59867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7C28E4F-D90F-46B7-84EF-FE1E29896DCE}" type="pres">
      <dgm:prSet presAssocID="{B7C98129-9D95-4F96-A967-EA29929198C8}" presName="spacer" presStyleCnt="0"/>
      <dgm:spPr/>
    </dgm:pt>
    <dgm:pt modelId="{2560C4C6-340B-4552-B061-A8835A415406}" type="pres">
      <dgm:prSet presAssocID="{E0253A67-05EB-409A-9E08-3B1C2C5875D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A340717-F61F-4BD9-829D-613B226548B5}" type="pres">
      <dgm:prSet presAssocID="{E1C20CF4-961A-45A9-A3A8-48E58B202844}" presName="spacer" presStyleCnt="0"/>
      <dgm:spPr/>
    </dgm:pt>
    <dgm:pt modelId="{E7CB582F-8637-4C61-A6A5-CF0B49EBC4AC}" type="pres">
      <dgm:prSet presAssocID="{94341B08-7A2E-4336-91CC-B55BB23C5E0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303F50B-2A48-4166-8D62-878DAC24BC35}" type="presOf" srcId="{94341B08-7A2E-4336-91CC-B55BB23C5E0C}" destId="{E7CB582F-8637-4C61-A6A5-CF0B49EBC4AC}" srcOrd="0" destOrd="0" presId="urn:microsoft.com/office/officeart/2005/8/layout/vList2"/>
    <dgm:cxn modelId="{5046B627-726C-4A85-9552-D0E9B73AD792}" type="presOf" srcId="{AB32BDFA-FE0F-46A7-BC20-E385DA598676}" destId="{4169A436-DF8A-4A8D-9701-A827387F2DD4}" srcOrd="0" destOrd="0" presId="urn:microsoft.com/office/officeart/2005/8/layout/vList2"/>
    <dgm:cxn modelId="{0AE20F3B-1783-4095-B635-1B930F32E2E3}" srcId="{D912223B-A9ED-4E33-9E54-A1C426B09507}" destId="{AB32BDFA-FE0F-46A7-BC20-E385DA598676}" srcOrd="3" destOrd="0" parTransId="{C212EFDE-A6DD-47B1-93D1-1BB91EA65051}" sibTransId="{B7C98129-9D95-4F96-A967-EA29929198C8}"/>
    <dgm:cxn modelId="{FC3B423E-5243-41C8-87F9-B61533206D0C}" type="presOf" srcId="{70890CBC-F9F3-45AE-A889-E2AC9BC91636}" destId="{B1E80DF3-7557-4E3A-AEE3-16C827A2591D}" srcOrd="0" destOrd="0" presId="urn:microsoft.com/office/officeart/2005/8/layout/vList2"/>
    <dgm:cxn modelId="{30B2DE75-9C76-4183-B1EE-E8C105440A9E}" type="presOf" srcId="{974C6048-6196-4877-9B6C-7421DD61D431}" destId="{6B4F662F-9496-4AAD-BC8D-DE10CE114B8B}" srcOrd="0" destOrd="0" presId="urn:microsoft.com/office/officeart/2005/8/layout/vList2"/>
    <dgm:cxn modelId="{2C569183-6DF7-47ED-9B2C-DAFD570A4514}" type="presOf" srcId="{D912223B-A9ED-4E33-9E54-A1C426B09507}" destId="{36CDFADA-0D1C-41C6-A9D3-85A274DA1AD2}" srcOrd="0" destOrd="0" presId="urn:microsoft.com/office/officeart/2005/8/layout/vList2"/>
    <dgm:cxn modelId="{8A6D399B-410E-42B2-9E6B-D3535FF38D53}" srcId="{D912223B-A9ED-4E33-9E54-A1C426B09507}" destId="{94341B08-7A2E-4336-91CC-B55BB23C5E0C}" srcOrd="5" destOrd="0" parTransId="{21471413-2C9E-4E5F-8E47-1AEE3F76DE27}" sibTransId="{5441688E-9667-432F-A366-87E6D6AB244F}"/>
    <dgm:cxn modelId="{040C07B5-CC68-4E7A-9998-B2DEC14A8F0C}" srcId="{D912223B-A9ED-4E33-9E54-A1C426B09507}" destId="{70890CBC-F9F3-45AE-A889-E2AC9BC91636}" srcOrd="0" destOrd="0" parTransId="{0D833DBB-7890-4D09-AEB8-0F2ABB9779C3}" sibTransId="{2D384A83-E93A-41FA-AFC5-94855F483BFE}"/>
    <dgm:cxn modelId="{80BD70B8-8DC4-4BA7-AB0F-91D01D498E4E}" type="presOf" srcId="{E0253A67-05EB-409A-9E08-3B1C2C5875D0}" destId="{2560C4C6-340B-4552-B061-A8835A415406}" srcOrd="0" destOrd="0" presId="urn:microsoft.com/office/officeart/2005/8/layout/vList2"/>
    <dgm:cxn modelId="{ED0270D2-C2EC-454E-A8E1-9FEADD5AB2AE}" srcId="{D912223B-A9ED-4E33-9E54-A1C426B09507}" destId="{974C6048-6196-4877-9B6C-7421DD61D431}" srcOrd="2" destOrd="0" parTransId="{D56306FE-D859-4E3E-AC71-880AE27B8D04}" sibTransId="{438F79C7-CBF3-4200-8497-436EB25E5D88}"/>
    <dgm:cxn modelId="{AC483BD3-343A-4755-8F98-211E03E41CF5}" srcId="{D912223B-A9ED-4E33-9E54-A1C426B09507}" destId="{A37B3E3A-F3B4-4D42-85BF-BF3BE1935726}" srcOrd="1" destOrd="0" parTransId="{87E49F40-9958-41D8-9FB6-EAEDDBC3E42B}" sibTransId="{F9DEBD73-CD6F-4447-A237-ED50BBB50793}"/>
    <dgm:cxn modelId="{3FE690DE-0E93-4A24-8A0E-003AA4759350}" srcId="{D912223B-A9ED-4E33-9E54-A1C426B09507}" destId="{E0253A67-05EB-409A-9E08-3B1C2C5875D0}" srcOrd="4" destOrd="0" parTransId="{BB8F3929-14D6-49CE-B053-D8D8B9DA29CB}" sibTransId="{E1C20CF4-961A-45A9-A3A8-48E58B202844}"/>
    <dgm:cxn modelId="{32399FDE-53B9-46E6-842B-57A09A690930}" type="presOf" srcId="{A37B3E3A-F3B4-4D42-85BF-BF3BE1935726}" destId="{D4C7D23D-10AF-4AC7-944C-DF00B1DAF9B9}" srcOrd="0" destOrd="0" presId="urn:microsoft.com/office/officeart/2005/8/layout/vList2"/>
    <dgm:cxn modelId="{D39BF11F-2962-47BA-B98D-FE228E2817A3}" type="presParOf" srcId="{36CDFADA-0D1C-41C6-A9D3-85A274DA1AD2}" destId="{B1E80DF3-7557-4E3A-AEE3-16C827A2591D}" srcOrd="0" destOrd="0" presId="urn:microsoft.com/office/officeart/2005/8/layout/vList2"/>
    <dgm:cxn modelId="{85010810-ECEC-4D0D-AC10-F6C6AF0D5B5A}" type="presParOf" srcId="{36CDFADA-0D1C-41C6-A9D3-85A274DA1AD2}" destId="{BD2119A4-5C92-45A4-B3B7-F52BD2FF9D38}" srcOrd="1" destOrd="0" presId="urn:microsoft.com/office/officeart/2005/8/layout/vList2"/>
    <dgm:cxn modelId="{57ED013F-2FFF-4C34-9610-1848E41FE416}" type="presParOf" srcId="{36CDFADA-0D1C-41C6-A9D3-85A274DA1AD2}" destId="{D4C7D23D-10AF-4AC7-944C-DF00B1DAF9B9}" srcOrd="2" destOrd="0" presId="urn:microsoft.com/office/officeart/2005/8/layout/vList2"/>
    <dgm:cxn modelId="{E5BC18B2-397C-44CA-938F-B98089D26D05}" type="presParOf" srcId="{36CDFADA-0D1C-41C6-A9D3-85A274DA1AD2}" destId="{AE1FE0C9-8537-47CB-9545-01E749072BA6}" srcOrd="3" destOrd="0" presId="urn:microsoft.com/office/officeart/2005/8/layout/vList2"/>
    <dgm:cxn modelId="{1D1D2A99-4E93-4FF2-A59F-48CBE7D7C179}" type="presParOf" srcId="{36CDFADA-0D1C-41C6-A9D3-85A274DA1AD2}" destId="{6B4F662F-9496-4AAD-BC8D-DE10CE114B8B}" srcOrd="4" destOrd="0" presId="urn:microsoft.com/office/officeart/2005/8/layout/vList2"/>
    <dgm:cxn modelId="{6EC6BF7C-B88A-4F9E-BBAA-FB7C8731F632}" type="presParOf" srcId="{36CDFADA-0D1C-41C6-A9D3-85A274DA1AD2}" destId="{EF9E4092-3F57-47E2-9060-B85BB2E64FCD}" srcOrd="5" destOrd="0" presId="urn:microsoft.com/office/officeart/2005/8/layout/vList2"/>
    <dgm:cxn modelId="{6F7D57BF-6E7B-430E-ABCB-0984BB7DA90A}" type="presParOf" srcId="{36CDFADA-0D1C-41C6-A9D3-85A274DA1AD2}" destId="{4169A436-DF8A-4A8D-9701-A827387F2DD4}" srcOrd="6" destOrd="0" presId="urn:microsoft.com/office/officeart/2005/8/layout/vList2"/>
    <dgm:cxn modelId="{A6A138B5-8AB2-434C-9D6C-7062DBF33940}" type="presParOf" srcId="{36CDFADA-0D1C-41C6-A9D3-85A274DA1AD2}" destId="{57C28E4F-D90F-46B7-84EF-FE1E29896DCE}" srcOrd="7" destOrd="0" presId="urn:microsoft.com/office/officeart/2005/8/layout/vList2"/>
    <dgm:cxn modelId="{35CD1875-CE18-446F-895D-8AE85BC6DB89}" type="presParOf" srcId="{36CDFADA-0D1C-41C6-A9D3-85A274DA1AD2}" destId="{2560C4C6-340B-4552-B061-A8835A415406}" srcOrd="8" destOrd="0" presId="urn:microsoft.com/office/officeart/2005/8/layout/vList2"/>
    <dgm:cxn modelId="{A4DBDAA2-8266-4332-81D7-C9731EC389B3}" type="presParOf" srcId="{36CDFADA-0D1C-41C6-A9D3-85A274DA1AD2}" destId="{2A340717-F61F-4BD9-829D-613B226548B5}" srcOrd="9" destOrd="0" presId="urn:microsoft.com/office/officeart/2005/8/layout/vList2"/>
    <dgm:cxn modelId="{57CB8527-6292-41BA-B841-2955824243EB}" type="presParOf" srcId="{36CDFADA-0D1C-41C6-A9D3-85A274DA1AD2}" destId="{E7CB582F-8637-4C61-A6A5-CF0B49EBC4A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37C9336-DDD1-4646-A729-46954EECBFFC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0A41E0A-5438-488E-9ADB-60761B9080F3}">
      <dgm:prSet/>
      <dgm:spPr/>
      <dgm:t>
        <a:bodyPr/>
        <a:lstStyle/>
        <a:p>
          <a:r>
            <a:rPr lang="en-GB"/>
            <a:t>Health</a:t>
          </a:r>
          <a:endParaRPr lang="en-US"/>
        </a:p>
      </dgm:t>
    </dgm:pt>
    <dgm:pt modelId="{C37F981C-C74F-4F0E-9179-D95852025E69}" type="parTrans" cxnId="{D7D6B3C0-8F4B-489D-BFFD-6F95E960BBDB}">
      <dgm:prSet/>
      <dgm:spPr/>
      <dgm:t>
        <a:bodyPr/>
        <a:lstStyle/>
        <a:p>
          <a:endParaRPr lang="en-US"/>
        </a:p>
      </dgm:t>
    </dgm:pt>
    <dgm:pt modelId="{6C8E0D94-AECE-4045-B036-64E88E2DD69D}" type="sibTrans" cxnId="{D7D6B3C0-8F4B-489D-BFFD-6F95E960BBDB}">
      <dgm:prSet/>
      <dgm:spPr/>
      <dgm:t>
        <a:bodyPr/>
        <a:lstStyle/>
        <a:p>
          <a:endParaRPr lang="en-US"/>
        </a:p>
      </dgm:t>
    </dgm:pt>
    <dgm:pt modelId="{02FF0576-C10C-4BE0-8A4A-DEBB1B97C1B2}">
      <dgm:prSet/>
      <dgm:spPr/>
      <dgm:t>
        <a:bodyPr/>
        <a:lstStyle/>
        <a:p>
          <a:r>
            <a:rPr lang="en-GB"/>
            <a:t>News</a:t>
          </a:r>
          <a:endParaRPr lang="en-US"/>
        </a:p>
      </dgm:t>
    </dgm:pt>
    <dgm:pt modelId="{768A0C8A-C25A-4EB6-9128-F19AD3E2E1DC}" type="parTrans" cxnId="{D2B35C11-9988-4725-A01E-10FDFE7FBE15}">
      <dgm:prSet/>
      <dgm:spPr/>
      <dgm:t>
        <a:bodyPr/>
        <a:lstStyle/>
        <a:p>
          <a:endParaRPr lang="en-US"/>
        </a:p>
      </dgm:t>
    </dgm:pt>
    <dgm:pt modelId="{E1EF7DB3-DF99-44FD-BFD3-9AA382B0351D}" type="sibTrans" cxnId="{D2B35C11-9988-4725-A01E-10FDFE7FBE15}">
      <dgm:prSet/>
      <dgm:spPr/>
      <dgm:t>
        <a:bodyPr/>
        <a:lstStyle/>
        <a:p>
          <a:endParaRPr lang="en-US"/>
        </a:p>
      </dgm:t>
    </dgm:pt>
    <dgm:pt modelId="{AF6FEF20-0279-4CA5-84ED-BA2925AFE3CE}">
      <dgm:prSet/>
      <dgm:spPr/>
      <dgm:t>
        <a:bodyPr/>
        <a:lstStyle/>
        <a:p>
          <a:r>
            <a:rPr lang="en-GB"/>
            <a:t>Technology</a:t>
          </a:r>
          <a:endParaRPr lang="en-US"/>
        </a:p>
      </dgm:t>
    </dgm:pt>
    <dgm:pt modelId="{07C9C76F-E588-4159-B732-E79CCE2EFABE}" type="parTrans" cxnId="{00692170-4E90-428C-8EFB-EBD599F8E59C}">
      <dgm:prSet/>
      <dgm:spPr/>
      <dgm:t>
        <a:bodyPr/>
        <a:lstStyle/>
        <a:p>
          <a:endParaRPr lang="en-US"/>
        </a:p>
      </dgm:t>
    </dgm:pt>
    <dgm:pt modelId="{12422046-A9E1-4B97-B596-3AB0D5AC9F8F}" type="sibTrans" cxnId="{00692170-4E90-428C-8EFB-EBD599F8E59C}">
      <dgm:prSet/>
      <dgm:spPr/>
      <dgm:t>
        <a:bodyPr/>
        <a:lstStyle/>
        <a:p>
          <a:endParaRPr lang="en-US"/>
        </a:p>
      </dgm:t>
    </dgm:pt>
    <dgm:pt modelId="{EBD99288-E921-43DB-B49A-046F48885AE7}">
      <dgm:prSet/>
      <dgm:spPr/>
      <dgm:t>
        <a:bodyPr/>
        <a:lstStyle/>
        <a:p>
          <a:r>
            <a:rPr lang="en-GB"/>
            <a:t>Anti-vaccination narratives</a:t>
          </a:r>
          <a:endParaRPr lang="en-US"/>
        </a:p>
      </dgm:t>
    </dgm:pt>
    <dgm:pt modelId="{1977B9D6-4880-4B2A-B17B-001A4A1C6DB0}" type="parTrans" cxnId="{231DB4CE-18FE-4543-BEC2-E2EBDE0BC33C}">
      <dgm:prSet/>
      <dgm:spPr/>
      <dgm:t>
        <a:bodyPr/>
        <a:lstStyle/>
        <a:p>
          <a:endParaRPr lang="en-US"/>
        </a:p>
      </dgm:t>
    </dgm:pt>
    <dgm:pt modelId="{E5957E4B-3D29-4BF4-955E-4705E3492A23}" type="sibTrans" cxnId="{231DB4CE-18FE-4543-BEC2-E2EBDE0BC33C}">
      <dgm:prSet/>
      <dgm:spPr/>
      <dgm:t>
        <a:bodyPr/>
        <a:lstStyle/>
        <a:p>
          <a:endParaRPr lang="en-US"/>
        </a:p>
      </dgm:t>
    </dgm:pt>
    <dgm:pt modelId="{9B28E721-DBDC-4B59-972D-BDF01582D13B}">
      <dgm:prSet/>
      <dgm:spPr/>
      <dgm:t>
        <a:bodyPr/>
        <a:lstStyle/>
        <a:p>
          <a:r>
            <a:rPr lang="en-GB"/>
            <a:t>“Miracle cures”</a:t>
          </a:r>
          <a:endParaRPr lang="en-US"/>
        </a:p>
      </dgm:t>
    </dgm:pt>
    <dgm:pt modelId="{E27240F7-2C26-4134-BBFC-1F3A4C72C922}" type="parTrans" cxnId="{27727B2E-206E-472C-93E7-225D2D73FF82}">
      <dgm:prSet/>
      <dgm:spPr/>
      <dgm:t>
        <a:bodyPr/>
        <a:lstStyle/>
        <a:p>
          <a:endParaRPr lang="en-US"/>
        </a:p>
      </dgm:t>
    </dgm:pt>
    <dgm:pt modelId="{C0D2E45C-31A4-4838-85C2-0A2041A57759}" type="sibTrans" cxnId="{27727B2E-206E-472C-93E7-225D2D73FF82}">
      <dgm:prSet/>
      <dgm:spPr/>
      <dgm:t>
        <a:bodyPr/>
        <a:lstStyle/>
        <a:p>
          <a:endParaRPr lang="en-US"/>
        </a:p>
      </dgm:t>
    </dgm:pt>
    <dgm:pt modelId="{B35C0065-22CF-481F-97DC-0822F8F7F1E7}">
      <dgm:prSet/>
      <dgm:spPr/>
      <dgm:t>
        <a:bodyPr/>
        <a:lstStyle/>
        <a:p>
          <a:r>
            <a:rPr lang="en-GB"/>
            <a:t>Misleading digital health content</a:t>
          </a:r>
          <a:endParaRPr lang="en-US"/>
        </a:p>
      </dgm:t>
    </dgm:pt>
    <dgm:pt modelId="{924B6B81-65D1-4344-92B6-4220A65CBE45}" type="parTrans" cxnId="{39B99A53-DD68-485F-85BB-CB69582A3700}">
      <dgm:prSet/>
      <dgm:spPr/>
      <dgm:t>
        <a:bodyPr/>
        <a:lstStyle/>
        <a:p>
          <a:endParaRPr lang="en-US"/>
        </a:p>
      </dgm:t>
    </dgm:pt>
    <dgm:pt modelId="{B15856D2-B532-42DF-9D2C-BD3E6754EC49}" type="sibTrans" cxnId="{39B99A53-DD68-485F-85BB-CB69582A3700}">
      <dgm:prSet/>
      <dgm:spPr/>
      <dgm:t>
        <a:bodyPr/>
        <a:lstStyle/>
        <a:p>
          <a:endParaRPr lang="en-US"/>
        </a:p>
      </dgm:t>
    </dgm:pt>
    <dgm:pt modelId="{CF5FCCBC-0200-4EB5-996F-D80E6F6B4B3C}">
      <dgm:prSet/>
      <dgm:spPr/>
      <dgm:t>
        <a:bodyPr/>
        <a:lstStyle/>
        <a:p>
          <a:r>
            <a:rPr lang="en-GB"/>
            <a:t>AI-generated misinformation</a:t>
          </a:r>
          <a:endParaRPr lang="en-US"/>
        </a:p>
      </dgm:t>
    </dgm:pt>
    <dgm:pt modelId="{EC0ACB0C-B387-4F8A-AE68-C06D200C7316}" type="parTrans" cxnId="{D13490AF-EEF9-4D94-827D-C2820BF246D0}">
      <dgm:prSet/>
      <dgm:spPr/>
      <dgm:t>
        <a:bodyPr/>
        <a:lstStyle/>
        <a:p>
          <a:endParaRPr lang="en-US"/>
        </a:p>
      </dgm:t>
    </dgm:pt>
    <dgm:pt modelId="{2022280C-6647-420A-BD2E-262AA5BFED66}" type="sibTrans" cxnId="{D13490AF-EEF9-4D94-827D-C2820BF246D0}">
      <dgm:prSet/>
      <dgm:spPr/>
      <dgm:t>
        <a:bodyPr/>
        <a:lstStyle/>
        <a:p>
          <a:endParaRPr lang="en-US"/>
        </a:p>
      </dgm:t>
    </dgm:pt>
    <dgm:pt modelId="{3AD69B32-BBD6-4F5A-B80B-5CD0D6477B71}" type="pres">
      <dgm:prSet presAssocID="{837C9336-DDD1-4646-A729-46954EECBFFC}" presName="linear" presStyleCnt="0">
        <dgm:presLayoutVars>
          <dgm:dir/>
          <dgm:animLvl val="lvl"/>
          <dgm:resizeHandles val="exact"/>
        </dgm:presLayoutVars>
      </dgm:prSet>
      <dgm:spPr/>
    </dgm:pt>
    <dgm:pt modelId="{151C593B-FB37-4729-BCE4-A475515DF787}" type="pres">
      <dgm:prSet presAssocID="{60A41E0A-5438-488E-9ADB-60761B9080F3}" presName="parentLin" presStyleCnt="0"/>
      <dgm:spPr/>
    </dgm:pt>
    <dgm:pt modelId="{B7EA9299-8C08-4D95-92EA-E4C99C0B8AE6}" type="pres">
      <dgm:prSet presAssocID="{60A41E0A-5438-488E-9ADB-60761B9080F3}" presName="parentLeftMargin" presStyleLbl="node1" presStyleIdx="0" presStyleCnt="7"/>
      <dgm:spPr/>
    </dgm:pt>
    <dgm:pt modelId="{90AAA4D4-E105-49B6-A2A3-30D6E764154A}" type="pres">
      <dgm:prSet presAssocID="{60A41E0A-5438-488E-9ADB-60761B9080F3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7E4A93C-27E9-4418-A8FD-2E5C4629AE1E}" type="pres">
      <dgm:prSet presAssocID="{60A41E0A-5438-488E-9ADB-60761B9080F3}" presName="negativeSpace" presStyleCnt="0"/>
      <dgm:spPr/>
    </dgm:pt>
    <dgm:pt modelId="{534516F8-BB0B-44DD-A639-411969B23ADA}" type="pres">
      <dgm:prSet presAssocID="{60A41E0A-5438-488E-9ADB-60761B9080F3}" presName="childText" presStyleLbl="conFgAcc1" presStyleIdx="0" presStyleCnt="7">
        <dgm:presLayoutVars>
          <dgm:bulletEnabled val="1"/>
        </dgm:presLayoutVars>
      </dgm:prSet>
      <dgm:spPr/>
    </dgm:pt>
    <dgm:pt modelId="{11C617AB-A533-4507-8B80-D1E05C005005}" type="pres">
      <dgm:prSet presAssocID="{6C8E0D94-AECE-4045-B036-64E88E2DD69D}" presName="spaceBetweenRectangles" presStyleCnt="0"/>
      <dgm:spPr/>
    </dgm:pt>
    <dgm:pt modelId="{F4EC8288-05FC-4D4C-B966-3DB110D950CC}" type="pres">
      <dgm:prSet presAssocID="{02FF0576-C10C-4BE0-8A4A-DEBB1B97C1B2}" presName="parentLin" presStyleCnt="0"/>
      <dgm:spPr/>
    </dgm:pt>
    <dgm:pt modelId="{A37E97A6-8F9C-4990-9F8D-6508871006D3}" type="pres">
      <dgm:prSet presAssocID="{02FF0576-C10C-4BE0-8A4A-DEBB1B97C1B2}" presName="parentLeftMargin" presStyleLbl="node1" presStyleIdx="0" presStyleCnt="7"/>
      <dgm:spPr/>
    </dgm:pt>
    <dgm:pt modelId="{6214292F-D701-4EC0-916B-80AC043236C6}" type="pres">
      <dgm:prSet presAssocID="{02FF0576-C10C-4BE0-8A4A-DEBB1B97C1B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6CFE3D5-8599-4630-B392-8475C9EF893E}" type="pres">
      <dgm:prSet presAssocID="{02FF0576-C10C-4BE0-8A4A-DEBB1B97C1B2}" presName="negativeSpace" presStyleCnt="0"/>
      <dgm:spPr/>
    </dgm:pt>
    <dgm:pt modelId="{44EB1CAE-99FF-4EC2-86B1-5AA18F910530}" type="pres">
      <dgm:prSet presAssocID="{02FF0576-C10C-4BE0-8A4A-DEBB1B97C1B2}" presName="childText" presStyleLbl="conFgAcc1" presStyleIdx="1" presStyleCnt="7">
        <dgm:presLayoutVars>
          <dgm:bulletEnabled val="1"/>
        </dgm:presLayoutVars>
      </dgm:prSet>
      <dgm:spPr/>
    </dgm:pt>
    <dgm:pt modelId="{C882D25C-8A44-4D9A-8A10-7A35345D6F7D}" type="pres">
      <dgm:prSet presAssocID="{E1EF7DB3-DF99-44FD-BFD3-9AA382B0351D}" presName="spaceBetweenRectangles" presStyleCnt="0"/>
      <dgm:spPr/>
    </dgm:pt>
    <dgm:pt modelId="{BB17552C-45FE-4DB1-B213-730A2AFA16CA}" type="pres">
      <dgm:prSet presAssocID="{AF6FEF20-0279-4CA5-84ED-BA2925AFE3CE}" presName="parentLin" presStyleCnt="0"/>
      <dgm:spPr/>
    </dgm:pt>
    <dgm:pt modelId="{3D9D1536-7DC1-459B-ADC8-E30A4287E0B1}" type="pres">
      <dgm:prSet presAssocID="{AF6FEF20-0279-4CA5-84ED-BA2925AFE3CE}" presName="parentLeftMargin" presStyleLbl="node1" presStyleIdx="1" presStyleCnt="7"/>
      <dgm:spPr/>
    </dgm:pt>
    <dgm:pt modelId="{77D3A8EA-88A7-4A0D-B34D-BB2FFCCC393B}" type="pres">
      <dgm:prSet presAssocID="{AF6FEF20-0279-4CA5-84ED-BA2925AFE3C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0E020EF0-8DBF-4F3F-AECE-387B5625183A}" type="pres">
      <dgm:prSet presAssocID="{AF6FEF20-0279-4CA5-84ED-BA2925AFE3CE}" presName="negativeSpace" presStyleCnt="0"/>
      <dgm:spPr/>
    </dgm:pt>
    <dgm:pt modelId="{D71483FA-EE1D-4FC0-AFE0-88DA83F3D265}" type="pres">
      <dgm:prSet presAssocID="{AF6FEF20-0279-4CA5-84ED-BA2925AFE3CE}" presName="childText" presStyleLbl="conFgAcc1" presStyleIdx="2" presStyleCnt="7">
        <dgm:presLayoutVars>
          <dgm:bulletEnabled val="1"/>
        </dgm:presLayoutVars>
      </dgm:prSet>
      <dgm:spPr/>
    </dgm:pt>
    <dgm:pt modelId="{65095FD6-CF63-4DB7-ADEC-C4A21821F758}" type="pres">
      <dgm:prSet presAssocID="{12422046-A9E1-4B97-B596-3AB0D5AC9F8F}" presName="spaceBetweenRectangles" presStyleCnt="0"/>
      <dgm:spPr/>
    </dgm:pt>
    <dgm:pt modelId="{D2B4AE5B-06D3-4877-82AC-7D3A47FA6D90}" type="pres">
      <dgm:prSet presAssocID="{EBD99288-E921-43DB-B49A-046F48885AE7}" presName="parentLin" presStyleCnt="0"/>
      <dgm:spPr/>
    </dgm:pt>
    <dgm:pt modelId="{42755AE2-D7A7-40B7-8E2C-AC8D45CACCE2}" type="pres">
      <dgm:prSet presAssocID="{EBD99288-E921-43DB-B49A-046F48885AE7}" presName="parentLeftMargin" presStyleLbl="node1" presStyleIdx="2" presStyleCnt="7"/>
      <dgm:spPr/>
    </dgm:pt>
    <dgm:pt modelId="{7AB79275-10ED-486F-BC92-9B9FF0DFC81F}" type="pres">
      <dgm:prSet presAssocID="{EBD99288-E921-43DB-B49A-046F48885AE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9D280AA-E477-409B-A761-8578A547DA65}" type="pres">
      <dgm:prSet presAssocID="{EBD99288-E921-43DB-B49A-046F48885AE7}" presName="negativeSpace" presStyleCnt="0"/>
      <dgm:spPr/>
    </dgm:pt>
    <dgm:pt modelId="{27B943AB-24AE-4082-B2EA-E8F8067043EE}" type="pres">
      <dgm:prSet presAssocID="{EBD99288-E921-43DB-B49A-046F48885AE7}" presName="childText" presStyleLbl="conFgAcc1" presStyleIdx="3" presStyleCnt="7">
        <dgm:presLayoutVars>
          <dgm:bulletEnabled val="1"/>
        </dgm:presLayoutVars>
      </dgm:prSet>
      <dgm:spPr/>
    </dgm:pt>
    <dgm:pt modelId="{8E695B0A-1E5F-49F1-94E6-45E53C366A8C}" type="pres">
      <dgm:prSet presAssocID="{E5957E4B-3D29-4BF4-955E-4705E3492A23}" presName="spaceBetweenRectangles" presStyleCnt="0"/>
      <dgm:spPr/>
    </dgm:pt>
    <dgm:pt modelId="{38B25B76-3121-4C54-A578-EAEA6705D307}" type="pres">
      <dgm:prSet presAssocID="{9B28E721-DBDC-4B59-972D-BDF01582D13B}" presName="parentLin" presStyleCnt="0"/>
      <dgm:spPr/>
    </dgm:pt>
    <dgm:pt modelId="{D7F0CB29-1FBA-463A-A9D2-393BDBF9E25A}" type="pres">
      <dgm:prSet presAssocID="{9B28E721-DBDC-4B59-972D-BDF01582D13B}" presName="parentLeftMargin" presStyleLbl="node1" presStyleIdx="3" presStyleCnt="7"/>
      <dgm:spPr/>
    </dgm:pt>
    <dgm:pt modelId="{DD8943D2-0408-4277-8C5F-6783CC293BAC}" type="pres">
      <dgm:prSet presAssocID="{9B28E721-DBDC-4B59-972D-BDF01582D13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418AC26-4C2E-400B-A17E-7FE0864A5F41}" type="pres">
      <dgm:prSet presAssocID="{9B28E721-DBDC-4B59-972D-BDF01582D13B}" presName="negativeSpace" presStyleCnt="0"/>
      <dgm:spPr/>
    </dgm:pt>
    <dgm:pt modelId="{875927D5-3B0A-4EB6-B441-B70E2850FBEA}" type="pres">
      <dgm:prSet presAssocID="{9B28E721-DBDC-4B59-972D-BDF01582D13B}" presName="childText" presStyleLbl="conFgAcc1" presStyleIdx="4" presStyleCnt="7">
        <dgm:presLayoutVars>
          <dgm:bulletEnabled val="1"/>
        </dgm:presLayoutVars>
      </dgm:prSet>
      <dgm:spPr/>
    </dgm:pt>
    <dgm:pt modelId="{7FD01C46-C2DD-4136-B3D3-231614107591}" type="pres">
      <dgm:prSet presAssocID="{C0D2E45C-31A4-4838-85C2-0A2041A57759}" presName="spaceBetweenRectangles" presStyleCnt="0"/>
      <dgm:spPr/>
    </dgm:pt>
    <dgm:pt modelId="{4B38C508-C10D-4861-92A2-B9FAEDD02333}" type="pres">
      <dgm:prSet presAssocID="{B35C0065-22CF-481F-97DC-0822F8F7F1E7}" presName="parentLin" presStyleCnt="0"/>
      <dgm:spPr/>
    </dgm:pt>
    <dgm:pt modelId="{6399B1F1-7E8D-48B7-9A9C-6485EE15CD41}" type="pres">
      <dgm:prSet presAssocID="{B35C0065-22CF-481F-97DC-0822F8F7F1E7}" presName="parentLeftMargin" presStyleLbl="node1" presStyleIdx="4" presStyleCnt="7"/>
      <dgm:spPr/>
    </dgm:pt>
    <dgm:pt modelId="{3EAB18D9-78AF-4939-B467-69915FF131AE}" type="pres">
      <dgm:prSet presAssocID="{B35C0065-22CF-481F-97DC-0822F8F7F1E7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1578ACA-2A3D-4D1D-908E-F0763407EA76}" type="pres">
      <dgm:prSet presAssocID="{B35C0065-22CF-481F-97DC-0822F8F7F1E7}" presName="negativeSpace" presStyleCnt="0"/>
      <dgm:spPr/>
    </dgm:pt>
    <dgm:pt modelId="{E87E8E31-D576-42DF-A566-3644CEA201A8}" type="pres">
      <dgm:prSet presAssocID="{B35C0065-22CF-481F-97DC-0822F8F7F1E7}" presName="childText" presStyleLbl="conFgAcc1" presStyleIdx="5" presStyleCnt="7">
        <dgm:presLayoutVars>
          <dgm:bulletEnabled val="1"/>
        </dgm:presLayoutVars>
      </dgm:prSet>
      <dgm:spPr/>
    </dgm:pt>
    <dgm:pt modelId="{63961F31-AC52-4E5F-8900-AA867BB570B4}" type="pres">
      <dgm:prSet presAssocID="{B15856D2-B532-42DF-9D2C-BD3E6754EC49}" presName="spaceBetweenRectangles" presStyleCnt="0"/>
      <dgm:spPr/>
    </dgm:pt>
    <dgm:pt modelId="{A48D616E-F4AC-4D37-BB36-133473C27D50}" type="pres">
      <dgm:prSet presAssocID="{CF5FCCBC-0200-4EB5-996F-D80E6F6B4B3C}" presName="parentLin" presStyleCnt="0"/>
      <dgm:spPr/>
    </dgm:pt>
    <dgm:pt modelId="{B81A30C3-2A1B-474A-A099-63AA523B5C8F}" type="pres">
      <dgm:prSet presAssocID="{CF5FCCBC-0200-4EB5-996F-D80E6F6B4B3C}" presName="parentLeftMargin" presStyleLbl="node1" presStyleIdx="5" presStyleCnt="7"/>
      <dgm:spPr/>
    </dgm:pt>
    <dgm:pt modelId="{A591E11E-B616-4E82-B609-2B1E9E7514F1}" type="pres">
      <dgm:prSet presAssocID="{CF5FCCBC-0200-4EB5-996F-D80E6F6B4B3C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3A7463D2-9DEC-42F8-9548-B63D7A9BA362}" type="pres">
      <dgm:prSet presAssocID="{CF5FCCBC-0200-4EB5-996F-D80E6F6B4B3C}" presName="negativeSpace" presStyleCnt="0"/>
      <dgm:spPr/>
    </dgm:pt>
    <dgm:pt modelId="{2CC914A4-B14E-4482-90C3-86F172CE4C97}" type="pres">
      <dgm:prSet presAssocID="{CF5FCCBC-0200-4EB5-996F-D80E6F6B4B3C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D2B35C11-9988-4725-A01E-10FDFE7FBE15}" srcId="{837C9336-DDD1-4646-A729-46954EECBFFC}" destId="{02FF0576-C10C-4BE0-8A4A-DEBB1B97C1B2}" srcOrd="1" destOrd="0" parTransId="{768A0C8A-C25A-4EB6-9128-F19AD3E2E1DC}" sibTransId="{E1EF7DB3-DF99-44FD-BFD3-9AA382B0351D}"/>
    <dgm:cxn modelId="{78F56716-335B-4A72-BED8-2EAE6CFF9225}" type="presOf" srcId="{B35C0065-22CF-481F-97DC-0822F8F7F1E7}" destId="{3EAB18D9-78AF-4939-B467-69915FF131AE}" srcOrd="1" destOrd="0" presId="urn:microsoft.com/office/officeart/2005/8/layout/list1"/>
    <dgm:cxn modelId="{BD2CBB2B-2C53-4CC0-A1FE-64CC7762BB37}" type="presOf" srcId="{CF5FCCBC-0200-4EB5-996F-D80E6F6B4B3C}" destId="{B81A30C3-2A1B-474A-A099-63AA523B5C8F}" srcOrd="0" destOrd="0" presId="urn:microsoft.com/office/officeart/2005/8/layout/list1"/>
    <dgm:cxn modelId="{27727B2E-206E-472C-93E7-225D2D73FF82}" srcId="{837C9336-DDD1-4646-A729-46954EECBFFC}" destId="{9B28E721-DBDC-4B59-972D-BDF01582D13B}" srcOrd="4" destOrd="0" parTransId="{E27240F7-2C26-4134-BBFC-1F3A4C72C922}" sibTransId="{C0D2E45C-31A4-4838-85C2-0A2041A57759}"/>
    <dgm:cxn modelId="{62972734-BC47-40D0-9237-5B96CB6608A7}" type="presOf" srcId="{60A41E0A-5438-488E-9ADB-60761B9080F3}" destId="{90AAA4D4-E105-49B6-A2A3-30D6E764154A}" srcOrd="1" destOrd="0" presId="urn:microsoft.com/office/officeart/2005/8/layout/list1"/>
    <dgm:cxn modelId="{2F69DB5E-8046-46C1-9A6B-B4C7F9BD33C0}" type="presOf" srcId="{9B28E721-DBDC-4B59-972D-BDF01582D13B}" destId="{DD8943D2-0408-4277-8C5F-6783CC293BAC}" srcOrd="1" destOrd="0" presId="urn:microsoft.com/office/officeart/2005/8/layout/list1"/>
    <dgm:cxn modelId="{30617943-E4D3-4C82-B138-DC2B9DDC8327}" type="presOf" srcId="{60A41E0A-5438-488E-9ADB-60761B9080F3}" destId="{B7EA9299-8C08-4D95-92EA-E4C99C0B8AE6}" srcOrd="0" destOrd="0" presId="urn:microsoft.com/office/officeart/2005/8/layout/list1"/>
    <dgm:cxn modelId="{65359C48-4FAC-4CA6-8608-5B851C9B5242}" type="presOf" srcId="{02FF0576-C10C-4BE0-8A4A-DEBB1B97C1B2}" destId="{6214292F-D701-4EC0-916B-80AC043236C6}" srcOrd="1" destOrd="0" presId="urn:microsoft.com/office/officeart/2005/8/layout/list1"/>
    <dgm:cxn modelId="{44CE3669-13E9-4DBB-AB16-6B4D4CD83727}" type="presOf" srcId="{9B28E721-DBDC-4B59-972D-BDF01582D13B}" destId="{D7F0CB29-1FBA-463A-A9D2-393BDBF9E25A}" srcOrd="0" destOrd="0" presId="urn:microsoft.com/office/officeart/2005/8/layout/list1"/>
    <dgm:cxn modelId="{00692170-4E90-428C-8EFB-EBD599F8E59C}" srcId="{837C9336-DDD1-4646-A729-46954EECBFFC}" destId="{AF6FEF20-0279-4CA5-84ED-BA2925AFE3CE}" srcOrd="2" destOrd="0" parTransId="{07C9C76F-E588-4159-B732-E79CCE2EFABE}" sibTransId="{12422046-A9E1-4B97-B596-3AB0D5AC9F8F}"/>
    <dgm:cxn modelId="{39B99A53-DD68-485F-85BB-CB69582A3700}" srcId="{837C9336-DDD1-4646-A729-46954EECBFFC}" destId="{B35C0065-22CF-481F-97DC-0822F8F7F1E7}" srcOrd="5" destOrd="0" parTransId="{924B6B81-65D1-4344-92B6-4220A65CBE45}" sibTransId="{B15856D2-B532-42DF-9D2C-BD3E6754EC49}"/>
    <dgm:cxn modelId="{4C412D76-AEE0-48DC-9E20-A7B8B3372057}" type="presOf" srcId="{02FF0576-C10C-4BE0-8A4A-DEBB1B97C1B2}" destId="{A37E97A6-8F9C-4990-9F8D-6508871006D3}" srcOrd="0" destOrd="0" presId="urn:microsoft.com/office/officeart/2005/8/layout/list1"/>
    <dgm:cxn modelId="{5350C359-523E-4578-B5CF-CFAB5486B888}" type="presOf" srcId="{EBD99288-E921-43DB-B49A-046F48885AE7}" destId="{7AB79275-10ED-486F-BC92-9B9FF0DFC81F}" srcOrd="1" destOrd="0" presId="urn:microsoft.com/office/officeart/2005/8/layout/list1"/>
    <dgm:cxn modelId="{7A992D9A-8FBF-4649-B1DA-A174BDE84ECB}" type="presOf" srcId="{837C9336-DDD1-4646-A729-46954EECBFFC}" destId="{3AD69B32-BBD6-4F5A-B80B-5CD0D6477B71}" srcOrd="0" destOrd="0" presId="urn:microsoft.com/office/officeart/2005/8/layout/list1"/>
    <dgm:cxn modelId="{0D51FFA4-5C7F-4CDA-8442-020851249B33}" type="presOf" srcId="{CF5FCCBC-0200-4EB5-996F-D80E6F6B4B3C}" destId="{A591E11E-B616-4E82-B609-2B1E9E7514F1}" srcOrd="1" destOrd="0" presId="urn:microsoft.com/office/officeart/2005/8/layout/list1"/>
    <dgm:cxn modelId="{2B6806AA-E46D-43C6-817C-E08F527EF900}" type="presOf" srcId="{AF6FEF20-0279-4CA5-84ED-BA2925AFE3CE}" destId="{77D3A8EA-88A7-4A0D-B34D-BB2FFCCC393B}" srcOrd="1" destOrd="0" presId="urn:microsoft.com/office/officeart/2005/8/layout/list1"/>
    <dgm:cxn modelId="{D13490AF-EEF9-4D94-827D-C2820BF246D0}" srcId="{837C9336-DDD1-4646-A729-46954EECBFFC}" destId="{CF5FCCBC-0200-4EB5-996F-D80E6F6B4B3C}" srcOrd="6" destOrd="0" parTransId="{EC0ACB0C-B387-4F8A-AE68-C06D200C7316}" sibTransId="{2022280C-6647-420A-BD2E-262AA5BFED66}"/>
    <dgm:cxn modelId="{D7D6B3C0-8F4B-489D-BFFD-6F95E960BBDB}" srcId="{837C9336-DDD1-4646-A729-46954EECBFFC}" destId="{60A41E0A-5438-488E-9ADB-60761B9080F3}" srcOrd="0" destOrd="0" parTransId="{C37F981C-C74F-4F0E-9179-D95852025E69}" sibTransId="{6C8E0D94-AECE-4045-B036-64E88E2DD69D}"/>
    <dgm:cxn modelId="{DF7C48C8-C923-4EEB-BF5F-23ED0B0E6568}" type="presOf" srcId="{B35C0065-22CF-481F-97DC-0822F8F7F1E7}" destId="{6399B1F1-7E8D-48B7-9A9C-6485EE15CD41}" srcOrd="0" destOrd="0" presId="urn:microsoft.com/office/officeart/2005/8/layout/list1"/>
    <dgm:cxn modelId="{231DB4CE-18FE-4543-BEC2-E2EBDE0BC33C}" srcId="{837C9336-DDD1-4646-A729-46954EECBFFC}" destId="{EBD99288-E921-43DB-B49A-046F48885AE7}" srcOrd="3" destOrd="0" parTransId="{1977B9D6-4880-4B2A-B17B-001A4A1C6DB0}" sibTransId="{E5957E4B-3D29-4BF4-955E-4705E3492A23}"/>
    <dgm:cxn modelId="{D5F1E1CF-5F08-40C4-A0B1-4D42C304645F}" type="presOf" srcId="{AF6FEF20-0279-4CA5-84ED-BA2925AFE3CE}" destId="{3D9D1536-7DC1-459B-ADC8-E30A4287E0B1}" srcOrd="0" destOrd="0" presId="urn:microsoft.com/office/officeart/2005/8/layout/list1"/>
    <dgm:cxn modelId="{B06990E7-F960-409C-8AD1-A79A0CBEE28A}" type="presOf" srcId="{EBD99288-E921-43DB-B49A-046F48885AE7}" destId="{42755AE2-D7A7-40B7-8E2C-AC8D45CACCE2}" srcOrd="0" destOrd="0" presId="urn:microsoft.com/office/officeart/2005/8/layout/list1"/>
    <dgm:cxn modelId="{CEEA7B3E-17F0-418B-944E-D3F9AB146586}" type="presParOf" srcId="{3AD69B32-BBD6-4F5A-B80B-5CD0D6477B71}" destId="{151C593B-FB37-4729-BCE4-A475515DF787}" srcOrd="0" destOrd="0" presId="urn:microsoft.com/office/officeart/2005/8/layout/list1"/>
    <dgm:cxn modelId="{5979ADB3-6F8B-44C1-BDF1-541CEA04EF84}" type="presParOf" srcId="{151C593B-FB37-4729-BCE4-A475515DF787}" destId="{B7EA9299-8C08-4D95-92EA-E4C99C0B8AE6}" srcOrd="0" destOrd="0" presId="urn:microsoft.com/office/officeart/2005/8/layout/list1"/>
    <dgm:cxn modelId="{738EAAC1-DB4A-43F4-BE7C-298AF31AF7C0}" type="presParOf" srcId="{151C593B-FB37-4729-BCE4-A475515DF787}" destId="{90AAA4D4-E105-49B6-A2A3-30D6E764154A}" srcOrd="1" destOrd="0" presId="urn:microsoft.com/office/officeart/2005/8/layout/list1"/>
    <dgm:cxn modelId="{4AE38C6C-53EE-48DD-A2FB-94F674EE4DA9}" type="presParOf" srcId="{3AD69B32-BBD6-4F5A-B80B-5CD0D6477B71}" destId="{87E4A93C-27E9-4418-A8FD-2E5C4629AE1E}" srcOrd="1" destOrd="0" presId="urn:microsoft.com/office/officeart/2005/8/layout/list1"/>
    <dgm:cxn modelId="{356F2A89-6E29-428B-B827-B316F0CCB4F4}" type="presParOf" srcId="{3AD69B32-BBD6-4F5A-B80B-5CD0D6477B71}" destId="{534516F8-BB0B-44DD-A639-411969B23ADA}" srcOrd="2" destOrd="0" presId="urn:microsoft.com/office/officeart/2005/8/layout/list1"/>
    <dgm:cxn modelId="{F11E190E-7080-4D06-AA02-D9EBA25D6783}" type="presParOf" srcId="{3AD69B32-BBD6-4F5A-B80B-5CD0D6477B71}" destId="{11C617AB-A533-4507-8B80-D1E05C005005}" srcOrd="3" destOrd="0" presId="urn:microsoft.com/office/officeart/2005/8/layout/list1"/>
    <dgm:cxn modelId="{1DE914E0-BBF5-4D9D-86A2-1E77C880D761}" type="presParOf" srcId="{3AD69B32-BBD6-4F5A-B80B-5CD0D6477B71}" destId="{F4EC8288-05FC-4D4C-B966-3DB110D950CC}" srcOrd="4" destOrd="0" presId="urn:microsoft.com/office/officeart/2005/8/layout/list1"/>
    <dgm:cxn modelId="{843CB451-99CE-4636-9D24-E2B23DD5ECC5}" type="presParOf" srcId="{F4EC8288-05FC-4D4C-B966-3DB110D950CC}" destId="{A37E97A6-8F9C-4990-9F8D-6508871006D3}" srcOrd="0" destOrd="0" presId="urn:microsoft.com/office/officeart/2005/8/layout/list1"/>
    <dgm:cxn modelId="{0E316914-7764-4DC0-9109-DB78399C117B}" type="presParOf" srcId="{F4EC8288-05FC-4D4C-B966-3DB110D950CC}" destId="{6214292F-D701-4EC0-916B-80AC043236C6}" srcOrd="1" destOrd="0" presId="urn:microsoft.com/office/officeart/2005/8/layout/list1"/>
    <dgm:cxn modelId="{B058D99B-F5C0-48A5-8C42-7D20DF7F4BB6}" type="presParOf" srcId="{3AD69B32-BBD6-4F5A-B80B-5CD0D6477B71}" destId="{D6CFE3D5-8599-4630-B392-8475C9EF893E}" srcOrd="5" destOrd="0" presId="urn:microsoft.com/office/officeart/2005/8/layout/list1"/>
    <dgm:cxn modelId="{8542F5C4-64F4-430A-8915-F103F8EF1EAF}" type="presParOf" srcId="{3AD69B32-BBD6-4F5A-B80B-5CD0D6477B71}" destId="{44EB1CAE-99FF-4EC2-86B1-5AA18F910530}" srcOrd="6" destOrd="0" presId="urn:microsoft.com/office/officeart/2005/8/layout/list1"/>
    <dgm:cxn modelId="{AAE3C139-295D-464C-BFCC-67E82EB64489}" type="presParOf" srcId="{3AD69B32-BBD6-4F5A-B80B-5CD0D6477B71}" destId="{C882D25C-8A44-4D9A-8A10-7A35345D6F7D}" srcOrd="7" destOrd="0" presId="urn:microsoft.com/office/officeart/2005/8/layout/list1"/>
    <dgm:cxn modelId="{55588679-5033-4F5D-8706-702B99E3CF72}" type="presParOf" srcId="{3AD69B32-BBD6-4F5A-B80B-5CD0D6477B71}" destId="{BB17552C-45FE-4DB1-B213-730A2AFA16CA}" srcOrd="8" destOrd="0" presId="urn:microsoft.com/office/officeart/2005/8/layout/list1"/>
    <dgm:cxn modelId="{5D7ACABA-8002-4CD2-9A27-83D5854A767B}" type="presParOf" srcId="{BB17552C-45FE-4DB1-B213-730A2AFA16CA}" destId="{3D9D1536-7DC1-459B-ADC8-E30A4287E0B1}" srcOrd="0" destOrd="0" presId="urn:microsoft.com/office/officeart/2005/8/layout/list1"/>
    <dgm:cxn modelId="{D1EADBA9-2C09-467D-AAF7-0208ABA88E52}" type="presParOf" srcId="{BB17552C-45FE-4DB1-B213-730A2AFA16CA}" destId="{77D3A8EA-88A7-4A0D-B34D-BB2FFCCC393B}" srcOrd="1" destOrd="0" presId="urn:microsoft.com/office/officeart/2005/8/layout/list1"/>
    <dgm:cxn modelId="{57A7E967-ECB4-49D5-8DA5-557E1D1D42EC}" type="presParOf" srcId="{3AD69B32-BBD6-4F5A-B80B-5CD0D6477B71}" destId="{0E020EF0-8DBF-4F3F-AECE-387B5625183A}" srcOrd="9" destOrd="0" presId="urn:microsoft.com/office/officeart/2005/8/layout/list1"/>
    <dgm:cxn modelId="{929F3A07-B9A9-43A9-B2F1-C4F724EE8582}" type="presParOf" srcId="{3AD69B32-BBD6-4F5A-B80B-5CD0D6477B71}" destId="{D71483FA-EE1D-4FC0-AFE0-88DA83F3D265}" srcOrd="10" destOrd="0" presId="urn:microsoft.com/office/officeart/2005/8/layout/list1"/>
    <dgm:cxn modelId="{6D124AE5-7C0B-41FC-AA70-088C141EF671}" type="presParOf" srcId="{3AD69B32-BBD6-4F5A-B80B-5CD0D6477B71}" destId="{65095FD6-CF63-4DB7-ADEC-C4A21821F758}" srcOrd="11" destOrd="0" presId="urn:microsoft.com/office/officeart/2005/8/layout/list1"/>
    <dgm:cxn modelId="{A264D481-67C8-4F2F-A439-A3DFD9000284}" type="presParOf" srcId="{3AD69B32-BBD6-4F5A-B80B-5CD0D6477B71}" destId="{D2B4AE5B-06D3-4877-82AC-7D3A47FA6D90}" srcOrd="12" destOrd="0" presId="urn:microsoft.com/office/officeart/2005/8/layout/list1"/>
    <dgm:cxn modelId="{5F36F713-138C-4D66-B08D-39ACB4F9EFAC}" type="presParOf" srcId="{D2B4AE5B-06D3-4877-82AC-7D3A47FA6D90}" destId="{42755AE2-D7A7-40B7-8E2C-AC8D45CACCE2}" srcOrd="0" destOrd="0" presId="urn:microsoft.com/office/officeart/2005/8/layout/list1"/>
    <dgm:cxn modelId="{1305CE19-AB84-4D8C-9025-D31D3517CDFB}" type="presParOf" srcId="{D2B4AE5B-06D3-4877-82AC-7D3A47FA6D90}" destId="{7AB79275-10ED-486F-BC92-9B9FF0DFC81F}" srcOrd="1" destOrd="0" presId="urn:microsoft.com/office/officeart/2005/8/layout/list1"/>
    <dgm:cxn modelId="{1620E80E-99FE-4856-A069-EB9D81C11638}" type="presParOf" srcId="{3AD69B32-BBD6-4F5A-B80B-5CD0D6477B71}" destId="{49D280AA-E477-409B-A761-8578A547DA65}" srcOrd="13" destOrd="0" presId="urn:microsoft.com/office/officeart/2005/8/layout/list1"/>
    <dgm:cxn modelId="{56FC0955-3FEF-43A1-A855-B795565AF7D2}" type="presParOf" srcId="{3AD69B32-BBD6-4F5A-B80B-5CD0D6477B71}" destId="{27B943AB-24AE-4082-B2EA-E8F8067043EE}" srcOrd="14" destOrd="0" presId="urn:microsoft.com/office/officeart/2005/8/layout/list1"/>
    <dgm:cxn modelId="{0503A6FE-94D8-47AB-8B34-8F1719879F28}" type="presParOf" srcId="{3AD69B32-BBD6-4F5A-B80B-5CD0D6477B71}" destId="{8E695B0A-1E5F-49F1-94E6-45E53C366A8C}" srcOrd="15" destOrd="0" presId="urn:microsoft.com/office/officeart/2005/8/layout/list1"/>
    <dgm:cxn modelId="{84329389-0878-4647-8943-DB944A5EAEAA}" type="presParOf" srcId="{3AD69B32-BBD6-4F5A-B80B-5CD0D6477B71}" destId="{38B25B76-3121-4C54-A578-EAEA6705D307}" srcOrd="16" destOrd="0" presId="urn:microsoft.com/office/officeart/2005/8/layout/list1"/>
    <dgm:cxn modelId="{6BCB5070-D2B2-408D-B4D2-DCEA5C5EB77A}" type="presParOf" srcId="{38B25B76-3121-4C54-A578-EAEA6705D307}" destId="{D7F0CB29-1FBA-463A-A9D2-393BDBF9E25A}" srcOrd="0" destOrd="0" presId="urn:microsoft.com/office/officeart/2005/8/layout/list1"/>
    <dgm:cxn modelId="{2E4FB0DF-3426-4054-9917-536DA4E51F5A}" type="presParOf" srcId="{38B25B76-3121-4C54-A578-EAEA6705D307}" destId="{DD8943D2-0408-4277-8C5F-6783CC293BAC}" srcOrd="1" destOrd="0" presId="urn:microsoft.com/office/officeart/2005/8/layout/list1"/>
    <dgm:cxn modelId="{4A4A1109-9161-45FD-9449-3E8AF7D635F5}" type="presParOf" srcId="{3AD69B32-BBD6-4F5A-B80B-5CD0D6477B71}" destId="{A418AC26-4C2E-400B-A17E-7FE0864A5F41}" srcOrd="17" destOrd="0" presId="urn:microsoft.com/office/officeart/2005/8/layout/list1"/>
    <dgm:cxn modelId="{9BD809FD-F8D1-4874-AE1F-2FD27E6DA965}" type="presParOf" srcId="{3AD69B32-BBD6-4F5A-B80B-5CD0D6477B71}" destId="{875927D5-3B0A-4EB6-B441-B70E2850FBEA}" srcOrd="18" destOrd="0" presId="urn:microsoft.com/office/officeart/2005/8/layout/list1"/>
    <dgm:cxn modelId="{13920096-7E88-42A1-83A7-7C98DAB63A7C}" type="presParOf" srcId="{3AD69B32-BBD6-4F5A-B80B-5CD0D6477B71}" destId="{7FD01C46-C2DD-4136-B3D3-231614107591}" srcOrd="19" destOrd="0" presId="urn:microsoft.com/office/officeart/2005/8/layout/list1"/>
    <dgm:cxn modelId="{FB873641-BA95-40C1-9BCF-AAA07BE8CB52}" type="presParOf" srcId="{3AD69B32-BBD6-4F5A-B80B-5CD0D6477B71}" destId="{4B38C508-C10D-4861-92A2-B9FAEDD02333}" srcOrd="20" destOrd="0" presId="urn:microsoft.com/office/officeart/2005/8/layout/list1"/>
    <dgm:cxn modelId="{53EC87CD-F9C5-4227-941F-7D442ACE2412}" type="presParOf" srcId="{4B38C508-C10D-4861-92A2-B9FAEDD02333}" destId="{6399B1F1-7E8D-48B7-9A9C-6485EE15CD41}" srcOrd="0" destOrd="0" presId="urn:microsoft.com/office/officeart/2005/8/layout/list1"/>
    <dgm:cxn modelId="{F50090ED-00AD-467E-8B9C-97346DF694FE}" type="presParOf" srcId="{4B38C508-C10D-4861-92A2-B9FAEDD02333}" destId="{3EAB18D9-78AF-4939-B467-69915FF131AE}" srcOrd="1" destOrd="0" presId="urn:microsoft.com/office/officeart/2005/8/layout/list1"/>
    <dgm:cxn modelId="{727A9A9D-D3AA-47CA-8F27-22CFB26A00DA}" type="presParOf" srcId="{3AD69B32-BBD6-4F5A-B80B-5CD0D6477B71}" destId="{01578ACA-2A3D-4D1D-908E-F0763407EA76}" srcOrd="21" destOrd="0" presId="urn:microsoft.com/office/officeart/2005/8/layout/list1"/>
    <dgm:cxn modelId="{40CC83F4-A858-40AB-B8D7-E37A98A76A55}" type="presParOf" srcId="{3AD69B32-BBD6-4F5A-B80B-5CD0D6477B71}" destId="{E87E8E31-D576-42DF-A566-3644CEA201A8}" srcOrd="22" destOrd="0" presId="urn:microsoft.com/office/officeart/2005/8/layout/list1"/>
    <dgm:cxn modelId="{448AFFA9-DA97-46AB-9FB2-77DE74B6CC38}" type="presParOf" srcId="{3AD69B32-BBD6-4F5A-B80B-5CD0D6477B71}" destId="{63961F31-AC52-4E5F-8900-AA867BB570B4}" srcOrd="23" destOrd="0" presId="urn:microsoft.com/office/officeart/2005/8/layout/list1"/>
    <dgm:cxn modelId="{A479946D-06F9-492F-B9FC-920FD1C76F1D}" type="presParOf" srcId="{3AD69B32-BBD6-4F5A-B80B-5CD0D6477B71}" destId="{A48D616E-F4AC-4D37-BB36-133473C27D50}" srcOrd="24" destOrd="0" presId="urn:microsoft.com/office/officeart/2005/8/layout/list1"/>
    <dgm:cxn modelId="{3F0C1EB3-5F78-4B4D-92C3-18CE70128994}" type="presParOf" srcId="{A48D616E-F4AC-4D37-BB36-133473C27D50}" destId="{B81A30C3-2A1B-474A-A099-63AA523B5C8F}" srcOrd="0" destOrd="0" presId="urn:microsoft.com/office/officeart/2005/8/layout/list1"/>
    <dgm:cxn modelId="{9E772B20-305A-4084-AA64-D87124B44696}" type="presParOf" srcId="{A48D616E-F4AC-4D37-BB36-133473C27D50}" destId="{A591E11E-B616-4E82-B609-2B1E9E7514F1}" srcOrd="1" destOrd="0" presId="urn:microsoft.com/office/officeart/2005/8/layout/list1"/>
    <dgm:cxn modelId="{90CC58C2-C9B4-444E-8ED0-8F787C810BFC}" type="presParOf" srcId="{3AD69B32-BBD6-4F5A-B80B-5CD0D6477B71}" destId="{3A7463D2-9DEC-42F8-9548-B63D7A9BA362}" srcOrd="25" destOrd="0" presId="urn:microsoft.com/office/officeart/2005/8/layout/list1"/>
    <dgm:cxn modelId="{70903F19-16BE-4EF0-B064-78B122ACAB8D}" type="presParOf" srcId="{3AD69B32-BBD6-4F5A-B80B-5CD0D6477B71}" destId="{2CC914A4-B14E-4482-90C3-86F172CE4C97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8E0DEE3-91C1-45E3-945F-8F113418B1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F2CC12-B898-40AD-B0F1-1E674B1BC434}">
      <dgm:prSet/>
      <dgm:spPr/>
      <dgm:t>
        <a:bodyPr/>
        <a:lstStyle/>
        <a:p>
          <a:r>
            <a:rPr lang="en-GB" baseline="0"/>
            <a:t>Vaccine hesitancy → outbreaks → system strain</a:t>
          </a:r>
          <a:endParaRPr lang="en-US"/>
        </a:p>
      </dgm:t>
    </dgm:pt>
    <dgm:pt modelId="{CCC93B86-5966-4D99-9F98-1E5EC6ABFBD9}" type="parTrans" cxnId="{EDE2E85D-8C9C-4238-8C7B-A6554C4F0436}">
      <dgm:prSet/>
      <dgm:spPr/>
      <dgm:t>
        <a:bodyPr/>
        <a:lstStyle/>
        <a:p>
          <a:endParaRPr lang="en-US"/>
        </a:p>
      </dgm:t>
    </dgm:pt>
    <dgm:pt modelId="{6FDC78F8-F3C7-49A2-B8B7-67ADCB45DCD0}" type="sibTrans" cxnId="{EDE2E85D-8C9C-4238-8C7B-A6554C4F0436}">
      <dgm:prSet/>
      <dgm:spPr/>
      <dgm:t>
        <a:bodyPr/>
        <a:lstStyle/>
        <a:p>
          <a:endParaRPr lang="en-US"/>
        </a:p>
      </dgm:t>
    </dgm:pt>
    <dgm:pt modelId="{E7D46CE1-1C66-4FF5-821C-33E916E2170C}">
      <dgm:prSet/>
      <dgm:spPr/>
      <dgm:t>
        <a:bodyPr/>
        <a:lstStyle/>
        <a:p>
          <a:r>
            <a:rPr lang="en-GB" baseline="0"/>
            <a:t>Fear + distrust → lower engagement</a:t>
          </a:r>
          <a:endParaRPr lang="en-US"/>
        </a:p>
      </dgm:t>
    </dgm:pt>
    <dgm:pt modelId="{53CC474D-91DE-4E7E-B2F1-FB3BB65CCE17}" type="parTrans" cxnId="{CCFC5754-D215-4E96-8DB7-B5B333820E84}">
      <dgm:prSet/>
      <dgm:spPr/>
      <dgm:t>
        <a:bodyPr/>
        <a:lstStyle/>
        <a:p>
          <a:endParaRPr lang="en-US"/>
        </a:p>
      </dgm:t>
    </dgm:pt>
    <dgm:pt modelId="{AB23FD28-D81C-4519-88CC-F6DEC5A479ED}" type="sibTrans" cxnId="{CCFC5754-D215-4E96-8DB7-B5B333820E84}">
      <dgm:prSet/>
      <dgm:spPr/>
      <dgm:t>
        <a:bodyPr/>
        <a:lstStyle/>
        <a:p>
          <a:endParaRPr lang="en-US"/>
        </a:p>
      </dgm:t>
    </dgm:pt>
    <dgm:pt modelId="{3B12C102-548F-45AE-8A3A-6FD4DCE7BE15}">
      <dgm:prSet/>
      <dgm:spPr/>
      <dgm:t>
        <a:bodyPr/>
        <a:lstStyle/>
        <a:p>
          <a:r>
            <a:rPr lang="en-GB" baseline="0"/>
            <a:t>Confusion → reduced uptake of public health measures</a:t>
          </a:r>
          <a:endParaRPr lang="en-US"/>
        </a:p>
      </dgm:t>
    </dgm:pt>
    <dgm:pt modelId="{069A7F44-84EF-4D2B-AE22-C79555F6F471}" type="parTrans" cxnId="{932820B6-9EA3-44D5-BDB7-3D2916AAC327}">
      <dgm:prSet/>
      <dgm:spPr/>
      <dgm:t>
        <a:bodyPr/>
        <a:lstStyle/>
        <a:p>
          <a:endParaRPr lang="en-US"/>
        </a:p>
      </dgm:t>
    </dgm:pt>
    <dgm:pt modelId="{F45E0932-B2BE-485E-B300-C5067132C64B}" type="sibTrans" cxnId="{932820B6-9EA3-44D5-BDB7-3D2916AAC327}">
      <dgm:prSet/>
      <dgm:spPr/>
      <dgm:t>
        <a:bodyPr/>
        <a:lstStyle/>
        <a:p>
          <a:endParaRPr lang="en-US"/>
        </a:p>
      </dgm:t>
    </dgm:pt>
    <dgm:pt modelId="{420DCB8E-C8BE-46E3-811A-BEBB491AFB36}">
      <dgm:prSet/>
      <dgm:spPr/>
      <dgm:t>
        <a:bodyPr/>
        <a:lstStyle/>
        <a:p>
          <a:r>
            <a:rPr lang="en-GB" baseline="0"/>
            <a:t>Stigmatising language → barriers for groups</a:t>
          </a:r>
          <a:endParaRPr lang="en-US"/>
        </a:p>
      </dgm:t>
    </dgm:pt>
    <dgm:pt modelId="{CF85F444-A815-448A-A242-DA0FB727573A}" type="parTrans" cxnId="{5FD6FB91-0F05-4B95-913E-80C96A883A10}">
      <dgm:prSet/>
      <dgm:spPr/>
      <dgm:t>
        <a:bodyPr/>
        <a:lstStyle/>
        <a:p>
          <a:endParaRPr lang="en-US"/>
        </a:p>
      </dgm:t>
    </dgm:pt>
    <dgm:pt modelId="{F734C39C-6417-4A97-8ED2-51A69EA6D76E}" type="sibTrans" cxnId="{5FD6FB91-0F05-4B95-913E-80C96A883A10}">
      <dgm:prSet/>
      <dgm:spPr/>
      <dgm:t>
        <a:bodyPr/>
        <a:lstStyle/>
        <a:p>
          <a:endParaRPr lang="en-US"/>
        </a:p>
      </dgm:t>
    </dgm:pt>
    <dgm:pt modelId="{2A99CF1D-3BE8-4F64-9EA3-8FD23F7591FE}">
      <dgm:prSet/>
      <dgm:spPr/>
      <dgm:t>
        <a:bodyPr/>
        <a:lstStyle/>
        <a:p>
          <a:r>
            <a:rPr lang="en-GB" baseline="0"/>
            <a:t>Amplified by algorithms</a:t>
          </a:r>
          <a:endParaRPr lang="en-US"/>
        </a:p>
      </dgm:t>
    </dgm:pt>
    <dgm:pt modelId="{4E51E730-73DA-47B1-A856-4D8C54EB462D}" type="parTrans" cxnId="{3CB0BBA4-164B-4735-B192-4FB6E52723F3}">
      <dgm:prSet/>
      <dgm:spPr/>
      <dgm:t>
        <a:bodyPr/>
        <a:lstStyle/>
        <a:p>
          <a:endParaRPr lang="en-US"/>
        </a:p>
      </dgm:t>
    </dgm:pt>
    <dgm:pt modelId="{A2B27431-1499-4C55-A411-74E2BC384366}" type="sibTrans" cxnId="{3CB0BBA4-164B-4735-B192-4FB6E52723F3}">
      <dgm:prSet/>
      <dgm:spPr/>
      <dgm:t>
        <a:bodyPr/>
        <a:lstStyle/>
        <a:p>
          <a:endParaRPr lang="en-US"/>
        </a:p>
      </dgm:t>
    </dgm:pt>
    <dgm:pt modelId="{50F0F89A-6B78-49B0-A6B6-B9577D1CCF47}" type="pres">
      <dgm:prSet presAssocID="{A8E0DEE3-91C1-45E3-945F-8F113418B18C}" presName="root" presStyleCnt="0">
        <dgm:presLayoutVars>
          <dgm:dir/>
          <dgm:resizeHandles val="exact"/>
        </dgm:presLayoutVars>
      </dgm:prSet>
      <dgm:spPr/>
    </dgm:pt>
    <dgm:pt modelId="{9658E04B-E0C2-4F12-B09E-57CE7E17CAB7}" type="pres">
      <dgm:prSet presAssocID="{F0F2CC12-B898-40AD-B0F1-1E674B1BC434}" presName="compNode" presStyleCnt="0"/>
      <dgm:spPr/>
    </dgm:pt>
    <dgm:pt modelId="{926780E4-75A3-4BC3-B73C-80BBD7CD342A}" type="pres">
      <dgm:prSet presAssocID="{F0F2CC12-B898-40AD-B0F1-1E674B1BC434}" presName="bgRect" presStyleLbl="bgShp" presStyleIdx="0" presStyleCnt="5"/>
      <dgm:spPr/>
    </dgm:pt>
    <dgm:pt modelId="{44FB1D38-4615-437F-A75D-7FC43A8308DD}" type="pres">
      <dgm:prSet presAssocID="{F0F2CC12-B898-40AD-B0F1-1E674B1BC43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9E6D6BB9-449D-400D-B5B7-64D06B8C8594}" type="pres">
      <dgm:prSet presAssocID="{F0F2CC12-B898-40AD-B0F1-1E674B1BC434}" presName="spaceRect" presStyleCnt="0"/>
      <dgm:spPr/>
    </dgm:pt>
    <dgm:pt modelId="{BE13CCA0-817F-4639-9A5E-100BC93E4536}" type="pres">
      <dgm:prSet presAssocID="{F0F2CC12-B898-40AD-B0F1-1E674B1BC434}" presName="parTx" presStyleLbl="revTx" presStyleIdx="0" presStyleCnt="5">
        <dgm:presLayoutVars>
          <dgm:chMax val="0"/>
          <dgm:chPref val="0"/>
        </dgm:presLayoutVars>
      </dgm:prSet>
      <dgm:spPr/>
    </dgm:pt>
    <dgm:pt modelId="{43E594E2-DBAE-4007-970E-4BA5C1AA3F29}" type="pres">
      <dgm:prSet presAssocID="{6FDC78F8-F3C7-49A2-B8B7-67ADCB45DCD0}" presName="sibTrans" presStyleCnt="0"/>
      <dgm:spPr/>
    </dgm:pt>
    <dgm:pt modelId="{8FA839AC-1D32-4407-B61F-70433DA6C59B}" type="pres">
      <dgm:prSet presAssocID="{E7D46CE1-1C66-4FF5-821C-33E916E2170C}" presName="compNode" presStyleCnt="0"/>
      <dgm:spPr/>
    </dgm:pt>
    <dgm:pt modelId="{F20F1423-619D-4298-94A8-E3E4B69D9D99}" type="pres">
      <dgm:prSet presAssocID="{E7D46CE1-1C66-4FF5-821C-33E916E2170C}" presName="bgRect" presStyleLbl="bgShp" presStyleIdx="1" presStyleCnt="5"/>
      <dgm:spPr/>
    </dgm:pt>
    <dgm:pt modelId="{840E45F0-7430-46C5-A44F-1F4BDF034B4A}" type="pres">
      <dgm:prSet presAssocID="{E7D46CE1-1C66-4FF5-821C-33E916E2170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24A28C2A-C827-4E2F-AD87-4CC9AAE054A3}" type="pres">
      <dgm:prSet presAssocID="{E7D46CE1-1C66-4FF5-821C-33E916E2170C}" presName="spaceRect" presStyleCnt="0"/>
      <dgm:spPr/>
    </dgm:pt>
    <dgm:pt modelId="{C20A97C2-21D6-4836-A8B0-B1FE13097F8A}" type="pres">
      <dgm:prSet presAssocID="{E7D46CE1-1C66-4FF5-821C-33E916E2170C}" presName="parTx" presStyleLbl="revTx" presStyleIdx="1" presStyleCnt="5">
        <dgm:presLayoutVars>
          <dgm:chMax val="0"/>
          <dgm:chPref val="0"/>
        </dgm:presLayoutVars>
      </dgm:prSet>
      <dgm:spPr/>
    </dgm:pt>
    <dgm:pt modelId="{F26BA56A-69A5-4C17-AADD-6CE4C4E42A04}" type="pres">
      <dgm:prSet presAssocID="{AB23FD28-D81C-4519-88CC-F6DEC5A479ED}" presName="sibTrans" presStyleCnt="0"/>
      <dgm:spPr/>
    </dgm:pt>
    <dgm:pt modelId="{237B74A4-D0F2-44EC-A509-81BCA1D37417}" type="pres">
      <dgm:prSet presAssocID="{3B12C102-548F-45AE-8A3A-6FD4DCE7BE15}" presName="compNode" presStyleCnt="0"/>
      <dgm:spPr/>
    </dgm:pt>
    <dgm:pt modelId="{78490CE7-FD3F-47E1-97F7-713BF52BA7F3}" type="pres">
      <dgm:prSet presAssocID="{3B12C102-548F-45AE-8A3A-6FD4DCE7BE15}" presName="bgRect" presStyleLbl="bgShp" presStyleIdx="2" presStyleCnt="5"/>
      <dgm:spPr/>
    </dgm:pt>
    <dgm:pt modelId="{FDFFBD7C-5DFC-4282-8D67-F9C5A7218A7F}" type="pres">
      <dgm:prSet presAssocID="{3B12C102-548F-45AE-8A3A-6FD4DCE7BE1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151D630-B8D2-4954-A568-DCB2D368134C}" type="pres">
      <dgm:prSet presAssocID="{3B12C102-548F-45AE-8A3A-6FD4DCE7BE15}" presName="spaceRect" presStyleCnt="0"/>
      <dgm:spPr/>
    </dgm:pt>
    <dgm:pt modelId="{A80004C4-6422-4245-88A2-2142D9D72A3D}" type="pres">
      <dgm:prSet presAssocID="{3B12C102-548F-45AE-8A3A-6FD4DCE7BE15}" presName="parTx" presStyleLbl="revTx" presStyleIdx="2" presStyleCnt="5">
        <dgm:presLayoutVars>
          <dgm:chMax val="0"/>
          <dgm:chPref val="0"/>
        </dgm:presLayoutVars>
      </dgm:prSet>
      <dgm:spPr/>
    </dgm:pt>
    <dgm:pt modelId="{588BF1E3-F988-44C6-90AC-FF72EE7F7639}" type="pres">
      <dgm:prSet presAssocID="{F45E0932-B2BE-485E-B300-C5067132C64B}" presName="sibTrans" presStyleCnt="0"/>
      <dgm:spPr/>
    </dgm:pt>
    <dgm:pt modelId="{BB3B9FB3-202E-4D50-AC07-7AC1C65FBB92}" type="pres">
      <dgm:prSet presAssocID="{420DCB8E-C8BE-46E3-811A-BEBB491AFB36}" presName="compNode" presStyleCnt="0"/>
      <dgm:spPr/>
    </dgm:pt>
    <dgm:pt modelId="{AF452271-6FAD-44CE-857B-A5F795AC1B68}" type="pres">
      <dgm:prSet presAssocID="{420DCB8E-C8BE-46E3-811A-BEBB491AFB36}" presName="bgRect" presStyleLbl="bgShp" presStyleIdx="3" presStyleCnt="5"/>
      <dgm:spPr/>
    </dgm:pt>
    <dgm:pt modelId="{17325685-1F27-4212-8C00-9C7E5072D9FA}" type="pres">
      <dgm:prSet presAssocID="{420DCB8E-C8BE-46E3-811A-BEBB491AFB3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DB77BA3-D48A-4B0C-A463-4263F2D9E11C}" type="pres">
      <dgm:prSet presAssocID="{420DCB8E-C8BE-46E3-811A-BEBB491AFB36}" presName="spaceRect" presStyleCnt="0"/>
      <dgm:spPr/>
    </dgm:pt>
    <dgm:pt modelId="{E3CC5463-9B0E-411C-B2CC-379B92324430}" type="pres">
      <dgm:prSet presAssocID="{420DCB8E-C8BE-46E3-811A-BEBB491AFB36}" presName="parTx" presStyleLbl="revTx" presStyleIdx="3" presStyleCnt="5">
        <dgm:presLayoutVars>
          <dgm:chMax val="0"/>
          <dgm:chPref val="0"/>
        </dgm:presLayoutVars>
      </dgm:prSet>
      <dgm:spPr/>
    </dgm:pt>
    <dgm:pt modelId="{09188A98-CE23-4FDE-B4BC-4A9A4667D60A}" type="pres">
      <dgm:prSet presAssocID="{F734C39C-6417-4A97-8ED2-51A69EA6D76E}" presName="sibTrans" presStyleCnt="0"/>
      <dgm:spPr/>
    </dgm:pt>
    <dgm:pt modelId="{23E1C985-0550-4BD6-B6BB-E4DB86C0437B}" type="pres">
      <dgm:prSet presAssocID="{2A99CF1D-3BE8-4F64-9EA3-8FD23F7591FE}" presName="compNode" presStyleCnt="0"/>
      <dgm:spPr/>
    </dgm:pt>
    <dgm:pt modelId="{1B68BF45-6EA4-4D3C-ACC6-4345CA75BE0C}" type="pres">
      <dgm:prSet presAssocID="{2A99CF1D-3BE8-4F64-9EA3-8FD23F7591FE}" presName="bgRect" presStyleLbl="bgShp" presStyleIdx="4" presStyleCnt="5"/>
      <dgm:spPr/>
    </dgm:pt>
    <dgm:pt modelId="{C415BFC3-0262-43B4-A958-9D812F7F98B4}" type="pres">
      <dgm:prSet presAssocID="{2A99CF1D-3BE8-4F64-9EA3-8FD23F7591F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CF79820-E583-4A85-8F2C-6B07E4EC9A9E}" type="pres">
      <dgm:prSet presAssocID="{2A99CF1D-3BE8-4F64-9EA3-8FD23F7591FE}" presName="spaceRect" presStyleCnt="0"/>
      <dgm:spPr/>
    </dgm:pt>
    <dgm:pt modelId="{A1E29388-4FB4-439A-AC5B-4EA0B1AD96AC}" type="pres">
      <dgm:prSet presAssocID="{2A99CF1D-3BE8-4F64-9EA3-8FD23F7591F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72FE727-A3DF-4F62-87F2-65389871FD00}" type="presOf" srcId="{F0F2CC12-B898-40AD-B0F1-1E674B1BC434}" destId="{BE13CCA0-817F-4639-9A5E-100BC93E4536}" srcOrd="0" destOrd="0" presId="urn:microsoft.com/office/officeart/2018/2/layout/IconVerticalSolidList"/>
    <dgm:cxn modelId="{EDE2E85D-8C9C-4238-8C7B-A6554C4F0436}" srcId="{A8E0DEE3-91C1-45E3-945F-8F113418B18C}" destId="{F0F2CC12-B898-40AD-B0F1-1E674B1BC434}" srcOrd="0" destOrd="0" parTransId="{CCC93B86-5966-4D99-9F98-1E5EC6ABFBD9}" sibTransId="{6FDC78F8-F3C7-49A2-B8B7-67ADCB45DCD0}"/>
    <dgm:cxn modelId="{CB39254E-0E45-430C-887D-7865B669299E}" type="presOf" srcId="{A8E0DEE3-91C1-45E3-945F-8F113418B18C}" destId="{50F0F89A-6B78-49B0-A6B6-B9577D1CCF47}" srcOrd="0" destOrd="0" presId="urn:microsoft.com/office/officeart/2018/2/layout/IconVerticalSolidList"/>
    <dgm:cxn modelId="{CCFC5754-D215-4E96-8DB7-B5B333820E84}" srcId="{A8E0DEE3-91C1-45E3-945F-8F113418B18C}" destId="{E7D46CE1-1C66-4FF5-821C-33E916E2170C}" srcOrd="1" destOrd="0" parTransId="{53CC474D-91DE-4E7E-B2F1-FB3BB65CCE17}" sibTransId="{AB23FD28-D81C-4519-88CC-F6DEC5A479ED}"/>
    <dgm:cxn modelId="{5FD6FB91-0F05-4B95-913E-80C96A883A10}" srcId="{A8E0DEE3-91C1-45E3-945F-8F113418B18C}" destId="{420DCB8E-C8BE-46E3-811A-BEBB491AFB36}" srcOrd="3" destOrd="0" parTransId="{CF85F444-A815-448A-A242-DA0FB727573A}" sibTransId="{F734C39C-6417-4A97-8ED2-51A69EA6D76E}"/>
    <dgm:cxn modelId="{66841693-7B9E-4F1B-B049-98B108007FD2}" type="presOf" srcId="{3B12C102-548F-45AE-8A3A-6FD4DCE7BE15}" destId="{A80004C4-6422-4245-88A2-2142D9D72A3D}" srcOrd="0" destOrd="0" presId="urn:microsoft.com/office/officeart/2018/2/layout/IconVerticalSolidList"/>
    <dgm:cxn modelId="{3CB0BBA4-164B-4735-B192-4FB6E52723F3}" srcId="{A8E0DEE3-91C1-45E3-945F-8F113418B18C}" destId="{2A99CF1D-3BE8-4F64-9EA3-8FD23F7591FE}" srcOrd="4" destOrd="0" parTransId="{4E51E730-73DA-47B1-A856-4D8C54EB462D}" sibTransId="{A2B27431-1499-4C55-A411-74E2BC384366}"/>
    <dgm:cxn modelId="{932820B6-9EA3-44D5-BDB7-3D2916AAC327}" srcId="{A8E0DEE3-91C1-45E3-945F-8F113418B18C}" destId="{3B12C102-548F-45AE-8A3A-6FD4DCE7BE15}" srcOrd="2" destOrd="0" parTransId="{069A7F44-84EF-4D2B-AE22-C79555F6F471}" sibTransId="{F45E0932-B2BE-485E-B300-C5067132C64B}"/>
    <dgm:cxn modelId="{A4DFA5D2-97E8-461A-9730-2CFD9F61705B}" type="presOf" srcId="{2A99CF1D-3BE8-4F64-9EA3-8FD23F7591FE}" destId="{A1E29388-4FB4-439A-AC5B-4EA0B1AD96AC}" srcOrd="0" destOrd="0" presId="urn:microsoft.com/office/officeart/2018/2/layout/IconVerticalSolidList"/>
    <dgm:cxn modelId="{0E2A65D8-875F-425F-A1B3-1AEC58BBC356}" type="presOf" srcId="{E7D46CE1-1C66-4FF5-821C-33E916E2170C}" destId="{C20A97C2-21D6-4836-A8B0-B1FE13097F8A}" srcOrd="0" destOrd="0" presId="urn:microsoft.com/office/officeart/2018/2/layout/IconVerticalSolidList"/>
    <dgm:cxn modelId="{DE08B4E3-ED88-4877-8A48-F21BC36623AF}" type="presOf" srcId="{420DCB8E-C8BE-46E3-811A-BEBB491AFB36}" destId="{E3CC5463-9B0E-411C-B2CC-379B92324430}" srcOrd="0" destOrd="0" presId="urn:microsoft.com/office/officeart/2018/2/layout/IconVerticalSolidList"/>
    <dgm:cxn modelId="{94BC58FE-7A72-4B72-90F7-D359A7861E86}" type="presParOf" srcId="{50F0F89A-6B78-49B0-A6B6-B9577D1CCF47}" destId="{9658E04B-E0C2-4F12-B09E-57CE7E17CAB7}" srcOrd="0" destOrd="0" presId="urn:microsoft.com/office/officeart/2018/2/layout/IconVerticalSolidList"/>
    <dgm:cxn modelId="{07BBFDEE-5D2E-4C33-83D4-1E3C01D470CC}" type="presParOf" srcId="{9658E04B-E0C2-4F12-B09E-57CE7E17CAB7}" destId="{926780E4-75A3-4BC3-B73C-80BBD7CD342A}" srcOrd="0" destOrd="0" presId="urn:microsoft.com/office/officeart/2018/2/layout/IconVerticalSolidList"/>
    <dgm:cxn modelId="{5528C1C4-89EA-4B25-9664-A1BE00B2F6EB}" type="presParOf" srcId="{9658E04B-E0C2-4F12-B09E-57CE7E17CAB7}" destId="{44FB1D38-4615-437F-A75D-7FC43A8308DD}" srcOrd="1" destOrd="0" presId="urn:microsoft.com/office/officeart/2018/2/layout/IconVerticalSolidList"/>
    <dgm:cxn modelId="{8718AE1A-7516-46DA-99A4-C4ABDC5EDCB2}" type="presParOf" srcId="{9658E04B-E0C2-4F12-B09E-57CE7E17CAB7}" destId="{9E6D6BB9-449D-400D-B5B7-64D06B8C8594}" srcOrd="2" destOrd="0" presId="urn:microsoft.com/office/officeart/2018/2/layout/IconVerticalSolidList"/>
    <dgm:cxn modelId="{C0EAEA6F-61BF-4A64-B55C-90D46992AE90}" type="presParOf" srcId="{9658E04B-E0C2-4F12-B09E-57CE7E17CAB7}" destId="{BE13CCA0-817F-4639-9A5E-100BC93E4536}" srcOrd="3" destOrd="0" presId="urn:microsoft.com/office/officeart/2018/2/layout/IconVerticalSolidList"/>
    <dgm:cxn modelId="{E4B6D7A6-C9AF-4895-B09E-3901B87B5A6F}" type="presParOf" srcId="{50F0F89A-6B78-49B0-A6B6-B9577D1CCF47}" destId="{43E594E2-DBAE-4007-970E-4BA5C1AA3F29}" srcOrd="1" destOrd="0" presId="urn:microsoft.com/office/officeart/2018/2/layout/IconVerticalSolidList"/>
    <dgm:cxn modelId="{11E6A363-4E28-4D16-8F9C-C8CC8E1C57D4}" type="presParOf" srcId="{50F0F89A-6B78-49B0-A6B6-B9577D1CCF47}" destId="{8FA839AC-1D32-4407-B61F-70433DA6C59B}" srcOrd="2" destOrd="0" presId="urn:microsoft.com/office/officeart/2018/2/layout/IconVerticalSolidList"/>
    <dgm:cxn modelId="{CA70D622-952F-4C75-AECB-84A919EADC37}" type="presParOf" srcId="{8FA839AC-1D32-4407-B61F-70433DA6C59B}" destId="{F20F1423-619D-4298-94A8-E3E4B69D9D99}" srcOrd="0" destOrd="0" presId="urn:microsoft.com/office/officeart/2018/2/layout/IconVerticalSolidList"/>
    <dgm:cxn modelId="{3D73B8B8-56C5-4462-895F-BE1CD316A7CE}" type="presParOf" srcId="{8FA839AC-1D32-4407-B61F-70433DA6C59B}" destId="{840E45F0-7430-46C5-A44F-1F4BDF034B4A}" srcOrd="1" destOrd="0" presId="urn:microsoft.com/office/officeart/2018/2/layout/IconVerticalSolidList"/>
    <dgm:cxn modelId="{27A01716-7B7A-42F4-9D1B-6DA8E942884F}" type="presParOf" srcId="{8FA839AC-1D32-4407-B61F-70433DA6C59B}" destId="{24A28C2A-C827-4E2F-AD87-4CC9AAE054A3}" srcOrd="2" destOrd="0" presId="urn:microsoft.com/office/officeart/2018/2/layout/IconVerticalSolidList"/>
    <dgm:cxn modelId="{927F12FA-CE14-40A4-BDBC-EFE650C1AA59}" type="presParOf" srcId="{8FA839AC-1D32-4407-B61F-70433DA6C59B}" destId="{C20A97C2-21D6-4836-A8B0-B1FE13097F8A}" srcOrd="3" destOrd="0" presId="urn:microsoft.com/office/officeart/2018/2/layout/IconVerticalSolidList"/>
    <dgm:cxn modelId="{15265886-8AAF-4661-861F-8D77B2D57C88}" type="presParOf" srcId="{50F0F89A-6B78-49B0-A6B6-B9577D1CCF47}" destId="{F26BA56A-69A5-4C17-AADD-6CE4C4E42A04}" srcOrd="3" destOrd="0" presId="urn:microsoft.com/office/officeart/2018/2/layout/IconVerticalSolidList"/>
    <dgm:cxn modelId="{BD13C35D-5428-47CC-A01B-26E3308ABFCD}" type="presParOf" srcId="{50F0F89A-6B78-49B0-A6B6-B9577D1CCF47}" destId="{237B74A4-D0F2-44EC-A509-81BCA1D37417}" srcOrd="4" destOrd="0" presId="urn:microsoft.com/office/officeart/2018/2/layout/IconVerticalSolidList"/>
    <dgm:cxn modelId="{D219FDAC-ED27-4606-8374-EBBED79B6F99}" type="presParOf" srcId="{237B74A4-D0F2-44EC-A509-81BCA1D37417}" destId="{78490CE7-FD3F-47E1-97F7-713BF52BA7F3}" srcOrd="0" destOrd="0" presId="urn:microsoft.com/office/officeart/2018/2/layout/IconVerticalSolidList"/>
    <dgm:cxn modelId="{3EECF8A2-1B0A-4A9F-8851-E172642E961A}" type="presParOf" srcId="{237B74A4-D0F2-44EC-A509-81BCA1D37417}" destId="{FDFFBD7C-5DFC-4282-8D67-F9C5A7218A7F}" srcOrd="1" destOrd="0" presId="urn:microsoft.com/office/officeart/2018/2/layout/IconVerticalSolidList"/>
    <dgm:cxn modelId="{7D108CE3-6977-4F00-B448-79F70A472CF9}" type="presParOf" srcId="{237B74A4-D0F2-44EC-A509-81BCA1D37417}" destId="{F151D630-B8D2-4954-A568-DCB2D368134C}" srcOrd="2" destOrd="0" presId="urn:microsoft.com/office/officeart/2018/2/layout/IconVerticalSolidList"/>
    <dgm:cxn modelId="{AC73CCEC-C7DC-4C6A-8B86-33FF46766F73}" type="presParOf" srcId="{237B74A4-D0F2-44EC-A509-81BCA1D37417}" destId="{A80004C4-6422-4245-88A2-2142D9D72A3D}" srcOrd="3" destOrd="0" presId="urn:microsoft.com/office/officeart/2018/2/layout/IconVerticalSolidList"/>
    <dgm:cxn modelId="{E8696D30-B303-4D83-95B3-3C654CCF2E3C}" type="presParOf" srcId="{50F0F89A-6B78-49B0-A6B6-B9577D1CCF47}" destId="{588BF1E3-F988-44C6-90AC-FF72EE7F7639}" srcOrd="5" destOrd="0" presId="urn:microsoft.com/office/officeart/2018/2/layout/IconVerticalSolidList"/>
    <dgm:cxn modelId="{7B410933-1A3C-4B26-A770-A3FD26598974}" type="presParOf" srcId="{50F0F89A-6B78-49B0-A6B6-B9577D1CCF47}" destId="{BB3B9FB3-202E-4D50-AC07-7AC1C65FBB92}" srcOrd="6" destOrd="0" presId="urn:microsoft.com/office/officeart/2018/2/layout/IconVerticalSolidList"/>
    <dgm:cxn modelId="{FBC4919D-9E8A-4213-890D-CF3C29D737A4}" type="presParOf" srcId="{BB3B9FB3-202E-4D50-AC07-7AC1C65FBB92}" destId="{AF452271-6FAD-44CE-857B-A5F795AC1B68}" srcOrd="0" destOrd="0" presId="urn:microsoft.com/office/officeart/2018/2/layout/IconVerticalSolidList"/>
    <dgm:cxn modelId="{9D791256-7171-47AF-BF31-C79A4CC36E40}" type="presParOf" srcId="{BB3B9FB3-202E-4D50-AC07-7AC1C65FBB92}" destId="{17325685-1F27-4212-8C00-9C7E5072D9FA}" srcOrd="1" destOrd="0" presId="urn:microsoft.com/office/officeart/2018/2/layout/IconVerticalSolidList"/>
    <dgm:cxn modelId="{27041736-8312-42BA-AC22-0593E30988A5}" type="presParOf" srcId="{BB3B9FB3-202E-4D50-AC07-7AC1C65FBB92}" destId="{9DB77BA3-D48A-4B0C-A463-4263F2D9E11C}" srcOrd="2" destOrd="0" presId="urn:microsoft.com/office/officeart/2018/2/layout/IconVerticalSolidList"/>
    <dgm:cxn modelId="{EBE7F9AD-6FFF-4F39-BB88-012A59D085E7}" type="presParOf" srcId="{BB3B9FB3-202E-4D50-AC07-7AC1C65FBB92}" destId="{E3CC5463-9B0E-411C-B2CC-379B92324430}" srcOrd="3" destOrd="0" presId="urn:microsoft.com/office/officeart/2018/2/layout/IconVerticalSolidList"/>
    <dgm:cxn modelId="{FE3BB529-BC2A-4FAB-AC47-94D0A84B9D4F}" type="presParOf" srcId="{50F0F89A-6B78-49B0-A6B6-B9577D1CCF47}" destId="{09188A98-CE23-4FDE-B4BC-4A9A4667D60A}" srcOrd="7" destOrd="0" presId="urn:microsoft.com/office/officeart/2018/2/layout/IconVerticalSolidList"/>
    <dgm:cxn modelId="{1773194F-7587-4FD6-A5EC-CFA5045BEAD1}" type="presParOf" srcId="{50F0F89A-6B78-49B0-A6B6-B9577D1CCF47}" destId="{23E1C985-0550-4BD6-B6BB-E4DB86C0437B}" srcOrd="8" destOrd="0" presId="urn:microsoft.com/office/officeart/2018/2/layout/IconVerticalSolidList"/>
    <dgm:cxn modelId="{9BE0A774-09CA-4BF1-A34C-10B8A2C16E9F}" type="presParOf" srcId="{23E1C985-0550-4BD6-B6BB-E4DB86C0437B}" destId="{1B68BF45-6EA4-4D3C-ACC6-4345CA75BE0C}" srcOrd="0" destOrd="0" presId="urn:microsoft.com/office/officeart/2018/2/layout/IconVerticalSolidList"/>
    <dgm:cxn modelId="{E31DDF74-EDEB-40BD-BDE0-B32515C9E25D}" type="presParOf" srcId="{23E1C985-0550-4BD6-B6BB-E4DB86C0437B}" destId="{C415BFC3-0262-43B4-A958-9D812F7F98B4}" srcOrd="1" destOrd="0" presId="urn:microsoft.com/office/officeart/2018/2/layout/IconVerticalSolidList"/>
    <dgm:cxn modelId="{7B33DB75-E2FD-4F83-8A98-0E76198D181D}" type="presParOf" srcId="{23E1C985-0550-4BD6-B6BB-E4DB86C0437B}" destId="{6CF79820-E583-4A85-8F2C-6B07E4EC9A9E}" srcOrd="2" destOrd="0" presId="urn:microsoft.com/office/officeart/2018/2/layout/IconVerticalSolidList"/>
    <dgm:cxn modelId="{AE8F4A94-FB2E-4E55-9E9C-D01157A69088}" type="presParOf" srcId="{23E1C985-0550-4BD6-B6BB-E4DB86C0437B}" destId="{A1E29388-4FB4-439A-AC5B-4EA0B1AD96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2FB174D6-C5E7-42B9-93B9-C391F247380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0837219-31D3-4BA7-BC4D-A05F298339D6}">
      <dgm:prSet/>
      <dgm:spPr/>
      <dgm:t>
        <a:bodyPr/>
        <a:lstStyle/>
        <a:p>
          <a:r>
            <a:rPr lang="en-GB" baseline="0"/>
            <a:t>Poor early involvement of end‑users</a:t>
          </a:r>
          <a:endParaRPr lang="en-US"/>
        </a:p>
      </dgm:t>
    </dgm:pt>
    <dgm:pt modelId="{4BADC21E-6E4C-46FC-9834-E33E7F5A96F7}" type="parTrans" cxnId="{C45A6D93-CB74-42F6-BD59-5D43D464E9EA}">
      <dgm:prSet/>
      <dgm:spPr/>
      <dgm:t>
        <a:bodyPr/>
        <a:lstStyle/>
        <a:p>
          <a:endParaRPr lang="en-US"/>
        </a:p>
      </dgm:t>
    </dgm:pt>
    <dgm:pt modelId="{340FDD88-3689-40AE-A0F1-85F6CC3E3E24}" type="sibTrans" cxnId="{C45A6D93-CB74-42F6-BD59-5D43D464E9EA}">
      <dgm:prSet/>
      <dgm:spPr/>
      <dgm:t>
        <a:bodyPr/>
        <a:lstStyle/>
        <a:p>
          <a:endParaRPr lang="en-US"/>
        </a:p>
      </dgm:t>
    </dgm:pt>
    <dgm:pt modelId="{84DE0EE0-0BF2-439C-AE0D-817FD9EC31B2}">
      <dgm:prSet/>
      <dgm:spPr/>
      <dgm:t>
        <a:bodyPr/>
        <a:lstStyle/>
        <a:p>
          <a:r>
            <a:rPr lang="en-GB" baseline="0"/>
            <a:t>Miscommunication</a:t>
          </a:r>
          <a:endParaRPr lang="en-US"/>
        </a:p>
      </dgm:t>
    </dgm:pt>
    <dgm:pt modelId="{CBE4DC98-115B-4011-907E-409F0E85436C}" type="parTrans" cxnId="{B1864E39-1FF7-4FC8-B6BF-B36007272AF3}">
      <dgm:prSet/>
      <dgm:spPr/>
      <dgm:t>
        <a:bodyPr/>
        <a:lstStyle/>
        <a:p>
          <a:endParaRPr lang="en-US"/>
        </a:p>
      </dgm:t>
    </dgm:pt>
    <dgm:pt modelId="{85CCD5C2-E4CA-4800-9715-5D1ED7D64909}" type="sibTrans" cxnId="{B1864E39-1FF7-4FC8-B6BF-B36007272AF3}">
      <dgm:prSet/>
      <dgm:spPr/>
      <dgm:t>
        <a:bodyPr/>
        <a:lstStyle/>
        <a:p>
          <a:endParaRPr lang="en-US"/>
        </a:p>
      </dgm:t>
    </dgm:pt>
    <dgm:pt modelId="{FD486FA9-5471-46F1-B9E1-9E951BB799EC}">
      <dgm:prSet/>
      <dgm:spPr/>
      <dgm:t>
        <a:bodyPr/>
        <a:lstStyle/>
        <a:p>
          <a:r>
            <a:rPr lang="en-GB" baseline="0"/>
            <a:t>Change fatigue</a:t>
          </a:r>
          <a:endParaRPr lang="en-US"/>
        </a:p>
      </dgm:t>
    </dgm:pt>
    <dgm:pt modelId="{2FAD28C9-521A-4248-A000-F1E430C44EAF}" type="parTrans" cxnId="{16AD0F2D-6BDA-46CF-920D-A57AFB8637F1}">
      <dgm:prSet/>
      <dgm:spPr/>
      <dgm:t>
        <a:bodyPr/>
        <a:lstStyle/>
        <a:p>
          <a:endParaRPr lang="en-US"/>
        </a:p>
      </dgm:t>
    </dgm:pt>
    <dgm:pt modelId="{1C2E9983-A6CE-4E79-983C-E3D6B3C1525F}" type="sibTrans" cxnId="{16AD0F2D-6BDA-46CF-920D-A57AFB8637F1}">
      <dgm:prSet/>
      <dgm:spPr/>
      <dgm:t>
        <a:bodyPr/>
        <a:lstStyle/>
        <a:p>
          <a:endParaRPr lang="en-US"/>
        </a:p>
      </dgm:t>
    </dgm:pt>
    <dgm:pt modelId="{29F545F2-BBF1-4030-8FEA-885A65AAA6E5}">
      <dgm:prSet/>
      <dgm:spPr/>
      <dgm:t>
        <a:bodyPr/>
        <a:lstStyle/>
        <a:p>
          <a:r>
            <a:rPr lang="en-GB" baseline="0"/>
            <a:t>Accessibility issues</a:t>
          </a:r>
          <a:endParaRPr lang="en-US"/>
        </a:p>
      </dgm:t>
    </dgm:pt>
    <dgm:pt modelId="{3338BDD7-E480-4814-B04D-CAC126250CDD}" type="parTrans" cxnId="{AA106AC0-745E-4052-AC8F-248C00B7456D}">
      <dgm:prSet/>
      <dgm:spPr/>
      <dgm:t>
        <a:bodyPr/>
        <a:lstStyle/>
        <a:p>
          <a:endParaRPr lang="en-US"/>
        </a:p>
      </dgm:t>
    </dgm:pt>
    <dgm:pt modelId="{8BD43ADB-5F26-4344-A04F-696EF08A6910}" type="sibTrans" cxnId="{AA106AC0-745E-4052-AC8F-248C00B7456D}">
      <dgm:prSet/>
      <dgm:spPr/>
      <dgm:t>
        <a:bodyPr/>
        <a:lstStyle/>
        <a:p>
          <a:endParaRPr lang="en-US"/>
        </a:p>
      </dgm:t>
    </dgm:pt>
    <dgm:pt modelId="{71ED5D5F-F43D-444F-8553-315EA0149E62}">
      <dgm:prSet/>
      <dgm:spPr/>
      <dgm:t>
        <a:bodyPr/>
        <a:lstStyle/>
        <a:p>
          <a:r>
            <a:rPr lang="en-GB" baseline="0"/>
            <a:t>Poor design</a:t>
          </a:r>
          <a:endParaRPr lang="en-US"/>
        </a:p>
      </dgm:t>
    </dgm:pt>
    <dgm:pt modelId="{D1B928F4-D72B-4A78-A0BC-66D8AA487B93}" type="parTrans" cxnId="{DBE60C18-11F8-4255-AFFB-3564519A2D81}">
      <dgm:prSet/>
      <dgm:spPr/>
      <dgm:t>
        <a:bodyPr/>
        <a:lstStyle/>
        <a:p>
          <a:endParaRPr lang="en-US"/>
        </a:p>
      </dgm:t>
    </dgm:pt>
    <dgm:pt modelId="{590E50C4-6E71-428E-B16F-2FC8253A34A4}" type="sibTrans" cxnId="{DBE60C18-11F8-4255-AFFB-3564519A2D81}">
      <dgm:prSet/>
      <dgm:spPr/>
      <dgm:t>
        <a:bodyPr/>
        <a:lstStyle/>
        <a:p>
          <a:endParaRPr lang="en-US"/>
        </a:p>
      </dgm:t>
    </dgm:pt>
    <dgm:pt modelId="{75700674-49F9-4727-ADC4-3EC3A6D19A42}">
      <dgm:prSet/>
      <dgm:spPr/>
      <dgm:t>
        <a:bodyPr/>
        <a:lstStyle/>
        <a:p>
          <a:r>
            <a:rPr lang="en-GB" baseline="0"/>
            <a:t>Unrealistic timelines</a:t>
          </a:r>
          <a:endParaRPr lang="en-US"/>
        </a:p>
      </dgm:t>
    </dgm:pt>
    <dgm:pt modelId="{C473A7C3-F4DB-44EB-85D7-19779E1C33A2}" type="parTrans" cxnId="{8C2FAF06-1B7B-4872-9A38-FF5B01A4AB92}">
      <dgm:prSet/>
      <dgm:spPr/>
      <dgm:t>
        <a:bodyPr/>
        <a:lstStyle/>
        <a:p>
          <a:endParaRPr lang="en-US"/>
        </a:p>
      </dgm:t>
    </dgm:pt>
    <dgm:pt modelId="{F7E4CB62-5DCA-4C56-989F-6F7FD9AD215F}" type="sibTrans" cxnId="{8C2FAF06-1B7B-4872-9A38-FF5B01A4AB92}">
      <dgm:prSet/>
      <dgm:spPr/>
      <dgm:t>
        <a:bodyPr/>
        <a:lstStyle/>
        <a:p>
          <a:endParaRPr lang="en-US"/>
        </a:p>
      </dgm:t>
    </dgm:pt>
    <dgm:pt modelId="{BF4E096A-1145-44C2-92C2-F710009B49C7}">
      <dgm:prSet/>
      <dgm:spPr/>
      <dgm:t>
        <a:bodyPr/>
        <a:lstStyle/>
        <a:p>
          <a:r>
            <a:rPr lang="en-GB" baseline="0"/>
            <a:t>Digital inequality</a:t>
          </a:r>
          <a:endParaRPr lang="en-US"/>
        </a:p>
      </dgm:t>
    </dgm:pt>
    <dgm:pt modelId="{9ED44367-EEEA-44B1-95AA-0DDD3C81DF21}" type="parTrans" cxnId="{5F0DCBB4-D3C0-4AD1-B7DF-2A2160915A06}">
      <dgm:prSet/>
      <dgm:spPr/>
      <dgm:t>
        <a:bodyPr/>
        <a:lstStyle/>
        <a:p>
          <a:endParaRPr lang="en-US"/>
        </a:p>
      </dgm:t>
    </dgm:pt>
    <dgm:pt modelId="{4EFCFDDD-1202-4D37-AFDB-B537D32490D8}" type="sibTrans" cxnId="{5F0DCBB4-D3C0-4AD1-B7DF-2A2160915A06}">
      <dgm:prSet/>
      <dgm:spPr/>
      <dgm:t>
        <a:bodyPr/>
        <a:lstStyle/>
        <a:p>
          <a:endParaRPr lang="en-US"/>
        </a:p>
      </dgm:t>
    </dgm:pt>
    <dgm:pt modelId="{25F2CC98-C4F4-490A-AB4B-DD46087B7AD3}">
      <dgm:prSet/>
      <dgm:spPr/>
      <dgm:t>
        <a:bodyPr/>
        <a:lstStyle/>
        <a:p>
          <a:r>
            <a:rPr lang="en-GB" baseline="0"/>
            <a:t>Lack of trust</a:t>
          </a:r>
          <a:endParaRPr lang="en-US"/>
        </a:p>
      </dgm:t>
    </dgm:pt>
    <dgm:pt modelId="{3DE62D78-10D7-4C22-A0B5-A2BCDADE2FD4}" type="parTrans" cxnId="{DF01DD5C-B2EC-4AA7-9D3F-BA7E6C6B3ECE}">
      <dgm:prSet/>
      <dgm:spPr/>
      <dgm:t>
        <a:bodyPr/>
        <a:lstStyle/>
        <a:p>
          <a:endParaRPr lang="en-US"/>
        </a:p>
      </dgm:t>
    </dgm:pt>
    <dgm:pt modelId="{A6FAE3F2-63C1-4496-85F7-8B967B5BD7F6}" type="sibTrans" cxnId="{DF01DD5C-B2EC-4AA7-9D3F-BA7E6C6B3ECE}">
      <dgm:prSet/>
      <dgm:spPr/>
      <dgm:t>
        <a:bodyPr/>
        <a:lstStyle/>
        <a:p>
          <a:endParaRPr lang="en-US"/>
        </a:p>
      </dgm:t>
    </dgm:pt>
    <dgm:pt modelId="{2D4377EA-E5F9-4BDA-B78A-71AC3553C988}">
      <dgm:prSet/>
      <dgm:spPr/>
      <dgm:t>
        <a:bodyPr/>
        <a:lstStyle/>
        <a:p>
          <a:r>
            <a:rPr lang="en-GB" baseline="0"/>
            <a:t>Financial constraints</a:t>
          </a:r>
          <a:endParaRPr lang="en-US"/>
        </a:p>
      </dgm:t>
    </dgm:pt>
    <dgm:pt modelId="{41BEA50D-AF2E-43D0-9B81-2BAC9856606F}" type="parTrans" cxnId="{CFE9D414-CB74-451E-8A0B-D683E517889A}">
      <dgm:prSet/>
      <dgm:spPr/>
      <dgm:t>
        <a:bodyPr/>
        <a:lstStyle/>
        <a:p>
          <a:endParaRPr lang="en-US"/>
        </a:p>
      </dgm:t>
    </dgm:pt>
    <dgm:pt modelId="{0E47F931-FD6E-4218-B7F6-ECD2CEAB33F0}" type="sibTrans" cxnId="{CFE9D414-CB74-451E-8A0B-D683E517889A}">
      <dgm:prSet/>
      <dgm:spPr/>
      <dgm:t>
        <a:bodyPr/>
        <a:lstStyle/>
        <a:p>
          <a:endParaRPr lang="en-US"/>
        </a:p>
      </dgm:t>
    </dgm:pt>
    <dgm:pt modelId="{518121F4-2C50-495B-BCF7-DBE582DFD592}">
      <dgm:prSet/>
      <dgm:spPr/>
      <dgm:t>
        <a:bodyPr/>
        <a:lstStyle/>
        <a:p>
          <a:r>
            <a:rPr lang="en-GB" baseline="0"/>
            <a:t>(Bassi and Shinde, 2024; Nair et al., 2024)</a:t>
          </a:r>
          <a:endParaRPr lang="en-US"/>
        </a:p>
      </dgm:t>
    </dgm:pt>
    <dgm:pt modelId="{9B1C964C-E559-4524-82FD-5864D46EC8D9}" type="parTrans" cxnId="{D273B51E-7BA9-432D-974F-B9232467D22D}">
      <dgm:prSet/>
      <dgm:spPr/>
      <dgm:t>
        <a:bodyPr/>
        <a:lstStyle/>
        <a:p>
          <a:endParaRPr lang="en-US"/>
        </a:p>
      </dgm:t>
    </dgm:pt>
    <dgm:pt modelId="{E983FD14-334B-42EF-AF37-C6814580CBE3}" type="sibTrans" cxnId="{D273B51E-7BA9-432D-974F-B9232467D22D}">
      <dgm:prSet/>
      <dgm:spPr/>
      <dgm:t>
        <a:bodyPr/>
        <a:lstStyle/>
        <a:p>
          <a:endParaRPr lang="en-US"/>
        </a:p>
      </dgm:t>
    </dgm:pt>
    <dgm:pt modelId="{DBB26E28-43C8-4629-A4DD-99582B1FAF64}" type="pres">
      <dgm:prSet presAssocID="{2FB174D6-C5E7-42B9-93B9-C391F2473801}" presName="vert0" presStyleCnt="0">
        <dgm:presLayoutVars>
          <dgm:dir/>
          <dgm:animOne val="branch"/>
          <dgm:animLvl val="lvl"/>
        </dgm:presLayoutVars>
      </dgm:prSet>
      <dgm:spPr/>
    </dgm:pt>
    <dgm:pt modelId="{594C75B1-6059-4A29-ACD2-45FBC329B393}" type="pres">
      <dgm:prSet presAssocID="{80837219-31D3-4BA7-BC4D-A05F298339D6}" presName="thickLine" presStyleLbl="alignNode1" presStyleIdx="0" presStyleCnt="10"/>
      <dgm:spPr/>
    </dgm:pt>
    <dgm:pt modelId="{05192D68-7BEE-45AB-BB84-C7576EB5D389}" type="pres">
      <dgm:prSet presAssocID="{80837219-31D3-4BA7-BC4D-A05F298339D6}" presName="horz1" presStyleCnt="0"/>
      <dgm:spPr/>
    </dgm:pt>
    <dgm:pt modelId="{E580FCCE-76C0-4BD9-A1FA-6E0F6BC1C859}" type="pres">
      <dgm:prSet presAssocID="{80837219-31D3-4BA7-BC4D-A05F298339D6}" presName="tx1" presStyleLbl="revTx" presStyleIdx="0" presStyleCnt="10"/>
      <dgm:spPr/>
    </dgm:pt>
    <dgm:pt modelId="{83DCEC83-38A8-4624-8A01-149502A20F18}" type="pres">
      <dgm:prSet presAssocID="{80837219-31D3-4BA7-BC4D-A05F298339D6}" presName="vert1" presStyleCnt="0"/>
      <dgm:spPr/>
    </dgm:pt>
    <dgm:pt modelId="{63745408-21E4-45C9-9997-569352593E84}" type="pres">
      <dgm:prSet presAssocID="{84DE0EE0-0BF2-439C-AE0D-817FD9EC31B2}" presName="thickLine" presStyleLbl="alignNode1" presStyleIdx="1" presStyleCnt="10"/>
      <dgm:spPr/>
    </dgm:pt>
    <dgm:pt modelId="{92601B69-7798-4649-993F-431E7B02F0E1}" type="pres">
      <dgm:prSet presAssocID="{84DE0EE0-0BF2-439C-AE0D-817FD9EC31B2}" presName="horz1" presStyleCnt="0"/>
      <dgm:spPr/>
    </dgm:pt>
    <dgm:pt modelId="{8136D2A6-E91A-4CFC-9208-DF4DE0C74700}" type="pres">
      <dgm:prSet presAssocID="{84DE0EE0-0BF2-439C-AE0D-817FD9EC31B2}" presName="tx1" presStyleLbl="revTx" presStyleIdx="1" presStyleCnt="10"/>
      <dgm:spPr/>
    </dgm:pt>
    <dgm:pt modelId="{AD295AB3-5E62-47D9-9EDE-0496BB95FF7E}" type="pres">
      <dgm:prSet presAssocID="{84DE0EE0-0BF2-439C-AE0D-817FD9EC31B2}" presName="vert1" presStyleCnt="0"/>
      <dgm:spPr/>
    </dgm:pt>
    <dgm:pt modelId="{5E1BF4E6-CFB9-482F-9D9C-DD6FE1B91C39}" type="pres">
      <dgm:prSet presAssocID="{FD486FA9-5471-46F1-B9E1-9E951BB799EC}" presName="thickLine" presStyleLbl="alignNode1" presStyleIdx="2" presStyleCnt="10"/>
      <dgm:spPr/>
    </dgm:pt>
    <dgm:pt modelId="{284FA20E-C969-4902-8B2F-1D37219DBEB2}" type="pres">
      <dgm:prSet presAssocID="{FD486FA9-5471-46F1-B9E1-9E951BB799EC}" presName="horz1" presStyleCnt="0"/>
      <dgm:spPr/>
    </dgm:pt>
    <dgm:pt modelId="{23ED2DE9-03F9-4061-B342-6C4A9D48D343}" type="pres">
      <dgm:prSet presAssocID="{FD486FA9-5471-46F1-B9E1-9E951BB799EC}" presName="tx1" presStyleLbl="revTx" presStyleIdx="2" presStyleCnt="10"/>
      <dgm:spPr/>
    </dgm:pt>
    <dgm:pt modelId="{C2DEC3AB-3272-4D77-8705-6749AFD16C7C}" type="pres">
      <dgm:prSet presAssocID="{FD486FA9-5471-46F1-B9E1-9E951BB799EC}" presName="vert1" presStyleCnt="0"/>
      <dgm:spPr/>
    </dgm:pt>
    <dgm:pt modelId="{060227BE-700A-42C0-8DA9-10EBC23C3565}" type="pres">
      <dgm:prSet presAssocID="{29F545F2-BBF1-4030-8FEA-885A65AAA6E5}" presName="thickLine" presStyleLbl="alignNode1" presStyleIdx="3" presStyleCnt="10"/>
      <dgm:spPr/>
    </dgm:pt>
    <dgm:pt modelId="{A779639D-3164-49DB-8AE3-2A07AD19862E}" type="pres">
      <dgm:prSet presAssocID="{29F545F2-BBF1-4030-8FEA-885A65AAA6E5}" presName="horz1" presStyleCnt="0"/>
      <dgm:spPr/>
    </dgm:pt>
    <dgm:pt modelId="{F5A289A3-6E31-42B4-ADF8-D55F53931919}" type="pres">
      <dgm:prSet presAssocID="{29F545F2-BBF1-4030-8FEA-885A65AAA6E5}" presName="tx1" presStyleLbl="revTx" presStyleIdx="3" presStyleCnt="10"/>
      <dgm:spPr/>
    </dgm:pt>
    <dgm:pt modelId="{4C51CF9E-152A-4AB3-9406-AB35093E4923}" type="pres">
      <dgm:prSet presAssocID="{29F545F2-BBF1-4030-8FEA-885A65AAA6E5}" presName="vert1" presStyleCnt="0"/>
      <dgm:spPr/>
    </dgm:pt>
    <dgm:pt modelId="{4CCF265D-6B65-41A1-99F3-D33868ECF1F1}" type="pres">
      <dgm:prSet presAssocID="{71ED5D5F-F43D-444F-8553-315EA0149E62}" presName="thickLine" presStyleLbl="alignNode1" presStyleIdx="4" presStyleCnt="10"/>
      <dgm:spPr/>
    </dgm:pt>
    <dgm:pt modelId="{183B721B-E3B1-437B-897A-FFAC04145285}" type="pres">
      <dgm:prSet presAssocID="{71ED5D5F-F43D-444F-8553-315EA0149E62}" presName="horz1" presStyleCnt="0"/>
      <dgm:spPr/>
    </dgm:pt>
    <dgm:pt modelId="{6F4E0F81-7650-4FC1-B980-5B7ED8AC9598}" type="pres">
      <dgm:prSet presAssocID="{71ED5D5F-F43D-444F-8553-315EA0149E62}" presName="tx1" presStyleLbl="revTx" presStyleIdx="4" presStyleCnt="10"/>
      <dgm:spPr/>
    </dgm:pt>
    <dgm:pt modelId="{0B934B53-BBE6-4867-BA5E-B793657C2749}" type="pres">
      <dgm:prSet presAssocID="{71ED5D5F-F43D-444F-8553-315EA0149E62}" presName="vert1" presStyleCnt="0"/>
      <dgm:spPr/>
    </dgm:pt>
    <dgm:pt modelId="{F583A761-9038-49DE-B980-103EFA0BE69C}" type="pres">
      <dgm:prSet presAssocID="{75700674-49F9-4727-ADC4-3EC3A6D19A42}" presName="thickLine" presStyleLbl="alignNode1" presStyleIdx="5" presStyleCnt="10"/>
      <dgm:spPr/>
    </dgm:pt>
    <dgm:pt modelId="{8E53061B-8501-44E6-937B-B3B76E3F9939}" type="pres">
      <dgm:prSet presAssocID="{75700674-49F9-4727-ADC4-3EC3A6D19A42}" presName="horz1" presStyleCnt="0"/>
      <dgm:spPr/>
    </dgm:pt>
    <dgm:pt modelId="{0B0BB1F5-DF61-4A88-A2AE-F82A3C16D9FC}" type="pres">
      <dgm:prSet presAssocID="{75700674-49F9-4727-ADC4-3EC3A6D19A42}" presName="tx1" presStyleLbl="revTx" presStyleIdx="5" presStyleCnt="10"/>
      <dgm:spPr/>
    </dgm:pt>
    <dgm:pt modelId="{BB4061F5-BC3B-4EA1-898F-9E378202004D}" type="pres">
      <dgm:prSet presAssocID="{75700674-49F9-4727-ADC4-3EC3A6D19A42}" presName="vert1" presStyleCnt="0"/>
      <dgm:spPr/>
    </dgm:pt>
    <dgm:pt modelId="{431A07D8-97B2-44DA-BF2E-1D4B70E37B40}" type="pres">
      <dgm:prSet presAssocID="{BF4E096A-1145-44C2-92C2-F710009B49C7}" presName="thickLine" presStyleLbl="alignNode1" presStyleIdx="6" presStyleCnt="10"/>
      <dgm:spPr/>
    </dgm:pt>
    <dgm:pt modelId="{09730D2D-E607-47D6-A4F9-AC021125FCAE}" type="pres">
      <dgm:prSet presAssocID="{BF4E096A-1145-44C2-92C2-F710009B49C7}" presName="horz1" presStyleCnt="0"/>
      <dgm:spPr/>
    </dgm:pt>
    <dgm:pt modelId="{6FE203EB-1E8C-45BB-AA61-B883A407A308}" type="pres">
      <dgm:prSet presAssocID="{BF4E096A-1145-44C2-92C2-F710009B49C7}" presName="tx1" presStyleLbl="revTx" presStyleIdx="6" presStyleCnt="10"/>
      <dgm:spPr/>
    </dgm:pt>
    <dgm:pt modelId="{86C5EBB6-4247-48AE-AEE7-A924C9E2291B}" type="pres">
      <dgm:prSet presAssocID="{BF4E096A-1145-44C2-92C2-F710009B49C7}" presName="vert1" presStyleCnt="0"/>
      <dgm:spPr/>
    </dgm:pt>
    <dgm:pt modelId="{1F3D5EA0-2FCA-4245-AD7F-F151BF785A93}" type="pres">
      <dgm:prSet presAssocID="{25F2CC98-C4F4-490A-AB4B-DD46087B7AD3}" presName="thickLine" presStyleLbl="alignNode1" presStyleIdx="7" presStyleCnt="10"/>
      <dgm:spPr/>
    </dgm:pt>
    <dgm:pt modelId="{44B205EC-1DD9-4D16-8AE0-002542483220}" type="pres">
      <dgm:prSet presAssocID="{25F2CC98-C4F4-490A-AB4B-DD46087B7AD3}" presName="horz1" presStyleCnt="0"/>
      <dgm:spPr/>
    </dgm:pt>
    <dgm:pt modelId="{42C8404D-F238-49A3-89E3-6970CBB5351B}" type="pres">
      <dgm:prSet presAssocID="{25F2CC98-C4F4-490A-AB4B-DD46087B7AD3}" presName="tx1" presStyleLbl="revTx" presStyleIdx="7" presStyleCnt="10"/>
      <dgm:spPr/>
    </dgm:pt>
    <dgm:pt modelId="{47DBDA20-E444-41E8-B2C7-A7648944BF0B}" type="pres">
      <dgm:prSet presAssocID="{25F2CC98-C4F4-490A-AB4B-DD46087B7AD3}" presName="vert1" presStyleCnt="0"/>
      <dgm:spPr/>
    </dgm:pt>
    <dgm:pt modelId="{7119B84B-DC67-4C10-BBB7-5A9AD864A47F}" type="pres">
      <dgm:prSet presAssocID="{2D4377EA-E5F9-4BDA-B78A-71AC3553C988}" presName="thickLine" presStyleLbl="alignNode1" presStyleIdx="8" presStyleCnt="10"/>
      <dgm:spPr/>
    </dgm:pt>
    <dgm:pt modelId="{B1CB6755-45AE-4350-938A-33D83F4A2AC4}" type="pres">
      <dgm:prSet presAssocID="{2D4377EA-E5F9-4BDA-B78A-71AC3553C988}" presName="horz1" presStyleCnt="0"/>
      <dgm:spPr/>
    </dgm:pt>
    <dgm:pt modelId="{0A877A4E-F574-4B3D-BF77-EBA7B4869CE7}" type="pres">
      <dgm:prSet presAssocID="{2D4377EA-E5F9-4BDA-B78A-71AC3553C988}" presName="tx1" presStyleLbl="revTx" presStyleIdx="8" presStyleCnt="10"/>
      <dgm:spPr/>
    </dgm:pt>
    <dgm:pt modelId="{84DF4434-FD58-4A4B-A85C-CB659C39D0C1}" type="pres">
      <dgm:prSet presAssocID="{2D4377EA-E5F9-4BDA-B78A-71AC3553C988}" presName="vert1" presStyleCnt="0"/>
      <dgm:spPr/>
    </dgm:pt>
    <dgm:pt modelId="{FE5D32A6-CB0A-4D6E-868B-40EF32A6171E}" type="pres">
      <dgm:prSet presAssocID="{518121F4-2C50-495B-BCF7-DBE582DFD592}" presName="thickLine" presStyleLbl="alignNode1" presStyleIdx="9" presStyleCnt="10"/>
      <dgm:spPr/>
    </dgm:pt>
    <dgm:pt modelId="{D1305E0E-73D5-4F32-BC3E-5D84C5EA5703}" type="pres">
      <dgm:prSet presAssocID="{518121F4-2C50-495B-BCF7-DBE582DFD592}" presName="horz1" presStyleCnt="0"/>
      <dgm:spPr/>
    </dgm:pt>
    <dgm:pt modelId="{ABB90973-231F-4FBE-9379-A1B8C248E4CF}" type="pres">
      <dgm:prSet presAssocID="{518121F4-2C50-495B-BCF7-DBE582DFD592}" presName="tx1" presStyleLbl="revTx" presStyleIdx="9" presStyleCnt="10"/>
      <dgm:spPr/>
    </dgm:pt>
    <dgm:pt modelId="{00EA0A76-8050-4B6D-8E7D-C0B8D3F7C7FA}" type="pres">
      <dgm:prSet presAssocID="{518121F4-2C50-495B-BCF7-DBE582DFD592}" presName="vert1" presStyleCnt="0"/>
      <dgm:spPr/>
    </dgm:pt>
  </dgm:ptLst>
  <dgm:cxnLst>
    <dgm:cxn modelId="{8C2FAF06-1B7B-4872-9A38-FF5B01A4AB92}" srcId="{2FB174D6-C5E7-42B9-93B9-C391F2473801}" destId="{75700674-49F9-4727-ADC4-3EC3A6D19A42}" srcOrd="5" destOrd="0" parTransId="{C473A7C3-F4DB-44EB-85D7-19779E1C33A2}" sibTransId="{F7E4CB62-5DCA-4C56-989F-6F7FD9AD215F}"/>
    <dgm:cxn modelId="{CFE9D414-CB74-451E-8A0B-D683E517889A}" srcId="{2FB174D6-C5E7-42B9-93B9-C391F2473801}" destId="{2D4377EA-E5F9-4BDA-B78A-71AC3553C988}" srcOrd="8" destOrd="0" parTransId="{41BEA50D-AF2E-43D0-9B81-2BAC9856606F}" sibTransId="{0E47F931-FD6E-4218-B7F6-ECD2CEAB33F0}"/>
    <dgm:cxn modelId="{DBE60C18-11F8-4255-AFFB-3564519A2D81}" srcId="{2FB174D6-C5E7-42B9-93B9-C391F2473801}" destId="{71ED5D5F-F43D-444F-8553-315EA0149E62}" srcOrd="4" destOrd="0" parTransId="{D1B928F4-D72B-4A78-A0BC-66D8AA487B93}" sibTransId="{590E50C4-6E71-428E-B16F-2FC8253A34A4}"/>
    <dgm:cxn modelId="{D273B51E-7BA9-432D-974F-B9232467D22D}" srcId="{2FB174D6-C5E7-42B9-93B9-C391F2473801}" destId="{518121F4-2C50-495B-BCF7-DBE582DFD592}" srcOrd="9" destOrd="0" parTransId="{9B1C964C-E559-4524-82FD-5864D46EC8D9}" sibTransId="{E983FD14-334B-42EF-AF37-C6814580CBE3}"/>
    <dgm:cxn modelId="{16AD0F2D-6BDA-46CF-920D-A57AFB8637F1}" srcId="{2FB174D6-C5E7-42B9-93B9-C391F2473801}" destId="{FD486FA9-5471-46F1-B9E1-9E951BB799EC}" srcOrd="2" destOrd="0" parTransId="{2FAD28C9-521A-4248-A000-F1E430C44EAF}" sibTransId="{1C2E9983-A6CE-4E79-983C-E3D6B3C1525F}"/>
    <dgm:cxn modelId="{B1864E39-1FF7-4FC8-B6BF-B36007272AF3}" srcId="{2FB174D6-C5E7-42B9-93B9-C391F2473801}" destId="{84DE0EE0-0BF2-439C-AE0D-817FD9EC31B2}" srcOrd="1" destOrd="0" parTransId="{CBE4DC98-115B-4011-907E-409F0E85436C}" sibTransId="{85CCD5C2-E4CA-4800-9715-5D1ED7D64909}"/>
    <dgm:cxn modelId="{DF01DD5C-B2EC-4AA7-9D3F-BA7E6C6B3ECE}" srcId="{2FB174D6-C5E7-42B9-93B9-C391F2473801}" destId="{25F2CC98-C4F4-490A-AB4B-DD46087B7AD3}" srcOrd="7" destOrd="0" parTransId="{3DE62D78-10D7-4C22-A0B5-A2BCDADE2FD4}" sibTransId="{A6FAE3F2-63C1-4496-85F7-8B967B5BD7F6}"/>
    <dgm:cxn modelId="{3CA24260-6284-471B-8AB0-2B0A5B42471D}" type="presOf" srcId="{84DE0EE0-0BF2-439C-AE0D-817FD9EC31B2}" destId="{8136D2A6-E91A-4CFC-9208-DF4DE0C74700}" srcOrd="0" destOrd="0" presId="urn:microsoft.com/office/officeart/2008/layout/LinedList"/>
    <dgm:cxn modelId="{C5772E4F-7548-492E-B1AF-7991D2249AF7}" type="presOf" srcId="{71ED5D5F-F43D-444F-8553-315EA0149E62}" destId="{6F4E0F81-7650-4FC1-B980-5B7ED8AC9598}" srcOrd="0" destOrd="0" presId="urn:microsoft.com/office/officeart/2008/layout/LinedList"/>
    <dgm:cxn modelId="{B04E6684-7221-4FB7-98FA-6261F72AEDC0}" type="presOf" srcId="{FD486FA9-5471-46F1-B9E1-9E951BB799EC}" destId="{23ED2DE9-03F9-4061-B342-6C4A9D48D343}" srcOrd="0" destOrd="0" presId="urn:microsoft.com/office/officeart/2008/layout/LinedList"/>
    <dgm:cxn modelId="{3ABCCA90-6541-4B94-AD73-6C24020C1B38}" type="presOf" srcId="{80837219-31D3-4BA7-BC4D-A05F298339D6}" destId="{E580FCCE-76C0-4BD9-A1FA-6E0F6BC1C859}" srcOrd="0" destOrd="0" presId="urn:microsoft.com/office/officeart/2008/layout/LinedList"/>
    <dgm:cxn modelId="{C45A6D93-CB74-42F6-BD59-5D43D464E9EA}" srcId="{2FB174D6-C5E7-42B9-93B9-C391F2473801}" destId="{80837219-31D3-4BA7-BC4D-A05F298339D6}" srcOrd="0" destOrd="0" parTransId="{4BADC21E-6E4C-46FC-9834-E33E7F5A96F7}" sibTransId="{340FDD88-3689-40AE-A0F1-85F6CC3E3E24}"/>
    <dgm:cxn modelId="{27BB79A3-CC09-4EA0-AA23-E8B8192B348D}" type="presOf" srcId="{2FB174D6-C5E7-42B9-93B9-C391F2473801}" destId="{DBB26E28-43C8-4629-A4DD-99582B1FAF64}" srcOrd="0" destOrd="0" presId="urn:microsoft.com/office/officeart/2008/layout/LinedList"/>
    <dgm:cxn modelId="{ED2C81A3-5E52-4C9B-9214-8C14E9F27429}" type="presOf" srcId="{518121F4-2C50-495B-BCF7-DBE582DFD592}" destId="{ABB90973-231F-4FBE-9379-A1B8C248E4CF}" srcOrd="0" destOrd="0" presId="urn:microsoft.com/office/officeart/2008/layout/LinedList"/>
    <dgm:cxn modelId="{1018C1A6-99AA-4A6B-8428-057D37B7E6E2}" type="presOf" srcId="{2D4377EA-E5F9-4BDA-B78A-71AC3553C988}" destId="{0A877A4E-F574-4B3D-BF77-EBA7B4869CE7}" srcOrd="0" destOrd="0" presId="urn:microsoft.com/office/officeart/2008/layout/LinedList"/>
    <dgm:cxn modelId="{5F0DCBB4-D3C0-4AD1-B7DF-2A2160915A06}" srcId="{2FB174D6-C5E7-42B9-93B9-C391F2473801}" destId="{BF4E096A-1145-44C2-92C2-F710009B49C7}" srcOrd="6" destOrd="0" parTransId="{9ED44367-EEEA-44B1-95AA-0DDD3C81DF21}" sibTransId="{4EFCFDDD-1202-4D37-AFDB-B537D32490D8}"/>
    <dgm:cxn modelId="{AA106AC0-745E-4052-AC8F-248C00B7456D}" srcId="{2FB174D6-C5E7-42B9-93B9-C391F2473801}" destId="{29F545F2-BBF1-4030-8FEA-885A65AAA6E5}" srcOrd="3" destOrd="0" parTransId="{3338BDD7-E480-4814-B04D-CAC126250CDD}" sibTransId="{8BD43ADB-5F26-4344-A04F-696EF08A6910}"/>
    <dgm:cxn modelId="{82F3B8CA-E80F-425F-BCA9-5CC8F16A7A54}" type="presOf" srcId="{29F545F2-BBF1-4030-8FEA-885A65AAA6E5}" destId="{F5A289A3-6E31-42B4-ADF8-D55F53931919}" srcOrd="0" destOrd="0" presId="urn:microsoft.com/office/officeart/2008/layout/LinedList"/>
    <dgm:cxn modelId="{84FAACD1-0ADA-4ED4-86AA-1F519068E6FF}" type="presOf" srcId="{25F2CC98-C4F4-490A-AB4B-DD46087B7AD3}" destId="{42C8404D-F238-49A3-89E3-6970CBB5351B}" srcOrd="0" destOrd="0" presId="urn:microsoft.com/office/officeart/2008/layout/LinedList"/>
    <dgm:cxn modelId="{2250CFF1-6341-4E3C-A3C7-8B289F6A757E}" type="presOf" srcId="{BF4E096A-1145-44C2-92C2-F710009B49C7}" destId="{6FE203EB-1E8C-45BB-AA61-B883A407A308}" srcOrd="0" destOrd="0" presId="urn:microsoft.com/office/officeart/2008/layout/LinedList"/>
    <dgm:cxn modelId="{649290FE-D389-44C0-B282-8EBA92A32A2E}" type="presOf" srcId="{75700674-49F9-4727-ADC4-3EC3A6D19A42}" destId="{0B0BB1F5-DF61-4A88-A2AE-F82A3C16D9FC}" srcOrd="0" destOrd="0" presId="urn:microsoft.com/office/officeart/2008/layout/LinedList"/>
    <dgm:cxn modelId="{B88CD38A-F111-4D25-9EDA-E611A879371D}" type="presParOf" srcId="{DBB26E28-43C8-4629-A4DD-99582B1FAF64}" destId="{594C75B1-6059-4A29-ACD2-45FBC329B393}" srcOrd="0" destOrd="0" presId="urn:microsoft.com/office/officeart/2008/layout/LinedList"/>
    <dgm:cxn modelId="{E81E8B1C-5CAF-4F14-BC5D-F2539DF0FE20}" type="presParOf" srcId="{DBB26E28-43C8-4629-A4DD-99582B1FAF64}" destId="{05192D68-7BEE-45AB-BB84-C7576EB5D389}" srcOrd="1" destOrd="0" presId="urn:microsoft.com/office/officeart/2008/layout/LinedList"/>
    <dgm:cxn modelId="{99A4D417-58CA-4AE4-ADDE-0002F9B565F4}" type="presParOf" srcId="{05192D68-7BEE-45AB-BB84-C7576EB5D389}" destId="{E580FCCE-76C0-4BD9-A1FA-6E0F6BC1C859}" srcOrd="0" destOrd="0" presId="urn:microsoft.com/office/officeart/2008/layout/LinedList"/>
    <dgm:cxn modelId="{5A090153-EC2B-47DD-9AED-52B79B5F524E}" type="presParOf" srcId="{05192D68-7BEE-45AB-BB84-C7576EB5D389}" destId="{83DCEC83-38A8-4624-8A01-149502A20F18}" srcOrd="1" destOrd="0" presId="urn:microsoft.com/office/officeart/2008/layout/LinedList"/>
    <dgm:cxn modelId="{2F13B81A-621B-44AF-B640-04E6AEA2210F}" type="presParOf" srcId="{DBB26E28-43C8-4629-A4DD-99582B1FAF64}" destId="{63745408-21E4-45C9-9997-569352593E84}" srcOrd="2" destOrd="0" presId="urn:microsoft.com/office/officeart/2008/layout/LinedList"/>
    <dgm:cxn modelId="{6E9C53EE-C6E4-486E-974A-241621D719F6}" type="presParOf" srcId="{DBB26E28-43C8-4629-A4DD-99582B1FAF64}" destId="{92601B69-7798-4649-993F-431E7B02F0E1}" srcOrd="3" destOrd="0" presId="urn:microsoft.com/office/officeart/2008/layout/LinedList"/>
    <dgm:cxn modelId="{D867483F-2A5F-499D-9D08-8F2D582DF1EC}" type="presParOf" srcId="{92601B69-7798-4649-993F-431E7B02F0E1}" destId="{8136D2A6-E91A-4CFC-9208-DF4DE0C74700}" srcOrd="0" destOrd="0" presId="urn:microsoft.com/office/officeart/2008/layout/LinedList"/>
    <dgm:cxn modelId="{5644540B-D19B-41B4-AAA3-9A51D3D0A514}" type="presParOf" srcId="{92601B69-7798-4649-993F-431E7B02F0E1}" destId="{AD295AB3-5E62-47D9-9EDE-0496BB95FF7E}" srcOrd="1" destOrd="0" presId="urn:microsoft.com/office/officeart/2008/layout/LinedList"/>
    <dgm:cxn modelId="{350983F7-F9B0-47F4-B259-FEDBAABB7E7C}" type="presParOf" srcId="{DBB26E28-43C8-4629-A4DD-99582B1FAF64}" destId="{5E1BF4E6-CFB9-482F-9D9C-DD6FE1B91C39}" srcOrd="4" destOrd="0" presId="urn:microsoft.com/office/officeart/2008/layout/LinedList"/>
    <dgm:cxn modelId="{F9B150C1-C872-4469-9417-030A56DC0CBC}" type="presParOf" srcId="{DBB26E28-43C8-4629-A4DD-99582B1FAF64}" destId="{284FA20E-C969-4902-8B2F-1D37219DBEB2}" srcOrd="5" destOrd="0" presId="urn:microsoft.com/office/officeart/2008/layout/LinedList"/>
    <dgm:cxn modelId="{3344FDE1-422C-445C-80B7-B9DFEE058C98}" type="presParOf" srcId="{284FA20E-C969-4902-8B2F-1D37219DBEB2}" destId="{23ED2DE9-03F9-4061-B342-6C4A9D48D343}" srcOrd="0" destOrd="0" presId="urn:microsoft.com/office/officeart/2008/layout/LinedList"/>
    <dgm:cxn modelId="{268840E9-20A8-4038-8190-C48F7D37F038}" type="presParOf" srcId="{284FA20E-C969-4902-8B2F-1D37219DBEB2}" destId="{C2DEC3AB-3272-4D77-8705-6749AFD16C7C}" srcOrd="1" destOrd="0" presId="urn:microsoft.com/office/officeart/2008/layout/LinedList"/>
    <dgm:cxn modelId="{F11EAA3F-1881-4DD9-B3A5-7240687C990E}" type="presParOf" srcId="{DBB26E28-43C8-4629-A4DD-99582B1FAF64}" destId="{060227BE-700A-42C0-8DA9-10EBC23C3565}" srcOrd="6" destOrd="0" presId="urn:microsoft.com/office/officeart/2008/layout/LinedList"/>
    <dgm:cxn modelId="{BAB7495F-E87D-4B43-9426-888D4C021D09}" type="presParOf" srcId="{DBB26E28-43C8-4629-A4DD-99582B1FAF64}" destId="{A779639D-3164-49DB-8AE3-2A07AD19862E}" srcOrd="7" destOrd="0" presId="urn:microsoft.com/office/officeart/2008/layout/LinedList"/>
    <dgm:cxn modelId="{8F05D1E0-B92D-4D4D-AD9C-40666495FD50}" type="presParOf" srcId="{A779639D-3164-49DB-8AE3-2A07AD19862E}" destId="{F5A289A3-6E31-42B4-ADF8-D55F53931919}" srcOrd="0" destOrd="0" presId="urn:microsoft.com/office/officeart/2008/layout/LinedList"/>
    <dgm:cxn modelId="{00BF84B6-E56F-47EC-A515-B9ED4D9B48E5}" type="presParOf" srcId="{A779639D-3164-49DB-8AE3-2A07AD19862E}" destId="{4C51CF9E-152A-4AB3-9406-AB35093E4923}" srcOrd="1" destOrd="0" presId="urn:microsoft.com/office/officeart/2008/layout/LinedList"/>
    <dgm:cxn modelId="{CE4E6C47-5146-4E02-865A-24B603789A73}" type="presParOf" srcId="{DBB26E28-43C8-4629-A4DD-99582B1FAF64}" destId="{4CCF265D-6B65-41A1-99F3-D33868ECF1F1}" srcOrd="8" destOrd="0" presId="urn:microsoft.com/office/officeart/2008/layout/LinedList"/>
    <dgm:cxn modelId="{0ECB80F8-6892-4B7D-A708-3A45521813A7}" type="presParOf" srcId="{DBB26E28-43C8-4629-A4DD-99582B1FAF64}" destId="{183B721B-E3B1-437B-897A-FFAC04145285}" srcOrd="9" destOrd="0" presId="urn:microsoft.com/office/officeart/2008/layout/LinedList"/>
    <dgm:cxn modelId="{507E07E1-9805-4590-B6CD-66E6E8430011}" type="presParOf" srcId="{183B721B-E3B1-437B-897A-FFAC04145285}" destId="{6F4E0F81-7650-4FC1-B980-5B7ED8AC9598}" srcOrd="0" destOrd="0" presId="urn:microsoft.com/office/officeart/2008/layout/LinedList"/>
    <dgm:cxn modelId="{7BB61F6D-8E73-472F-AEA5-F5C1FBFC8EBC}" type="presParOf" srcId="{183B721B-E3B1-437B-897A-FFAC04145285}" destId="{0B934B53-BBE6-4867-BA5E-B793657C2749}" srcOrd="1" destOrd="0" presId="urn:microsoft.com/office/officeart/2008/layout/LinedList"/>
    <dgm:cxn modelId="{AAFF01A1-CD5E-4A47-B0F2-B88329722F23}" type="presParOf" srcId="{DBB26E28-43C8-4629-A4DD-99582B1FAF64}" destId="{F583A761-9038-49DE-B980-103EFA0BE69C}" srcOrd="10" destOrd="0" presId="urn:microsoft.com/office/officeart/2008/layout/LinedList"/>
    <dgm:cxn modelId="{1E8D1C45-313B-4858-8016-6A892057E2F1}" type="presParOf" srcId="{DBB26E28-43C8-4629-A4DD-99582B1FAF64}" destId="{8E53061B-8501-44E6-937B-B3B76E3F9939}" srcOrd="11" destOrd="0" presId="urn:microsoft.com/office/officeart/2008/layout/LinedList"/>
    <dgm:cxn modelId="{3F5D8D31-3670-43B9-90D6-4DCD3B7C590C}" type="presParOf" srcId="{8E53061B-8501-44E6-937B-B3B76E3F9939}" destId="{0B0BB1F5-DF61-4A88-A2AE-F82A3C16D9FC}" srcOrd="0" destOrd="0" presId="urn:microsoft.com/office/officeart/2008/layout/LinedList"/>
    <dgm:cxn modelId="{4477E61D-639A-4AEF-BD3A-5AD5B3291B2C}" type="presParOf" srcId="{8E53061B-8501-44E6-937B-B3B76E3F9939}" destId="{BB4061F5-BC3B-4EA1-898F-9E378202004D}" srcOrd="1" destOrd="0" presId="urn:microsoft.com/office/officeart/2008/layout/LinedList"/>
    <dgm:cxn modelId="{017E97D3-C7AA-44AF-B7AF-980A330FD3F0}" type="presParOf" srcId="{DBB26E28-43C8-4629-A4DD-99582B1FAF64}" destId="{431A07D8-97B2-44DA-BF2E-1D4B70E37B40}" srcOrd="12" destOrd="0" presId="urn:microsoft.com/office/officeart/2008/layout/LinedList"/>
    <dgm:cxn modelId="{D0655DDD-2989-430C-9EB6-01FAC146FD4D}" type="presParOf" srcId="{DBB26E28-43C8-4629-A4DD-99582B1FAF64}" destId="{09730D2D-E607-47D6-A4F9-AC021125FCAE}" srcOrd="13" destOrd="0" presId="urn:microsoft.com/office/officeart/2008/layout/LinedList"/>
    <dgm:cxn modelId="{7949C920-577B-4909-BF48-9DAD4E818068}" type="presParOf" srcId="{09730D2D-E607-47D6-A4F9-AC021125FCAE}" destId="{6FE203EB-1E8C-45BB-AA61-B883A407A308}" srcOrd="0" destOrd="0" presId="urn:microsoft.com/office/officeart/2008/layout/LinedList"/>
    <dgm:cxn modelId="{E2F81B48-846E-4EBA-8309-E01B5797A479}" type="presParOf" srcId="{09730D2D-E607-47D6-A4F9-AC021125FCAE}" destId="{86C5EBB6-4247-48AE-AEE7-A924C9E2291B}" srcOrd="1" destOrd="0" presId="urn:microsoft.com/office/officeart/2008/layout/LinedList"/>
    <dgm:cxn modelId="{696EAEEE-FAC8-4719-BB07-75EDD11534A5}" type="presParOf" srcId="{DBB26E28-43C8-4629-A4DD-99582B1FAF64}" destId="{1F3D5EA0-2FCA-4245-AD7F-F151BF785A93}" srcOrd="14" destOrd="0" presId="urn:microsoft.com/office/officeart/2008/layout/LinedList"/>
    <dgm:cxn modelId="{0DE069CC-7C6A-4802-B561-02AE7683FA51}" type="presParOf" srcId="{DBB26E28-43C8-4629-A4DD-99582B1FAF64}" destId="{44B205EC-1DD9-4D16-8AE0-002542483220}" srcOrd="15" destOrd="0" presId="urn:microsoft.com/office/officeart/2008/layout/LinedList"/>
    <dgm:cxn modelId="{08AD6A51-BCD7-40C2-A2E8-8EF4D84794FE}" type="presParOf" srcId="{44B205EC-1DD9-4D16-8AE0-002542483220}" destId="{42C8404D-F238-49A3-89E3-6970CBB5351B}" srcOrd="0" destOrd="0" presId="urn:microsoft.com/office/officeart/2008/layout/LinedList"/>
    <dgm:cxn modelId="{A08A01CF-3FE3-4721-A2A5-04A693C285C6}" type="presParOf" srcId="{44B205EC-1DD9-4D16-8AE0-002542483220}" destId="{47DBDA20-E444-41E8-B2C7-A7648944BF0B}" srcOrd="1" destOrd="0" presId="urn:microsoft.com/office/officeart/2008/layout/LinedList"/>
    <dgm:cxn modelId="{1DDA6834-EE80-4370-B4F4-3A430824F07A}" type="presParOf" srcId="{DBB26E28-43C8-4629-A4DD-99582B1FAF64}" destId="{7119B84B-DC67-4C10-BBB7-5A9AD864A47F}" srcOrd="16" destOrd="0" presId="urn:microsoft.com/office/officeart/2008/layout/LinedList"/>
    <dgm:cxn modelId="{F59E1889-94DF-47F3-BA23-7A3C0D271A15}" type="presParOf" srcId="{DBB26E28-43C8-4629-A4DD-99582B1FAF64}" destId="{B1CB6755-45AE-4350-938A-33D83F4A2AC4}" srcOrd="17" destOrd="0" presId="urn:microsoft.com/office/officeart/2008/layout/LinedList"/>
    <dgm:cxn modelId="{3EC8C8B6-51A7-4A64-A7BA-9D39C2A4CD1E}" type="presParOf" srcId="{B1CB6755-45AE-4350-938A-33D83F4A2AC4}" destId="{0A877A4E-F574-4B3D-BF77-EBA7B4869CE7}" srcOrd="0" destOrd="0" presId="urn:microsoft.com/office/officeart/2008/layout/LinedList"/>
    <dgm:cxn modelId="{FE791929-9668-4806-A8A6-0F4BA08911EB}" type="presParOf" srcId="{B1CB6755-45AE-4350-938A-33D83F4A2AC4}" destId="{84DF4434-FD58-4A4B-A85C-CB659C39D0C1}" srcOrd="1" destOrd="0" presId="urn:microsoft.com/office/officeart/2008/layout/LinedList"/>
    <dgm:cxn modelId="{DF33DF2B-0B66-412E-99B2-C490E74DA34E}" type="presParOf" srcId="{DBB26E28-43C8-4629-A4DD-99582B1FAF64}" destId="{FE5D32A6-CB0A-4D6E-868B-40EF32A6171E}" srcOrd="18" destOrd="0" presId="urn:microsoft.com/office/officeart/2008/layout/LinedList"/>
    <dgm:cxn modelId="{433630C6-4B3E-4D5D-82AE-16918CE5404B}" type="presParOf" srcId="{DBB26E28-43C8-4629-A4DD-99582B1FAF64}" destId="{D1305E0E-73D5-4F32-BC3E-5D84C5EA5703}" srcOrd="19" destOrd="0" presId="urn:microsoft.com/office/officeart/2008/layout/LinedList"/>
    <dgm:cxn modelId="{88AAF6E8-C29E-4126-9408-BF87F81DC05B}" type="presParOf" srcId="{D1305E0E-73D5-4F32-BC3E-5D84C5EA5703}" destId="{ABB90973-231F-4FBE-9379-A1B8C248E4CF}" srcOrd="0" destOrd="0" presId="urn:microsoft.com/office/officeart/2008/layout/LinedList"/>
    <dgm:cxn modelId="{F0CF1767-4592-44DC-BFE5-38D14E66DECE}" type="presParOf" srcId="{D1305E0E-73D5-4F32-BC3E-5D84C5EA5703}" destId="{00EA0A76-8050-4B6D-8E7D-C0B8D3F7C7F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6BE2CCE7-0F7B-4BBA-86CC-0D0CF7876E9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E5D76C-5E44-4668-BE37-8F006135B433}">
      <dgm:prSet/>
      <dgm:spPr/>
      <dgm:t>
        <a:bodyPr/>
        <a:lstStyle/>
        <a:p>
          <a:r>
            <a:rPr lang="en-GB" baseline="0"/>
            <a:t>Advocates for positive digital change</a:t>
          </a:r>
          <a:endParaRPr lang="en-US"/>
        </a:p>
      </dgm:t>
    </dgm:pt>
    <dgm:pt modelId="{13AEB600-F154-4AF0-961B-6CE3B17DBCF8}" type="parTrans" cxnId="{EE38050B-C097-435C-B81D-0CC48BC0A1A2}">
      <dgm:prSet/>
      <dgm:spPr/>
      <dgm:t>
        <a:bodyPr/>
        <a:lstStyle/>
        <a:p>
          <a:endParaRPr lang="en-US"/>
        </a:p>
      </dgm:t>
    </dgm:pt>
    <dgm:pt modelId="{EEF56CBC-7027-430D-A12D-4876BB2B302F}" type="sibTrans" cxnId="{EE38050B-C097-435C-B81D-0CC48BC0A1A2}">
      <dgm:prSet/>
      <dgm:spPr/>
      <dgm:t>
        <a:bodyPr/>
        <a:lstStyle/>
        <a:p>
          <a:endParaRPr lang="en-US"/>
        </a:p>
      </dgm:t>
    </dgm:pt>
    <dgm:pt modelId="{1EBD0F61-ACEA-4AAF-88FE-6CFAB84DE670}">
      <dgm:prSet/>
      <dgm:spPr/>
      <dgm:t>
        <a:bodyPr/>
        <a:lstStyle/>
        <a:p>
          <a:r>
            <a:rPr lang="en-GB" baseline="0"/>
            <a:t>Translate between tech and people</a:t>
          </a:r>
          <a:endParaRPr lang="en-US"/>
        </a:p>
      </dgm:t>
    </dgm:pt>
    <dgm:pt modelId="{4EBC4849-D867-481E-8F8D-C2E15D66C47D}" type="parTrans" cxnId="{83718127-6BD7-4A6C-937F-D0AF50495505}">
      <dgm:prSet/>
      <dgm:spPr/>
      <dgm:t>
        <a:bodyPr/>
        <a:lstStyle/>
        <a:p>
          <a:endParaRPr lang="en-US"/>
        </a:p>
      </dgm:t>
    </dgm:pt>
    <dgm:pt modelId="{DBDDDF8F-FCF9-4B9E-8717-13E8D72CF487}" type="sibTrans" cxnId="{83718127-6BD7-4A6C-937F-D0AF50495505}">
      <dgm:prSet/>
      <dgm:spPr/>
      <dgm:t>
        <a:bodyPr/>
        <a:lstStyle/>
        <a:p>
          <a:endParaRPr lang="en-US"/>
        </a:p>
      </dgm:t>
    </dgm:pt>
    <dgm:pt modelId="{A88DD04A-5791-4B19-847B-E82A0AE8C134}">
      <dgm:prSet/>
      <dgm:spPr/>
      <dgm:t>
        <a:bodyPr/>
        <a:lstStyle/>
        <a:p>
          <a:r>
            <a:rPr lang="en-GB" baseline="0"/>
            <a:t>Support staff digitally</a:t>
          </a:r>
          <a:endParaRPr lang="en-US"/>
        </a:p>
      </dgm:t>
    </dgm:pt>
    <dgm:pt modelId="{294CD670-8448-459E-8D9C-BCB941D25701}" type="parTrans" cxnId="{FEF94064-99DC-4A2C-8EC1-F5F278FFFF9E}">
      <dgm:prSet/>
      <dgm:spPr/>
      <dgm:t>
        <a:bodyPr/>
        <a:lstStyle/>
        <a:p>
          <a:endParaRPr lang="en-US"/>
        </a:p>
      </dgm:t>
    </dgm:pt>
    <dgm:pt modelId="{A342A45F-8E98-4F4E-A5EE-FCBD46F981FD}" type="sibTrans" cxnId="{FEF94064-99DC-4A2C-8EC1-F5F278FFFF9E}">
      <dgm:prSet/>
      <dgm:spPr/>
      <dgm:t>
        <a:bodyPr/>
        <a:lstStyle/>
        <a:p>
          <a:endParaRPr lang="en-US"/>
        </a:p>
      </dgm:t>
    </dgm:pt>
    <dgm:pt modelId="{252A6022-FAB4-46F7-B010-01B66721A5FA}">
      <dgm:prSet/>
      <dgm:spPr/>
      <dgm:t>
        <a:bodyPr/>
        <a:lstStyle/>
        <a:p>
          <a:r>
            <a:rPr lang="en-GB" baseline="0"/>
            <a:t>Promote ethical digital practices</a:t>
          </a:r>
          <a:endParaRPr lang="en-US"/>
        </a:p>
      </dgm:t>
    </dgm:pt>
    <dgm:pt modelId="{EDDE08CF-720B-4B66-B158-D34A6C577BB5}" type="parTrans" cxnId="{5E45F984-2D32-4ED5-83D9-F4ADDF775612}">
      <dgm:prSet/>
      <dgm:spPr/>
      <dgm:t>
        <a:bodyPr/>
        <a:lstStyle/>
        <a:p>
          <a:endParaRPr lang="en-US"/>
        </a:p>
      </dgm:t>
    </dgm:pt>
    <dgm:pt modelId="{AEA7401F-AD16-4864-92D8-F75F0E400034}" type="sibTrans" cxnId="{5E45F984-2D32-4ED5-83D9-F4ADDF775612}">
      <dgm:prSet/>
      <dgm:spPr/>
      <dgm:t>
        <a:bodyPr/>
        <a:lstStyle/>
        <a:p>
          <a:endParaRPr lang="en-US"/>
        </a:p>
      </dgm:t>
    </dgm:pt>
    <dgm:pt modelId="{4AFA49B6-F878-4D43-82DD-E4C05087E75B}">
      <dgm:prSet/>
      <dgm:spPr/>
      <dgm:t>
        <a:bodyPr/>
        <a:lstStyle/>
        <a:p>
          <a:r>
            <a:rPr lang="en-GB" baseline="0"/>
            <a:t>Maintain focus on equity</a:t>
          </a:r>
          <a:endParaRPr lang="en-US"/>
        </a:p>
      </dgm:t>
    </dgm:pt>
    <dgm:pt modelId="{D9F3C211-714C-4CEB-8219-1E89866C06C9}" type="parTrans" cxnId="{1A4158EF-0847-48D9-B84B-0E5076790540}">
      <dgm:prSet/>
      <dgm:spPr/>
      <dgm:t>
        <a:bodyPr/>
        <a:lstStyle/>
        <a:p>
          <a:endParaRPr lang="en-US"/>
        </a:p>
      </dgm:t>
    </dgm:pt>
    <dgm:pt modelId="{82FF2105-48E3-44D6-9C5D-E1156D0BE663}" type="sibTrans" cxnId="{1A4158EF-0847-48D9-B84B-0E5076790540}">
      <dgm:prSet/>
      <dgm:spPr/>
      <dgm:t>
        <a:bodyPr/>
        <a:lstStyle/>
        <a:p>
          <a:endParaRPr lang="en-US"/>
        </a:p>
      </dgm:t>
    </dgm:pt>
    <dgm:pt modelId="{BC164BB5-16F7-466E-8777-EA6AB6D2215D}">
      <dgm:prSet/>
      <dgm:spPr/>
      <dgm:t>
        <a:bodyPr/>
        <a:lstStyle/>
        <a:p>
          <a:r>
            <a:rPr lang="en-GB" baseline="0"/>
            <a:t>Bridge organisational silos</a:t>
          </a:r>
          <a:endParaRPr lang="en-US"/>
        </a:p>
      </dgm:t>
    </dgm:pt>
    <dgm:pt modelId="{8809B579-341E-418C-A81F-E76192F89807}" type="parTrans" cxnId="{F27067B4-50BC-4DCE-B652-E52D37529C83}">
      <dgm:prSet/>
      <dgm:spPr/>
      <dgm:t>
        <a:bodyPr/>
        <a:lstStyle/>
        <a:p>
          <a:endParaRPr lang="en-US"/>
        </a:p>
      </dgm:t>
    </dgm:pt>
    <dgm:pt modelId="{B3361093-AA3A-433E-B3BD-5161BCAF952D}" type="sibTrans" cxnId="{F27067B4-50BC-4DCE-B652-E52D37529C83}">
      <dgm:prSet/>
      <dgm:spPr/>
      <dgm:t>
        <a:bodyPr/>
        <a:lstStyle/>
        <a:p>
          <a:endParaRPr lang="en-US"/>
        </a:p>
      </dgm:t>
    </dgm:pt>
    <dgm:pt modelId="{54AAD49E-9E4C-423C-89E5-05EA5C2320FB}" type="pres">
      <dgm:prSet presAssocID="{6BE2CCE7-0F7B-4BBA-86CC-0D0CF7876E9C}" presName="linear" presStyleCnt="0">
        <dgm:presLayoutVars>
          <dgm:animLvl val="lvl"/>
          <dgm:resizeHandles val="exact"/>
        </dgm:presLayoutVars>
      </dgm:prSet>
      <dgm:spPr/>
    </dgm:pt>
    <dgm:pt modelId="{3BA7CF4F-738C-4CD1-BF25-CD2E06885BEC}" type="pres">
      <dgm:prSet presAssocID="{7FE5D76C-5E44-4668-BE37-8F006135B43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7232425-9DEE-4732-8FFE-A3FAFA764883}" type="pres">
      <dgm:prSet presAssocID="{EEF56CBC-7027-430D-A12D-4876BB2B302F}" presName="spacer" presStyleCnt="0"/>
      <dgm:spPr/>
    </dgm:pt>
    <dgm:pt modelId="{3B2141B8-17DB-4A20-BB2C-CE46C49772F3}" type="pres">
      <dgm:prSet presAssocID="{1EBD0F61-ACEA-4AAF-88FE-6CFAB84DE67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B0AC247-DE21-4C7A-82E8-E6783ADA299B}" type="pres">
      <dgm:prSet presAssocID="{DBDDDF8F-FCF9-4B9E-8717-13E8D72CF487}" presName="spacer" presStyleCnt="0"/>
      <dgm:spPr/>
    </dgm:pt>
    <dgm:pt modelId="{B80761D2-DF10-4F49-9452-F55AFB011D55}" type="pres">
      <dgm:prSet presAssocID="{A88DD04A-5791-4B19-847B-E82A0AE8C13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F060701-226F-4376-8323-918ADCCBAB3D}" type="pres">
      <dgm:prSet presAssocID="{A342A45F-8E98-4F4E-A5EE-FCBD46F981FD}" presName="spacer" presStyleCnt="0"/>
      <dgm:spPr/>
    </dgm:pt>
    <dgm:pt modelId="{BEB7EF67-F17C-4688-A2B6-3F28632C87BD}" type="pres">
      <dgm:prSet presAssocID="{252A6022-FAB4-46F7-B010-01B66721A5F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407E7B7-06BB-4588-B1C2-0061669498C9}" type="pres">
      <dgm:prSet presAssocID="{AEA7401F-AD16-4864-92D8-F75F0E400034}" presName="spacer" presStyleCnt="0"/>
      <dgm:spPr/>
    </dgm:pt>
    <dgm:pt modelId="{89EB9CF7-2060-4B18-B107-E0F658001B15}" type="pres">
      <dgm:prSet presAssocID="{4AFA49B6-F878-4D43-82DD-E4C05087E75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AAC6D3D-0013-498B-9180-A2A326641769}" type="pres">
      <dgm:prSet presAssocID="{82FF2105-48E3-44D6-9C5D-E1156D0BE663}" presName="spacer" presStyleCnt="0"/>
      <dgm:spPr/>
    </dgm:pt>
    <dgm:pt modelId="{205B30C3-4BD5-4F52-93F6-F5C7EA2D3571}" type="pres">
      <dgm:prSet presAssocID="{BC164BB5-16F7-466E-8777-EA6AB6D2215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32AAD07-5C14-42D9-8B0A-0FA6F955AC7A}" type="presOf" srcId="{6BE2CCE7-0F7B-4BBA-86CC-0D0CF7876E9C}" destId="{54AAD49E-9E4C-423C-89E5-05EA5C2320FB}" srcOrd="0" destOrd="0" presId="urn:microsoft.com/office/officeart/2005/8/layout/vList2"/>
    <dgm:cxn modelId="{EE38050B-C097-435C-B81D-0CC48BC0A1A2}" srcId="{6BE2CCE7-0F7B-4BBA-86CC-0D0CF7876E9C}" destId="{7FE5D76C-5E44-4668-BE37-8F006135B433}" srcOrd="0" destOrd="0" parTransId="{13AEB600-F154-4AF0-961B-6CE3B17DBCF8}" sibTransId="{EEF56CBC-7027-430D-A12D-4876BB2B302F}"/>
    <dgm:cxn modelId="{83718127-6BD7-4A6C-937F-D0AF50495505}" srcId="{6BE2CCE7-0F7B-4BBA-86CC-0D0CF7876E9C}" destId="{1EBD0F61-ACEA-4AAF-88FE-6CFAB84DE670}" srcOrd="1" destOrd="0" parTransId="{4EBC4849-D867-481E-8F8D-C2E15D66C47D}" sibTransId="{DBDDDF8F-FCF9-4B9E-8717-13E8D72CF487}"/>
    <dgm:cxn modelId="{8ED3D138-A2C9-4CA5-BEBA-E56311337EC1}" type="presOf" srcId="{7FE5D76C-5E44-4668-BE37-8F006135B433}" destId="{3BA7CF4F-738C-4CD1-BF25-CD2E06885BEC}" srcOrd="0" destOrd="0" presId="urn:microsoft.com/office/officeart/2005/8/layout/vList2"/>
    <dgm:cxn modelId="{FEF94064-99DC-4A2C-8EC1-F5F278FFFF9E}" srcId="{6BE2CCE7-0F7B-4BBA-86CC-0D0CF7876E9C}" destId="{A88DD04A-5791-4B19-847B-E82A0AE8C134}" srcOrd="2" destOrd="0" parTransId="{294CD670-8448-459E-8D9C-BCB941D25701}" sibTransId="{A342A45F-8E98-4F4E-A5EE-FCBD46F981FD}"/>
    <dgm:cxn modelId="{9FD3B246-2D02-4952-89FE-84119F25027A}" type="presOf" srcId="{4AFA49B6-F878-4D43-82DD-E4C05087E75B}" destId="{89EB9CF7-2060-4B18-B107-E0F658001B15}" srcOrd="0" destOrd="0" presId="urn:microsoft.com/office/officeart/2005/8/layout/vList2"/>
    <dgm:cxn modelId="{456F6968-CB2D-4A94-883C-811304DFD333}" type="presOf" srcId="{1EBD0F61-ACEA-4AAF-88FE-6CFAB84DE670}" destId="{3B2141B8-17DB-4A20-BB2C-CE46C49772F3}" srcOrd="0" destOrd="0" presId="urn:microsoft.com/office/officeart/2005/8/layout/vList2"/>
    <dgm:cxn modelId="{1684D874-DBBA-4D0B-A12B-97332A685B54}" type="presOf" srcId="{252A6022-FAB4-46F7-B010-01B66721A5FA}" destId="{BEB7EF67-F17C-4688-A2B6-3F28632C87BD}" srcOrd="0" destOrd="0" presId="urn:microsoft.com/office/officeart/2005/8/layout/vList2"/>
    <dgm:cxn modelId="{5E45F984-2D32-4ED5-83D9-F4ADDF775612}" srcId="{6BE2CCE7-0F7B-4BBA-86CC-0D0CF7876E9C}" destId="{252A6022-FAB4-46F7-B010-01B66721A5FA}" srcOrd="3" destOrd="0" parTransId="{EDDE08CF-720B-4B66-B158-D34A6C577BB5}" sibTransId="{AEA7401F-AD16-4864-92D8-F75F0E400034}"/>
    <dgm:cxn modelId="{76895793-8683-4567-A9DE-2F89EDB9BB4A}" type="presOf" srcId="{BC164BB5-16F7-466E-8777-EA6AB6D2215D}" destId="{205B30C3-4BD5-4F52-93F6-F5C7EA2D3571}" srcOrd="0" destOrd="0" presId="urn:microsoft.com/office/officeart/2005/8/layout/vList2"/>
    <dgm:cxn modelId="{0036819D-89E0-4BFA-AEEB-BFF1286003D5}" type="presOf" srcId="{A88DD04A-5791-4B19-847B-E82A0AE8C134}" destId="{B80761D2-DF10-4F49-9452-F55AFB011D55}" srcOrd="0" destOrd="0" presId="urn:microsoft.com/office/officeart/2005/8/layout/vList2"/>
    <dgm:cxn modelId="{F27067B4-50BC-4DCE-B652-E52D37529C83}" srcId="{6BE2CCE7-0F7B-4BBA-86CC-0D0CF7876E9C}" destId="{BC164BB5-16F7-466E-8777-EA6AB6D2215D}" srcOrd="5" destOrd="0" parTransId="{8809B579-341E-418C-A81F-E76192F89807}" sibTransId="{B3361093-AA3A-433E-B3BD-5161BCAF952D}"/>
    <dgm:cxn modelId="{1A4158EF-0847-48D9-B84B-0E5076790540}" srcId="{6BE2CCE7-0F7B-4BBA-86CC-0D0CF7876E9C}" destId="{4AFA49B6-F878-4D43-82DD-E4C05087E75B}" srcOrd="4" destOrd="0" parTransId="{D9F3C211-714C-4CEB-8219-1E89866C06C9}" sibTransId="{82FF2105-48E3-44D6-9C5D-E1156D0BE663}"/>
    <dgm:cxn modelId="{E61B2B00-59BC-472C-A022-2B94282B5A79}" type="presParOf" srcId="{54AAD49E-9E4C-423C-89E5-05EA5C2320FB}" destId="{3BA7CF4F-738C-4CD1-BF25-CD2E06885BEC}" srcOrd="0" destOrd="0" presId="urn:microsoft.com/office/officeart/2005/8/layout/vList2"/>
    <dgm:cxn modelId="{90E4CE8A-8453-4A72-B9C5-36829340F350}" type="presParOf" srcId="{54AAD49E-9E4C-423C-89E5-05EA5C2320FB}" destId="{07232425-9DEE-4732-8FFE-A3FAFA764883}" srcOrd="1" destOrd="0" presId="urn:microsoft.com/office/officeart/2005/8/layout/vList2"/>
    <dgm:cxn modelId="{A7D30F37-56A5-4382-9587-F549A599F177}" type="presParOf" srcId="{54AAD49E-9E4C-423C-89E5-05EA5C2320FB}" destId="{3B2141B8-17DB-4A20-BB2C-CE46C49772F3}" srcOrd="2" destOrd="0" presId="urn:microsoft.com/office/officeart/2005/8/layout/vList2"/>
    <dgm:cxn modelId="{35F45DBA-55A9-4C7E-AA4E-3242573D6120}" type="presParOf" srcId="{54AAD49E-9E4C-423C-89E5-05EA5C2320FB}" destId="{BB0AC247-DE21-4C7A-82E8-E6783ADA299B}" srcOrd="3" destOrd="0" presId="urn:microsoft.com/office/officeart/2005/8/layout/vList2"/>
    <dgm:cxn modelId="{5A8FA52E-0C88-4B30-A798-40F9A84E288E}" type="presParOf" srcId="{54AAD49E-9E4C-423C-89E5-05EA5C2320FB}" destId="{B80761D2-DF10-4F49-9452-F55AFB011D55}" srcOrd="4" destOrd="0" presId="urn:microsoft.com/office/officeart/2005/8/layout/vList2"/>
    <dgm:cxn modelId="{8EF13336-77BC-4947-87CE-2AF6144BCE71}" type="presParOf" srcId="{54AAD49E-9E4C-423C-89E5-05EA5C2320FB}" destId="{2F060701-226F-4376-8323-918ADCCBAB3D}" srcOrd="5" destOrd="0" presId="urn:microsoft.com/office/officeart/2005/8/layout/vList2"/>
    <dgm:cxn modelId="{86FD6F0E-5495-4CE9-BA0F-1742F1CD19F3}" type="presParOf" srcId="{54AAD49E-9E4C-423C-89E5-05EA5C2320FB}" destId="{BEB7EF67-F17C-4688-A2B6-3F28632C87BD}" srcOrd="6" destOrd="0" presId="urn:microsoft.com/office/officeart/2005/8/layout/vList2"/>
    <dgm:cxn modelId="{4F5271E0-0AF8-4CA0-9D2D-CFCDE5168E5A}" type="presParOf" srcId="{54AAD49E-9E4C-423C-89E5-05EA5C2320FB}" destId="{E407E7B7-06BB-4588-B1C2-0061669498C9}" srcOrd="7" destOrd="0" presId="urn:microsoft.com/office/officeart/2005/8/layout/vList2"/>
    <dgm:cxn modelId="{6C0F05D5-D7A2-4E1E-97F3-D81A8CDFF37D}" type="presParOf" srcId="{54AAD49E-9E4C-423C-89E5-05EA5C2320FB}" destId="{89EB9CF7-2060-4B18-B107-E0F658001B15}" srcOrd="8" destOrd="0" presId="urn:microsoft.com/office/officeart/2005/8/layout/vList2"/>
    <dgm:cxn modelId="{17ECE1DA-EEEF-4DC5-A7A9-9394EEE0E62F}" type="presParOf" srcId="{54AAD49E-9E4C-423C-89E5-05EA5C2320FB}" destId="{2AAC6D3D-0013-498B-9180-A2A326641769}" srcOrd="9" destOrd="0" presId="urn:microsoft.com/office/officeart/2005/8/layout/vList2"/>
    <dgm:cxn modelId="{37648AFC-A370-44E5-975D-A57B3CFA8E26}" type="presParOf" srcId="{54AAD49E-9E4C-423C-89E5-05EA5C2320FB}" destId="{205B30C3-4BD5-4F52-93F6-F5C7EA2D357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05658E6D-6809-4112-BB14-F293EC095A9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D12D163-021F-4805-B583-B0858D6B65F6}">
      <dgm:prSet/>
      <dgm:spPr/>
      <dgm:t>
        <a:bodyPr/>
        <a:lstStyle/>
        <a:p>
          <a:r>
            <a:rPr lang="en-GB" baseline="0"/>
            <a:t>Social determinants</a:t>
          </a:r>
          <a:endParaRPr lang="en-US"/>
        </a:p>
      </dgm:t>
    </dgm:pt>
    <dgm:pt modelId="{DE299223-8829-44F1-A908-01C4ABED7443}" type="parTrans" cxnId="{7108A0F7-07F0-46E9-8189-C3DB3A3DCAC0}">
      <dgm:prSet/>
      <dgm:spPr/>
      <dgm:t>
        <a:bodyPr/>
        <a:lstStyle/>
        <a:p>
          <a:endParaRPr lang="en-US"/>
        </a:p>
      </dgm:t>
    </dgm:pt>
    <dgm:pt modelId="{921B4E9B-B082-4B54-BD85-69ABE87A0825}" type="sibTrans" cxnId="{7108A0F7-07F0-46E9-8189-C3DB3A3DCAC0}">
      <dgm:prSet/>
      <dgm:spPr/>
      <dgm:t>
        <a:bodyPr/>
        <a:lstStyle/>
        <a:p>
          <a:endParaRPr lang="en-US"/>
        </a:p>
      </dgm:t>
    </dgm:pt>
    <dgm:pt modelId="{37A96308-5CC2-41A1-8CFD-A4B3065273F9}">
      <dgm:prSet/>
      <dgm:spPr/>
      <dgm:t>
        <a:bodyPr/>
        <a:lstStyle/>
        <a:p>
          <a:r>
            <a:rPr lang="en-GB" baseline="0"/>
            <a:t>Access and equity</a:t>
          </a:r>
          <a:endParaRPr lang="en-US"/>
        </a:p>
      </dgm:t>
    </dgm:pt>
    <dgm:pt modelId="{8670239D-2B1F-43EE-B136-175D07EF5FD2}" type="parTrans" cxnId="{813FC3EE-5FB3-419E-B03D-110D3D38F8A7}">
      <dgm:prSet/>
      <dgm:spPr/>
      <dgm:t>
        <a:bodyPr/>
        <a:lstStyle/>
        <a:p>
          <a:endParaRPr lang="en-US"/>
        </a:p>
      </dgm:t>
    </dgm:pt>
    <dgm:pt modelId="{70D1EA3F-12C6-428E-A273-0E1D1303CF35}" type="sibTrans" cxnId="{813FC3EE-5FB3-419E-B03D-110D3D38F8A7}">
      <dgm:prSet/>
      <dgm:spPr/>
      <dgm:t>
        <a:bodyPr/>
        <a:lstStyle/>
        <a:p>
          <a:endParaRPr lang="en-US"/>
        </a:p>
      </dgm:t>
    </dgm:pt>
    <dgm:pt modelId="{02372474-2AE7-438A-8150-56AB13A8F05E}">
      <dgm:prSet/>
      <dgm:spPr/>
      <dgm:t>
        <a:bodyPr/>
        <a:lstStyle/>
        <a:p>
          <a:r>
            <a:rPr lang="en-GB" baseline="0"/>
            <a:t>Environmental impact</a:t>
          </a:r>
          <a:endParaRPr lang="en-US"/>
        </a:p>
      </dgm:t>
    </dgm:pt>
    <dgm:pt modelId="{1AF2F078-760F-473F-B5FE-F77B6FDBB851}" type="parTrans" cxnId="{F4F90E77-721D-4B53-9B53-B6C8DE2B768D}">
      <dgm:prSet/>
      <dgm:spPr/>
      <dgm:t>
        <a:bodyPr/>
        <a:lstStyle/>
        <a:p>
          <a:endParaRPr lang="en-US"/>
        </a:p>
      </dgm:t>
    </dgm:pt>
    <dgm:pt modelId="{6EDFBFFD-0DF8-4747-8840-880BDF0C6455}" type="sibTrans" cxnId="{F4F90E77-721D-4B53-9B53-B6C8DE2B768D}">
      <dgm:prSet/>
      <dgm:spPr/>
      <dgm:t>
        <a:bodyPr/>
        <a:lstStyle/>
        <a:p>
          <a:endParaRPr lang="en-US"/>
        </a:p>
      </dgm:t>
    </dgm:pt>
    <dgm:pt modelId="{7CFF7DFE-35BE-4F8F-A88C-44328C276C34}">
      <dgm:prSet/>
      <dgm:spPr/>
      <dgm:t>
        <a:bodyPr/>
        <a:lstStyle/>
        <a:p>
          <a:r>
            <a:rPr lang="en-GB" baseline="0"/>
            <a:t>Mental wellbeing</a:t>
          </a:r>
          <a:endParaRPr lang="en-US"/>
        </a:p>
      </dgm:t>
    </dgm:pt>
    <dgm:pt modelId="{9FC69E71-3630-476B-9C8C-37CFB6957014}" type="parTrans" cxnId="{AED7DBE6-2B09-4182-8D17-ED2EB46B59D6}">
      <dgm:prSet/>
      <dgm:spPr/>
      <dgm:t>
        <a:bodyPr/>
        <a:lstStyle/>
        <a:p>
          <a:endParaRPr lang="en-US"/>
        </a:p>
      </dgm:t>
    </dgm:pt>
    <dgm:pt modelId="{8B96F0C1-BE0F-48B8-907D-6FFE09B3B312}" type="sibTrans" cxnId="{AED7DBE6-2B09-4182-8D17-ED2EB46B59D6}">
      <dgm:prSet/>
      <dgm:spPr/>
      <dgm:t>
        <a:bodyPr/>
        <a:lstStyle/>
        <a:p>
          <a:endParaRPr lang="en-US"/>
        </a:p>
      </dgm:t>
    </dgm:pt>
    <dgm:pt modelId="{960D6FE2-D809-4E6A-A023-FB4DE6FD7180}">
      <dgm:prSet/>
      <dgm:spPr/>
      <dgm:t>
        <a:bodyPr/>
        <a:lstStyle/>
        <a:p>
          <a:r>
            <a:rPr lang="en-GB" baseline="0"/>
            <a:t>Workload</a:t>
          </a:r>
          <a:endParaRPr lang="en-US"/>
        </a:p>
      </dgm:t>
    </dgm:pt>
    <dgm:pt modelId="{E51B2671-BE15-4CDC-9490-9BA76A902F32}" type="parTrans" cxnId="{E66588EE-E75C-49C3-8AEF-237B043FA969}">
      <dgm:prSet/>
      <dgm:spPr/>
      <dgm:t>
        <a:bodyPr/>
        <a:lstStyle/>
        <a:p>
          <a:endParaRPr lang="en-US"/>
        </a:p>
      </dgm:t>
    </dgm:pt>
    <dgm:pt modelId="{81AE04B0-95F6-40A5-827A-D39D8A41447A}" type="sibTrans" cxnId="{E66588EE-E75C-49C3-8AEF-237B043FA969}">
      <dgm:prSet/>
      <dgm:spPr/>
      <dgm:t>
        <a:bodyPr/>
        <a:lstStyle/>
        <a:p>
          <a:endParaRPr lang="en-US"/>
        </a:p>
      </dgm:t>
    </dgm:pt>
    <dgm:pt modelId="{1ADAF769-5DC8-4071-9AD9-E5E6636AFCB4}">
      <dgm:prSet/>
      <dgm:spPr/>
      <dgm:t>
        <a:bodyPr/>
        <a:lstStyle/>
        <a:p>
          <a:r>
            <a:rPr lang="en-GB" baseline="0"/>
            <a:t>Systems resilience</a:t>
          </a:r>
          <a:endParaRPr lang="en-US"/>
        </a:p>
      </dgm:t>
    </dgm:pt>
    <dgm:pt modelId="{7FAD3D37-1BB1-403D-B8D0-AA59CFC0561E}" type="parTrans" cxnId="{CED55C20-6158-4FC4-81FE-1B0DBA0E762C}">
      <dgm:prSet/>
      <dgm:spPr/>
      <dgm:t>
        <a:bodyPr/>
        <a:lstStyle/>
        <a:p>
          <a:endParaRPr lang="en-US"/>
        </a:p>
      </dgm:t>
    </dgm:pt>
    <dgm:pt modelId="{84AFFA97-E7CB-4C83-895D-D84FF22DD114}" type="sibTrans" cxnId="{CED55C20-6158-4FC4-81FE-1B0DBA0E762C}">
      <dgm:prSet/>
      <dgm:spPr/>
      <dgm:t>
        <a:bodyPr/>
        <a:lstStyle/>
        <a:p>
          <a:endParaRPr lang="en-US"/>
        </a:p>
      </dgm:t>
    </dgm:pt>
    <dgm:pt modelId="{0A6D194B-ADBE-41F8-86EC-835671E6CFA3}">
      <dgm:prSet/>
      <dgm:spPr/>
      <dgm:t>
        <a:bodyPr/>
        <a:lstStyle/>
        <a:p>
          <a:r>
            <a:rPr lang="en-GB" baseline="0"/>
            <a:t>Climate goals</a:t>
          </a:r>
          <a:endParaRPr lang="en-US"/>
        </a:p>
      </dgm:t>
    </dgm:pt>
    <dgm:pt modelId="{7C7C9622-4E05-4185-9FF8-6C4683CC20D2}" type="parTrans" cxnId="{89753CC4-F019-4683-BFFD-DA1F02647272}">
      <dgm:prSet/>
      <dgm:spPr/>
      <dgm:t>
        <a:bodyPr/>
        <a:lstStyle/>
        <a:p>
          <a:endParaRPr lang="en-US"/>
        </a:p>
      </dgm:t>
    </dgm:pt>
    <dgm:pt modelId="{4A3598CA-1677-457E-BC32-05813C6F27F6}" type="sibTrans" cxnId="{89753CC4-F019-4683-BFFD-DA1F02647272}">
      <dgm:prSet/>
      <dgm:spPr/>
      <dgm:t>
        <a:bodyPr/>
        <a:lstStyle/>
        <a:p>
          <a:endParaRPr lang="en-US"/>
        </a:p>
      </dgm:t>
    </dgm:pt>
    <dgm:pt modelId="{841FEA44-BC1B-40F5-A75E-ABB1502FAF47}">
      <dgm:prSet/>
      <dgm:spPr/>
      <dgm:t>
        <a:bodyPr/>
        <a:lstStyle/>
        <a:p>
          <a:r>
            <a:rPr lang="en-GB" baseline="0"/>
            <a:t>Long‑term planning</a:t>
          </a:r>
          <a:endParaRPr lang="en-US"/>
        </a:p>
      </dgm:t>
    </dgm:pt>
    <dgm:pt modelId="{AF26B7DD-2CC8-4D54-879C-16FA46CC8241}" type="parTrans" cxnId="{A21B8002-8B3E-4F14-A03E-DB897B892468}">
      <dgm:prSet/>
      <dgm:spPr/>
      <dgm:t>
        <a:bodyPr/>
        <a:lstStyle/>
        <a:p>
          <a:endParaRPr lang="en-US"/>
        </a:p>
      </dgm:t>
    </dgm:pt>
    <dgm:pt modelId="{91923025-094A-4B6E-BA6A-DB890FA7C409}" type="sibTrans" cxnId="{A21B8002-8B3E-4F14-A03E-DB897B892468}">
      <dgm:prSet/>
      <dgm:spPr/>
      <dgm:t>
        <a:bodyPr/>
        <a:lstStyle/>
        <a:p>
          <a:endParaRPr lang="en-US"/>
        </a:p>
      </dgm:t>
    </dgm:pt>
    <dgm:pt modelId="{77C910BD-FBE7-4D3C-BBC8-D7C396FB2C47}" type="pres">
      <dgm:prSet presAssocID="{05658E6D-6809-4112-BB14-F293EC095A9A}" presName="linear" presStyleCnt="0">
        <dgm:presLayoutVars>
          <dgm:animLvl val="lvl"/>
          <dgm:resizeHandles val="exact"/>
        </dgm:presLayoutVars>
      </dgm:prSet>
      <dgm:spPr/>
    </dgm:pt>
    <dgm:pt modelId="{F7A5DB57-7A17-479F-B967-EA68EEEF2AF3}" type="pres">
      <dgm:prSet presAssocID="{5D12D163-021F-4805-B583-B0858D6B65F6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8B7DBCA9-5EE8-450D-9934-AFD379DD17F1}" type="pres">
      <dgm:prSet presAssocID="{921B4E9B-B082-4B54-BD85-69ABE87A0825}" presName="spacer" presStyleCnt="0"/>
      <dgm:spPr/>
    </dgm:pt>
    <dgm:pt modelId="{023C3515-0148-4639-BD7F-ADFCA77DEF1A}" type="pres">
      <dgm:prSet presAssocID="{37A96308-5CC2-41A1-8CFD-A4B3065273F9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33B721C4-3094-4DC1-AC6D-E02BBCDFBBC6}" type="pres">
      <dgm:prSet presAssocID="{70D1EA3F-12C6-428E-A273-0E1D1303CF35}" presName="spacer" presStyleCnt="0"/>
      <dgm:spPr/>
    </dgm:pt>
    <dgm:pt modelId="{DB64E704-BE90-4556-B441-8FBA8CC8B148}" type="pres">
      <dgm:prSet presAssocID="{02372474-2AE7-438A-8150-56AB13A8F05E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CA284130-A36D-4E59-9DE9-06834038D8EE}" type="pres">
      <dgm:prSet presAssocID="{6EDFBFFD-0DF8-4747-8840-880BDF0C6455}" presName="spacer" presStyleCnt="0"/>
      <dgm:spPr/>
    </dgm:pt>
    <dgm:pt modelId="{E0D52F50-56AD-4C8B-B9CE-7EFEBA3A44D4}" type="pres">
      <dgm:prSet presAssocID="{7CFF7DFE-35BE-4F8F-A88C-44328C276C34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4990C85-01AC-4EBC-9254-0873DA8AEC49}" type="pres">
      <dgm:prSet presAssocID="{8B96F0C1-BE0F-48B8-907D-6FFE09B3B312}" presName="spacer" presStyleCnt="0"/>
      <dgm:spPr/>
    </dgm:pt>
    <dgm:pt modelId="{ABFCF061-FAAC-4F0E-8EF9-38659BC4BE74}" type="pres">
      <dgm:prSet presAssocID="{960D6FE2-D809-4E6A-A023-FB4DE6FD7180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EA3115FD-ACD4-4170-A748-912A6B2A5A02}" type="pres">
      <dgm:prSet presAssocID="{81AE04B0-95F6-40A5-827A-D39D8A41447A}" presName="spacer" presStyleCnt="0"/>
      <dgm:spPr/>
    </dgm:pt>
    <dgm:pt modelId="{2E500495-81E3-48A9-AD58-19343BAE8071}" type="pres">
      <dgm:prSet presAssocID="{1ADAF769-5DC8-4071-9AD9-E5E6636AFCB4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2C7F00AF-4802-44E7-95EA-48015D788F71}" type="pres">
      <dgm:prSet presAssocID="{84AFFA97-E7CB-4C83-895D-D84FF22DD114}" presName="spacer" presStyleCnt="0"/>
      <dgm:spPr/>
    </dgm:pt>
    <dgm:pt modelId="{D8AE9BF5-94A8-479D-AAEF-E368207D9AA3}" type="pres">
      <dgm:prSet presAssocID="{0A6D194B-ADBE-41F8-86EC-835671E6CFA3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693868D7-BBB9-4FD2-A95C-5C9B8D4BA3F8}" type="pres">
      <dgm:prSet presAssocID="{4A3598CA-1677-457E-BC32-05813C6F27F6}" presName="spacer" presStyleCnt="0"/>
      <dgm:spPr/>
    </dgm:pt>
    <dgm:pt modelId="{A5F0A0FF-1D62-4E86-9C75-2DD86BC1FECB}" type="pres">
      <dgm:prSet presAssocID="{841FEA44-BC1B-40F5-A75E-ABB1502FAF47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3474F101-7963-4EF6-820E-3B02C608819E}" type="presOf" srcId="{0A6D194B-ADBE-41F8-86EC-835671E6CFA3}" destId="{D8AE9BF5-94A8-479D-AAEF-E368207D9AA3}" srcOrd="0" destOrd="0" presId="urn:microsoft.com/office/officeart/2005/8/layout/vList2"/>
    <dgm:cxn modelId="{A21B8002-8B3E-4F14-A03E-DB897B892468}" srcId="{05658E6D-6809-4112-BB14-F293EC095A9A}" destId="{841FEA44-BC1B-40F5-A75E-ABB1502FAF47}" srcOrd="7" destOrd="0" parTransId="{AF26B7DD-2CC8-4D54-879C-16FA46CC8241}" sibTransId="{91923025-094A-4B6E-BA6A-DB890FA7C409}"/>
    <dgm:cxn modelId="{CED55C20-6158-4FC4-81FE-1B0DBA0E762C}" srcId="{05658E6D-6809-4112-BB14-F293EC095A9A}" destId="{1ADAF769-5DC8-4071-9AD9-E5E6636AFCB4}" srcOrd="5" destOrd="0" parTransId="{7FAD3D37-1BB1-403D-B8D0-AA59CFC0561E}" sibTransId="{84AFFA97-E7CB-4C83-895D-D84FF22DD114}"/>
    <dgm:cxn modelId="{491C6F20-E97C-429C-BBB5-DAF9E85A0285}" type="presOf" srcId="{5D12D163-021F-4805-B583-B0858D6B65F6}" destId="{F7A5DB57-7A17-479F-B967-EA68EEEF2AF3}" srcOrd="0" destOrd="0" presId="urn:microsoft.com/office/officeart/2005/8/layout/vList2"/>
    <dgm:cxn modelId="{F1CAFF48-2805-4465-A04B-9575E9FE174C}" type="presOf" srcId="{05658E6D-6809-4112-BB14-F293EC095A9A}" destId="{77C910BD-FBE7-4D3C-BBC8-D7C396FB2C47}" srcOrd="0" destOrd="0" presId="urn:microsoft.com/office/officeart/2005/8/layout/vList2"/>
    <dgm:cxn modelId="{F4F90E77-721D-4B53-9B53-B6C8DE2B768D}" srcId="{05658E6D-6809-4112-BB14-F293EC095A9A}" destId="{02372474-2AE7-438A-8150-56AB13A8F05E}" srcOrd="2" destOrd="0" parTransId="{1AF2F078-760F-473F-B5FE-F77B6FDBB851}" sibTransId="{6EDFBFFD-0DF8-4747-8840-880BDF0C6455}"/>
    <dgm:cxn modelId="{B9337991-342B-47AA-B123-B8DBD0D1EF07}" type="presOf" srcId="{841FEA44-BC1B-40F5-A75E-ABB1502FAF47}" destId="{A5F0A0FF-1D62-4E86-9C75-2DD86BC1FECB}" srcOrd="0" destOrd="0" presId="urn:microsoft.com/office/officeart/2005/8/layout/vList2"/>
    <dgm:cxn modelId="{F05FED94-9CE4-4B68-B4A1-2702D58CC2D2}" type="presOf" srcId="{02372474-2AE7-438A-8150-56AB13A8F05E}" destId="{DB64E704-BE90-4556-B441-8FBA8CC8B148}" srcOrd="0" destOrd="0" presId="urn:microsoft.com/office/officeart/2005/8/layout/vList2"/>
    <dgm:cxn modelId="{4444BB95-627B-4FC1-8412-F09E16D03EC8}" type="presOf" srcId="{960D6FE2-D809-4E6A-A023-FB4DE6FD7180}" destId="{ABFCF061-FAAC-4F0E-8EF9-38659BC4BE74}" srcOrd="0" destOrd="0" presId="urn:microsoft.com/office/officeart/2005/8/layout/vList2"/>
    <dgm:cxn modelId="{745EE3A6-613F-41D7-8C49-4DC6F4287447}" type="presOf" srcId="{7CFF7DFE-35BE-4F8F-A88C-44328C276C34}" destId="{E0D52F50-56AD-4C8B-B9CE-7EFEBA3A44D4}" srcOrd="0" destOrd="0" presId="urn:microsoft.com/office/officeart/2005/8/layout/vList2"/>
    <dgm:cxn modelId="{1E924DAA-278B-4274-96DA-4753705AC73C}" type="presOf" srcId="{37A96308-5CC2-41A1-8CFD-A4B3065273F9}" destId="{023C3515-0148-4639-BD7F-ADFCA77DEF1A}" srcOrd="0" destOrd="0" presId="urn:microsoft.com/office/officeart/2005/8/layout/vList2"/>
    <dgm:cxn modelId="{89753CC4-F019-4683-BFFD-DA1F02647272}" srcId="{05658E6D-6809-4112-BB14-F293EC095A9A}" destId="{0A6D194B-ADBE-41F8-86EC-835671E6CFA3}" srcOrd="6" destOrd="0" parTransId="{7C7C9622-4E05-4185-9FF8-6C4683CC20D2}" sibTransId="{4A3598CA-1677-457E-BC32-05813C6F27F6}"/>
    <dgm:cxn modelId="{F73C3EE0-3C00-4E7B-8A0F-CA85AF828231}" type="presOf" srcId="{1ADAF769-5DC8-4071-9AD9-E5E6636AFCB4}" destId="{2E500495-81E3-48A9-AD58-19343BAE8071}" srcOrd="0" destOrd="0" presId="urn:microsoft.com/office/officeart/2005/8/layout/vList2"/>
    <dgm:cxn modelId="{AED7DBE6-2B09-4182-8D17-ED2EB46B59D6}" srcId="{05658E6D-6809-4112-BB14-F293EC095A9A}" destId="{7CFF7DFE-35BE-4F8F-A88C-44328C276C34}" srcOrd="3" destOrd="0" parTransId="{9FC69E71-3630-476B-9C8C-37CFB6957014}" sibTransId="{8B96F0C1-BE0F-48B8-907D-6FFE09B3B312}"/>
    <dgm:cxn modelId="{E66588EE-E75C-49C3-8AEF-237B043FA969}" srcId="{05658E6D-6809-4112-BB14-F293EC095A9A}" destId="{960D6FE2-D809-4E6A-A023-FB4DE6FD7180}" srcOrd="4" destOrd="0" parTransId="{E51B2671-BE15-4CDC-9490-9BA76A902F32}" sibTransId="{81AE04B0-95F6-40A5-827A-D39D8A41447A}"/>
    <dgm:cxn modelId="{813FC3EE-5FB3-419E-B03D-110D3D38F8A7}" srcId="{05658E6D-6809-4112-BB14-F293EC095A9A}" destId="{37A96308-5CC2-41A1-8CFD-A4B3065273F9}" srcOrd="1" destOrd="0" parTransId="{8670239D-2B1F-43EE-B136-175D07EF5FD2}" sibTransId="{70D1EA3F-12C6-428E-A273-0E1D1303CF35}"/>
    <dgm:cxn modelId="{7108A0F7-07F0-46E9-8189-C3DB3A3DCAC0}" srcId="{05658E6D-6809-4112-BB14-F293EC095A9A}" destId="{5D12D163-021F-4805-B583-B0858D6B65F6}" srcOrd="0" destOrd="0" parTransId="{DE299223-8829-44F1-A908-01C4ABED7443}" sibTransId="{921B4E9B-B082-4B54-BD85-69ABE87A0825}"/>
    <dgm:cxn modelId="{049EE1A5-F26D-404E-82F9-41DF4292182E}" type="presParOf" srcId="{77C910BD-FBE7-4D3C-BBC8-D7C396FB2C47}" destId="{F7A5DB57-7A17-479F-B967-EA68EEEF2AF3}" srcOrd="0" destOrd="0" presId="urn:microsoft.com/office/officeart/2005/8/layout/vList2"/>
    <dgm:cxn modelId="{2B296877-0F17-4C45-85F4-83752CDF7504}" type="presParOf" srcId="{77C910BD-FBE7-4D3C-BBC8-D7C396FB2C47}" destId="{8B7DBCA9-5EE8-450D-9934-AFD379DD17F1}" srcOrd="1" destOrd="0" presId="urn:microsoft.com/office/officeart/2005/8/layout/vList2"/>
    <dgm:cxn modelId="{8361D716-10C4-4957-93F5-AB64D934DC05}" type="presParOf" srcId="{77C910BD-FBE7-4D3C-BBC8-D7C396FB2C47}" destId="{023C3515-0148-4639-BD7F-ADFCA77DEF1A}" srcOrd="2" destOrd="0" presId="urn:microsoft.com/office/officeart/2005/8/layout/vList2"/>
    <dgm:cxn modelId="{EA9FBCBC-B534-4BA5-A050-0F1ED10A8B08}" type="presParOf" srcId="{77C910BD-FBE7-4D3C-BBC8-D7C396FB2C47}" destId="{33B721C4-3094-4DC1-AC6D-E02BBCDFBBC6}" srcOrd="3" destOrd="0" presId="urn:microsoft.com/office/officeart/2005/8/layout/vList2"/>
    <dgm:cxn modelId="{C43916D2-99A2-4D65-9E7D-ACE67C3CBDC9}" type="presParOf" srcId="{77C910BD-FBE7-4D3C-BBC8-D7C396FB2C47}" destId="{DB64E704-BE90-4556-B441-8FBA8CC8B148}" srcOrd="4" destOrd="0" presId="urn:microsoft.com/office/officeart/2005/8/layout/vList2"/>
    <dgm:cxn modelId="{37245C50-3BA2-40A5-83FD-5DDD8E2D33F4}" type="presParOf" srcId="{77C910BD-FBE7-4D3C-BBC8-D7C396FB2C47}" destId="{CA284130-A36D-4E59-9DE9-06834038D8EE}" srcOrd="5" destOrd="0" presId="urn:microsoft.com/office/officeart/2005/8/layout/vList2"/>
    <dgm:cxn modelId="{6D9B0A18-20CA-4A83-A121-8EB7C1177AEE}" type="presParOf" srcId="{77C910BD-FBE7-4D3C-BBC8-D7C396FB2C47}" destId="{E0D52F50-56AD-4C8B-B9CE-7EFEBA3A44D4}" srcOrd="6" destOrd="0" presId="urn:microsoft.com/office/officeart/2005/8/layout/vList2"/>
    <dgm:cxn modelId="{EACCECC0-8D0F-4DA2-AF1A-37DF5600EF64}" type="presParOf" srcId="{77C910BD-FBE7-4D3C-BBC8-D7C396FB2C47}" destId="{A4990C85-01AC-4EBC-9254-0873DA8AEC49}" srcOrd="7" destOrd="0" presId="urn:microsoft.com/office/officeart/2005/8/layout/vList2"/>
    <dgm:cxn modelId="{F9154287-D54B-42B5-8917-5A3E7D6A4F56}" type="presParOf" srcId="{77C910BD-FBE7-4D3C-BBC8-D7C396FB2C47}" destId="{ABFCF061-FAAC-4F0E-8EF9-38659BC4BE74}" srcOrd="8" destOrd="0" presId="urn:microsoft.com/office/officeart/2005/8/layout/vList2"/>
    <dgm:cxn modelId="{36BB2B39-D227-4866-8CA0-165F58E01495}" type="presParOf" srcId="{77C910BD-FBE7-4D3C-BBC8-D7C396FB2C47}" destId="{EA3115FD-ACD4-4170-A748-912A6B2A5A02}" srcOrd="9" destOrd="0" presId="urn:microsoft.com/office/officeart/2005/8/layout/vList2"/>
    <dgm:cxn modelId="{B1502A07-8F10-4CF6-9F75-E1620B091EF0}" type="presParOf" srcId="{77C910BD-FBE7-4D3C-BBC8-D7C396FB2C47}" destId="{2E500495-81E3-48A9-AD58-19343BAE8071}" srcOrd="10" destOrd="0" presId="urn:microsoft.com/office/officeart/2005/8/layout/vList2"/>
    <dgm:cxn modelId="{AB253C64-B820-4904-9B9F-8633BDFBBC6C}" type="presParOf" srcId="{77C910BD-FBE7-4D3C-BBC8-D7C396FB2C47}" destId="{2C7F00AF-4802-44E7-95EA-48015D788F71}" srcOrd="11" destOrd="0" presId="urn:microsoft.com/office/officeart/2005/8/layout/vList2"/>
    <dgm:cxn modelId="{ECF124CF-68CC-4E4B-A21E-C707905D3CC5}" type="presParOf" srcId="{77C910BD-FBE7-4D3C-BBC8-D7C396FB2C47}" destId="{D8AE9BF5-94A8-479D-AAEF-E368207D9AA3}" srcOrd="12" destOrd="0" presId="urn:microsoft.com/office/officeart/2005/8/layout/vList2"/>
    <dgm:cxn modelId="{4DD38FA5-0335-423B-97BE-5B5A44544B57}" type="presParOf" srcId="{77C910BD-FBE7-4D3C-BBC8-D7C396FB2C47}" destId="{693868D7-BBB9-4FD2-A95C-5C9B8D4BA3F8}" srcOrd="13" destOrd="0" presId="urn:microsoft.com/office/officeart/2005/8/layout/vList2"/>
    <dgm:cxn modelId="{6DDEC6A9-4405-4B86-8287-312C70B53459}" type="presParOf" srcId="{77C910BD-FBE7-4D3C-BBC8-D7C396FB2C47}" destId="{A5F0A0FF-1D62-4E86-9C75-2DD86BC1FEC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F06CE718-30F9-47FE-86A9-DCB01546774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371FE90-71C8-4F61-BFC1-6D7B89F7C8C5}">
      <dgm:prSet/>
      <dgm:spPr/>
      <dgm:t>
        <a:bodyPr/>
        <a:lstStyle/>
        <a:p>
          <a:r>
            <a:rPr lang="en-GB" baseline="0"/>
            <a:t>AI triage system being piloted in a rural Welsh community with low digital literacy</a:t>
          </a:r>
          <a:endParaRPr lang="en-US"/>
        </a:p>
      </dgm:t>
    </dgm:pt>
    <dgm:pt modelId="{7467B5B3-0E43-4E68-97E3-EFD27834AB8B}" type="parTrans" cxnId="{D1955EF8-1A61-4DE7-9B9B-E88F5EC74105}">
      <dgm:prSet/>
      <dgm:spPr/>
      <dgm:t>
        <a:bodyPr/>
        <a:lstStyle/>
        <a:p>
          <a:endParaRPr lang="en-US"/>
        </a:p>
      </dgm:t>
    </dgm:pt>
    <dgm:pt modelId="{9568F171-F585-4110-89BE-511A882F86A8}" type="sibTrans" cxnId="{D1955EF8-1A61-4DE7-9B9B-E88F5EC74105}">
      <dgm:prSet/>
      <dgm:spPr/>
      <dgm:t>
        <a:bodyPr/>
        <a:lstStyle/>
        <a:p>
          <a:endParaRPr lang="en-US"/>
        </a:p>
      </dgm:t>
    </dgm:pt>
    <dgm:pt modelId="{83928F75-C4D0-48B6-BBFA-8A60B897312D}">
      <dgm:prSet/>
      <dgm:spPr/>
      <dgm:t>
        <a:bodyPr/>
        <a:lstStyle/>
        <a:p>
          <a:r>
            <a:rPr lang="en-GB" baseline="0"/>
            <a:t>Hospital adopting wearable remote monitoring to reduce admissions</a:t>
          </a:r>
          <a:endParaRPr lang="en-US"/>
        </a:p>
      </dgm:t>
    </dgm:pt>
    <dgm:pt modelId="{B78071DF-D373-4AC7-98D9-029A9553E18A}" type="parTrans" cxnId="{B44B6423-ABA1-4917-AD51-B8CBDE66AAA1}">
      <dgm:prSet/>
      <dgm:spPr/>
      <dgm:t>
        <a:bodyPr/>
        <a:lstStyle/>
        <a:p>
          <a:endParaRPr lang="en-US"/>
        </a:p>
      </dgm:t>
    </dgm:pt>
    <dgm:pt modelId="{52FB52EC-59EA-412D-8464-8E8064277B88}" type="sibTrans" cxnId="{B44B6423-ABA1-4917-AD51-B8CBDE66AAA1}">
      <dgm:prSet/>
      <dgm:spPr/>
      <dgm:t>
        <a:bodyPr/>
        <a:lstStyle/>
        <a:p>
          <a:endParaRPr lang="en-US"/>
        </a:p>
      </dgm:t>
    </dgm:pt>
    <dgm:pt modelId="{B731E075-4FB6-4643-AFBE-96395C7B90A0}">
      <dgm:prSet/>
      <dgm:spPr/>
      <dgm:t>
        <a:bodyPr/>
        <a:lstStyle/>
        <a:p>
          <a:r>
            <a:rPr lang="en-GB" baseline="0"/>
            <a:t>Chatbot mental health support for young people</a:t>
          </a:r>
          <a:endParaRPr lang="en-US"/>
        </a:p>
      </dgm:t>
    </dgm:pt>
    <dgm:pt modelId="{E698DFB2-3109-4007-84E9-2224C3A3E5FA}" type="parTrans" cxnId="{07A161D0-0BEF-45A1-A7FC-5A98059935FA}">
      <dgm:prSet/>
      <dgm:spPr/>
      <dgm:t>
        <a:bodyPr/>
        <a:lstStyle/>
        <a:p>
          <a:endParaRPr lang="en-US"/>
        </a:p>
      </dgm:t>
    </dgm:pt>
    <dgm:pt modelId="{3BBD3469-E4F2-4F8D-8434-CF4F3A0A1A2B}" type="sibTrans" cxnId="{07A161D0-0BEF-45A1-A7FC-5A98059935FA}">
      <dgm:prSet/>
      <dgm:spPr/>
      <dgm:t>
        <a:bodyPr/>
        <a:lstStyle/>
        <a:p>
          <a:endParaRPr lang="en-US"/>
        </a:p>
      </dgm:t>
    </dgm:pt>
    <dgm:pt modelId="{70C5DF3C-66F9-4EB1-AA41-057BCB1FB418}">
      <dgm:prSet/>
      <dgm:spPr/>
      <dgm:t>
        <a:bodyPr/>
        <a:lstStyle/>
        <a:p>
          <a:r>
            <a:rPr lang="en-GB" baseline="0"/>
            <a:t>Digital social care record system with staff resistance</a:t>
          </a:r>
          <a:endParaRPr lang="en-US"/>
        </a:p>
      </dgm:t>
    </dgm:pt>
    <dgm:pt modelId="{7367F4C7-7352-45F3-8D4B-7215013C31F8}" type="parTrans" cxnId="{FBB088E3-0E5F-41E6-86F5-C1A7C8CD9EDF}">
      <dgm:prSet/>
      <dgm:spPr/>
      <dgm:t>
        <a:bodyPr/>
        <a:lstStyle/>
        <a:p>
          <a:endParaRPr lang="en-US"/>
        </a:p>
      </dgm:t>
    </dgm:pt>
    <dgm:pt modelId="{EB3EEC0D-FF3A-4F24-B40E-1EE28437B8E2}" type="sibTrans" cxnId="{FBB088E3-0E5F-41E6-86F5-C1A7C8CD9EDF}">
      <dgm:prSet/>
      <dgm:spPr/>
      <dgm:t>
        <a:bodyPr/>
        <a:lstStyle/>
        <a:p>
          <a:endParaRPr lang="en-US"/>
        </a:p>
      </dgm:t>
    </dgm:pt>
    <dgm:pt modelId="{811AF96A-1F3D-4355-A385-9D91B616B7EE}">
      <dgm:prSet/>
      <dgm:spPr/>
      <dgm:t>
        <a:bodyPr/>
        <a:lstStyle/>
        <a:p>
          <a:r>
            <a:rPr lang="en-GB" baseline="0"/>
            <a:t>Data-sharing initiative between health, social care, housing</a:t>
          </a:r>
          <a:endParaRPr lang="en-US"/>
        </a:p>
      </dgm:t>
    </dgm:pt>
    <dgm:pt modelId="{7A5C75BF-A1C4-430F-89C5-EAF57B6FE801}" type="parTrans" cxnId="{9A4A0C8D-52A0-41BD-94CE-07F1E0D46866}">
      <dgm:prSet/>
      <dgm:spPr/>
      <dgm:t>
        <a:bodyPr/>
        <a:lstStyle/>
        <a:p>
          <a:endParaRPr lang="en-US"/>
        </a:p>
      </dgm:t>
    </dgm:pt>
    <dgm:pt modelId="{4E12BB0C-67A6-4676-A1BE-A77858896BAE}" type="sibTrans" cxnId="{9A4A0C8D-52A0-41BD-94CE-07F1E0D46866}">
      <dgm:prSet/>
      <dgm:spPr/>
      <dgm:t>
        <a:bodyPr/>
        <a:lstStyle/>
        <a:p>
          <a:endParaRPr lang="en-US"/>
        </a:p>
      </dgm:t>
    </dgm:pt>
    <dgm:pt modelId="{60A45707-A31B-4F7B-8629-061FEF9F2B0A}">
      <dgm:prSet/>
      <dgm:spPr/>
      <dgm:t>
        <a:bodyPr/>
        <a:lstStyle/>
        <a:p>
          <a:r>
            <a:rPr lang="en-GB" baseline="0"/>
            <a:t>Telehealth rollout for older adults in care homes</a:t>
          </a:r>
          <a:endParaRPr lang="en-US"/>
        </a:p>
      </dgm:t>
    </dgm:pt>
    <dgm:pt modelId="{9E720641-CA13-439C-9961-136263910216}" type="parTrans" cxnId="{DFFE6FAE-5A0A-4876-82FF-4A6327488296}">
      <dgm:prSet/>
      <dgm:spPr/>
      <dgm:t>
        <a:bodyPr/>
        <a:lstStyle/>
        <a:p>
          <a:endParaRPr lang="en-US"/>
        </a:p>
      </dgm:t>
    </dgm:pt>
    <dgm:pt modelId="{F6875517-CC91-43BF-B553-252D919A245A}" type="sibTrans" cxnId="{DFFE6FAE-5A0A-4876-82FF-4A6327488296}">
      <dgm:prSet/>
      <dgm:spPr/>
      <dgm:t>
        <a:bodyPr/>
        <a:lstStyle/>
        <a:p>
          <a:endParaRPr lang="en-US"/>
        </a:p>
      </dgm:t>
    </dgm:pt>
    <dgm:pt modelId="{D0AA3629-7C93-4157-8FA5-DF521A3EC986}" type="pres">
      <dgm:prSet presAssocID="{F06CE718-30F9-47FE-86A9-DCB015467741}" presName="vert0" presStyleCnt="0">
        <dgm:presLayoutVars>
          <dgm:dir/>
          <dgm:animOne val="branch"/>
          <dgm:animLvl val="lvl"/>
        </dgm:presLayoutVars>
      </dgm:prSet>
      <dgm:spPr/>
    </dgm:pt>
    <dgm:pt modelId="{173CE9FB-D60E-4021-9469-208E9F0F4102}" type="pres">
      <dgm:prSet presAssocID="{D371FE90-71C8-4F61-BFC1-6D7B89F7C8C5}" presName="thickLine" presStyleLbl="alignNode1" presStyleIdx="0" presStyleCnt="6"/>
      <dgm:spPr/>
    </dgm:pt>
    <dgm:pt modelId="{1F75BA3B-11E2-4FCA-A389-EBA510DE0030}" type="pres">
      <dgm:prSet presAssocID="{D371FE90-71C8-4F61-BFC1-6D7B89F7C8C5}" presName="horz1" presStyleCnt="0"/>
      <dgm:spPr/>
    </dgm:pt>
    <dgm:pt modelId="{13AC4F72-D3BC-402D-9B2E-9F42A13D51A5}" type="pres">
      <dgm:prSet presAssocID="{D371FE90-71C8-4F61-BFC1-6D7B89F7C8C5}" presName="tx1" presStyleLbl="revTx" presStyleIdx="0" presStyleCnt="6"/>
      <dgm:spPr/>
    </dgm:pt>
    <dgm:pt modelId="{4D8B3AE3-8F93-417C-830D-469144812EF5}" type="pres">
      <dgm:prSet presAssocID="{D371FE90-71C8-4F61-BFC1-6D7B89F7C8C5}" presName="vert1" presStyleCnt="0"/>
      <dgm:spPr/>
    </dgm:pt>
    <dgm:pt modelId="{3915160A-F631-48AF-9AFC-B152C6CB0FC3}" type="pres">
      <dgm:prSet presAssocID="{83928F75-C4D0-48B6-BBFA-8A60B897312D}" presName="thickLine" presStyleLbl="alignNode1" presStyleIdx="1" presStyleCnt="6"/>
      <dgm:spPr/>
    </dgm:pt>
    <dgm:pt modelId="{5B247B33-CD41-4234-922A-C21135F2A726}" type="pres">
      <dgm:prSet presAssocID="{83928F75-C4D0-48B6-BBFA-8A60B897312D}" presName="horz1" presStyleCnt="0"/>
      <dgm:spPr/>
    </dgm:pt>
    <dgm:pt modelId="{F99A52DA-4BD2-482A-BE01-06ED4B8FBBD7}" type="pres">
      <dgm:prSet presAssocID="{83928F75-C4D0-48B6-BBFA-8A60B897312D}" presName="tx1" presStyleLbl="revTx" presStyleIdx="1" presStyleCnt="6"/>
      <dgm:spPr/>
    </dgm:pt>
    <dgm:pt modelId="{61C305F6-FD0B-467A-9973-DFE84C52E304}" type="pres">
      <dgm:prSet presAssocID="{83928F75-C4D0-48B6-BBFA-8A60B897312D}" presName="vert1" presStyleCnt="0"/>
      <dgm:spPr/>
    </dgm:pt>
    <dgm:pt modelId="{87A21D3A-EADF-41A1-8D97-BC8FE4055AB6}" type="pres">
      <dgm:prSet presAssocID="{B731E075-4FB6-4643-AFBE-96395C7B90A0}" presName="thickLine" presStyleLbl="alignNode1" presStyleIdx="2" presStyleCnt="6"/>
      <dgm:spPr/>
    </dgm:pt>
    <dgm:pt modelId="{A90E2E61-FD2A-4EA3-AB62-3D2DAC6A7CD4}" type="pres">
      <dgm:prSet presAssocID="{B731E075-4FB6-4643-AFBE-96395C7B90A0}" presName="horz1" presStyleCnt="0"/>
      <dgm:spPr/>
    </dgm:pt>
    <dgm:pt modelId="{04C548AF-B781-41C1-9166-17AC4ED78D99}" type="pres">
      <dgm:prSet presAssocID="{B731E075-4FB6-4643-AFBE-96395C7B90A0}" presName="tx1" presStyleLbl="revTx" presStyleIdx="2" presStyleCnt="6"/>
      <dgm:spPr/>
    </dgm:pt>
    <dgm:pt modelId="{ED9C9E19-DDB5-4802-8BA3-0301E7111FB8}" type="pres">
      <dgm:prSet presAssocID="{B731E075-4FB6-4643-AFBE-96395C7B90A0}" presName="vert1" presStyleCnt="0"/>
      <dgm:spPr/>
    </dgm:pt>
    <dgm:pt modelId="{42B2F253-0F41-49C2-8AF5-D553D6598549}" type="pres">
      <dgm:prSet presAssocID="{70C5DF3C-66F9-4EB1-AA41-057BCB1FB418}" presName="thickLine" presStyleLbl="alignNode1" presStyleIdx="3" presStyleCnt="6"/>
      <dgm:spPr/>
    </dgm:pt>
    <dgm:pt modelId="{D2A2F626-5D7A-459E-A1FF-9B313E13DE33}" type="pres">
      <dgm:prSet presAssocID="{70C5DF3C-66F9-4EB1-AA41-057BCB1FB418}" presName="horz1" presStyleCnt="0"/>
      <dgm:spPr/>
    </dgm:pt>
    <dgm:pt modelId="{E5DD12FB-8180-46EE-98B3-1020007A323F}" type="pres">
      <dgm:prSet presAssocID="{70C5DF3C-66F9-4EB1-AA41-057BCB1FB418}" presName="tx1" presStyleLbl="revTx" presStyleIdx="3" presStyleCnt="6"/>
      <dgm:spPr/>
    </dgm:pt>
    <dgm:pt modelId="{77CC4EE7-9454-4FAD-BC11-58D1D3FB4C9C}" type="pres">
      <dgm:prSet presAssocID="{70C5DF3C-66F9-4EB1-AA41-057BCB1FB418}" presName="vert1" presStyleCnt="0"/>
      <dgm:spPr/>
    </dgm:pt>
    <dgm:pt modelId="{6D3DA964-5786-4229-8C57-3EEF562AFEF6}" type="pres">
      <dgm:prSet presAssocID="{811AF96A-1F3D-4355-A385-9D91B616B7EE}" presName="thickLine" presStyleLbl="alignNode1" presStyleIdx="4" presStyleCnt="6"/>
      <dgm:spPr/>
    </dgm:pt>
    <dgm:pt modelId="{78ED8AFC-AF60-44F4-9D66-5D0EC84869B8}" type="pres">
      <dgm:prSet presAssocID="{811AF96A-1F3D-4355-A385-9D91B616B7EE}" presName="horz1" presStyleCnt="0"/>
      <dgm:spPr/>
    </dgm:pt>
    <dgm:pt modelId="{ACBBBE95-B387-4AA9-9D52-68CAC6104D40}" type="pres">
      <dgm:prSet presAssocID="{811AF96A-1F3D-4355-A385-9D91B616B7EE}" presName="tx1" presStyleLbl="revTx" presStyleIdx="4" presStyleCnt="6"/>
      <dgm:spPr/>
    </dgm:pt>
    <dgm:pt modelId="{34CEF2A1-F2EA-4C5C-931F-7397858B22C3}" type="pres">
      <dgm:prSet presAssocID="{811AF96A-1F3D-4355-A385-9D91B616B7EE}" presName="vert1" presStyleCnt="0"/>
      <dgm:spPr/>
    </dgm:pt>
    <dgm:pt modelId="{4CF457CA-BB2E-464B-B0D7-3E5911C0187C}" type="pres">
      <dgm:prSet presAssocID="{60A45707-A31B-4F7B-8629-061FEF9F2B0A}" presName="thickLine" presStyleLbl="alignNode1" presStyleIdx="5" presStyleCnt="6"/>
      <dgm:spPr/>
    </dgm:pt>
    <dgm:pt modelId="{C572DFA8-70C6-4069-9CF3-4BF7DAB1EAF1}" type="pres">
      <dgm:prSet presAssocID="{60A45707-A31B-4F7B-8629-061FEF9F2B0A}" presName="horz1" presStyleCnt="0"/>
      <dgm:spPr/>
    </dgm:pt>
    <dgm:pt modelId="{7F096587-CB4F-4B67-8A48-3C64E4551E76}" type="pres">
      <dgm:prSet presAssocID="{60A45707-A31B-4F7B-8629-061FEF9F2B0A}" presName="tx1" presStyleLbl="revTx" presStyleIdx="5" presStyleCnt="6"/>
      <dgm:spPr/>
    </dgm:pt>
    <dgm:pt modelId="{93FC60DB-23A3-438F-B7E9-64FAE3E0195F}" type="pres">
      <dgm:prSet presAssocID="{60A45707-A31B-4F7B-8629-061FEF9F2B0A}" presName="vert1" presStyleCnt="0"/>
      <dgm:spPr/>
    </dgm:pt>
  </dgm:ptLst>
  <dgm:cxnLst>
    <dgm:cxn modelId="{B44B6423-ABA1-4917-AD51-B8CBDE66AAA1}" srcId="{F06CE718-30F9-47FE-86A9-DCB015467741}" destId="{83928F75-C4D0-48B6-BBFA-8A60B897312D}" srcOrd="1" destOrd="0" parTransId="{B78071DF-D373-4AC7-98D9-029A9553E18A}" sibTransId="{52FB52EC-59EA-412D-8464-8E8064277B88}"/>
    <dgm:cxn modelId="{C4DBF232-BCFE-41F4-B3E0-9154BCD685D8}" type="presOf" srcId="{83928F75-C4D0-48B6-BBFA-8A60B897312D}" destId="{F99A52DA-4BD2-482A-BE01-06ED4B8FBBD7}" srcOrd="0" destOrd="0" presId="urn:microsoft.com/office/officeart/2008/layout/LinedList"/>
    <dgm:cxn modelId="{923D1735-8F4B-420D-9DCC-FF7AE2409FBC}" type="presOf" srcId="{D371FE90-71C8-4F61-BFC1-6D7B89F7C8C5}" destId="{13AC4F72-D3BC-402D-9B2E-9F42A13D51A5}" srcOrd="0" destOrd="0" presId="urn:microsoft.com/office/officeart/2008/layout/LinedList"/>
    <dgm:cxn modelId="{921D137E-1AB9-47F6-8C98-52725CCE51AA}" type="presOf" srcId="{811AF96A-1F3D-4355-A385-9D91B616B7EE}" destId="{ACBBBE95-B387-4AA9-9D52-68CAC6104D40}" srcOrd="0" destOrd="0" presId="urn:microsoft.com/office/officeart/2008/layout/LinedList"/>
    <dgm:cxn modelId="{9A4A0C8D-52A0-41BD-94CE-07F1E0D46866}" srcId="{F06CE718-30F9-47FE-86A9-DCB015467741}" destId="{811AF96A-1F3D-4355-A385-9D91B616B7EE}" srcOrd="4" destOrd="0" parTransId="{7A5C75BF-A1C4-430F-89C5-EAF57B6FE801}" sibTransId="{4E12BB0C-67A6-4676-A1BE-A77858896BAE}"/>
    <dgm:cxn modelId="{5049E2A7-1CF0-48D0-8E00-5C8024764782}" type="presOf" srcId="{B731E075-4FB6-4643-AFBE-96395C7B90A0}" destId="{04C548AF-B781-41C1-9166-17AC4ED78D99}" srcOrd="0" destOrd="0" presId="urn:microsoft.com/office/officeart/2008/layout/LinedList"/>
    <dgm:cxn modelId="{DFFE6FAE-5A0A-4876-82FF-4A6327488296}" srcId="{F06CE718-30F9-47FE-86A9-DCB015467741}" destId="{60A45707-A31B-4F7B-8629-061FEF9F2B0A}" srcOrd="5" destOrd="0" parTransId="{9E720641-CA13-439C-9961-136263910216}" sibTransId="{F6875517-CC91-43BF-B553-252D919A245A}"/>
    <dgm:cxn modelId="{27BE0DC2-88C7-4AA6-92ED-CF58BB3210D4}" type="presOf" srcId="{F06CE718-30F9-47FE-86A9-DCB015467741}" destId="{D0AA3629-7C93-4157-8FA5-DF521A3EC986}" srcOrd="0" destOrd="0" presId="urn:microsoft.com/office/officeart/2008/layout/LinedList"/>
    <dgm:cxn modelId="{07A161D0-0BEF-45A1-A7FC-5A98059935FA}" srcId="{F06CE718-30F9-47FE-86A9-DCB015467741}" destId="{B731E075-4FB6-4643-AFBE-96395C7B90A0}" srcOrd="2" destOrd="0" parTransId="{E698DFB2-3109-4007-84E9-2224C3A3E5FA}" sibTransId="{3BBD3469-E4F2-4F8D-8434-CF4F3A0A1A2B}"/>
    <dgm:cxn modelId="{D1B1A1D9-3304-4F4D-B79F-A55CE24DC78E}" type="presOf" srcId="{60A45707-A31B-4F7B-8629-061FEF9F2B0A}" destId="{7F096587-CB4F-4B67-8A48-3C64E4551E76}" srcOrd="0" destOrd="0" presId="urn:microsoft.com/office/officeart/2008/layout/LinedList"/>
    <dgm:cxn modelId="{FBB088E3-0E5F-41E6-86F5-C1A7C8CD9EDF}" srcId="{F06CE718-30F9-47FE-86A9-DCB015467741}" destId="{70C5DF3C-66F9-4EB1-AA41-057BCB1FB418}" srcOrd="3" destOrd="0" parTransId="{7367F4C7-7352-45F3-8D4B-7215013C31F8}" sibTransId="{EB3EEC0D-FF3A-4F24-B40E-1EE28437B8E2}"/>
    <dgm:cxn modelId="{E2E31BEB-113D-43E5-ACB7-01F875E314D4}" type="presOf" srcId="{70C5DF3C-66F9-4EB1-AA41-057BCB1FB418}" destId="{E5DD12FB-8180-46EE-98B3-1020007A323F}" srcOrd="0" destOrd="0" presId="urn:microsoft.com/office/officeart/2008/layout/LinedList"/>
    <dgm:cxn modelId="{D1955EF8-1A61-4DE7-9B9B-E88F5EC74105}" srcId="{F06CE718-30F9-47FE-86A9-DCB015467741}" destId="{D371FE90-71C8-4F61-BFC1-6D7B89F7C8C5}" srcOrd="0" destOrd="0" parTransId="{7467B5B3-0E43-4E68-97E3-EFD27834AB8B}" sibTransId="{9568F171-F585-4110-89BE-511A882F86A8}"/>
    <dgm:cxn modelId="{0973CDD3-6805-4758-B04D-EE79275259B4}" type="presParOf" srcId="{D0AA3629-7C93-4157-8FA5-DF521A3EC986}" destId="{173CE9FB-D60E-4021-9469-208E9F0F4102}" srcOrd="0" destOrd="0" presId="urn:microsoft.com/office/officeart/2008/layout/LinedList"/>
    <dgm:cxn modelId="{15CB4C90-A76C-4700-93D0-5FB5686391F6}" type="presParOf" srcId="{D0AA3629-7C93-4157-8FA5-DF521A3EC986}" destId="{1F75BA3B-11E2-4FCA-A389-EBA510DE0030}" srcOrd="1" destOrd="0" presId="urn:microsoft.com/office/officeart/2008/layout/LinedList"/>
    <dgm:cxn modelId="{E957391D-5A48-4A7D-A55A-AFF2631E68D4}" type="presParOf" srcId="{1F75BA3B-11E2-4FCA-A389-EBA510DE0030}" destId="{13AC4F72-D3BC-402D-9B2E-9F42A13D51A5}" srcOrd="0" destOrd="0" presId="urn:microsoft.com/office/officeart/2008/layout/LinedList"/>
    <dgm:cxn modelId="{E82462EC-2812-4B5F-ACE4-8616EC5FF1A2}" type="presParOf" srcId="{1F75BA3B-11E2-4FCA-A389-EBA510DE0030}" destId="{4D8B3AE3-8F93-417C-830D-469144812EF5}" srcOrd="1" destOrd="0" presId="urn:microsoft.com/office/officeart/2008/layout/LinedList"/>
    <dgm:cxn modelId="{3F318C49-9A07-474E-8A03-3E7DA506B6FD}" type="presParOf" srcId="{D0AA3629-7C93-4157-8FA5-DF521A3EC986}" destId="{3915160A-F631-48AF-9AFC-B152C6CB0FC3}" srcOrd="2" destOrd="0" presId="urn:microsoft.com/office/officeart/2008/layout/LinedList"/>
    <dgm:cxn modelId="{F9128A35-FFCB-4ACE-931E-F5F10F23E296}" type="presParOf" srcId="{D0AA3629-7C93-4157-8FA5-DF521A3EC986}" destId="{5B247B33-CD41-4234-922A-C21135F2A726}" srcOrd="3" destOrd="0" presId="urn:microsoft.com/office/officeart/2008/layout/LinedList"/>
    <dgm:cxn modelId="{0DD06C39-5285-4345-A95C-26B1346BAA6A}" type="presParOf" srcId="{5B247B33-CD41-4234-922A-C21135F2A726}" destId="{F99A52DA-4BD2-482A-BE01-06ED4B8FBBD7}" srcOrd="0" destOrd="0" presId="urn:microsoft.com/office/officeart/2008/layout/LinedList"/>
    <dgm:cxn modelId="{5384E056-15CA-41E5-9B26-E3788E3BB4E5}" type="presParOf" srcId="{5B247B33-CD41-4234-922A-C21135F2A726}" destId="{61C305F6-FD0B-467A-9973-DFE84C52E304}" srcOrd="1" destOrd="0" presId="urn:microsoft.com/office/officeart/2008/layout/LinedList"/>
    <dgm:cxn modelId="{D47252B6-B98D-43B5-9DE4-C0297D6B38AD}" type="presParOf" srcId="{D0AA3629-7C93-4157-8FA5-DF521A3EC986}" destId="{87A21D3A-EADF-41A1-8D97-BC8FE4055AB6}" srcOrd="4" destOrd="0" presId="urn:microsoft.com/office/officeart/2008/layout/LinedList"/>
    <dgm:cxn modelId="{649969E4-2B57-4971-8B3A-463A5234D302}" type="presParOf" srcId="{D0AA3629-7C93-4157-8FA5-DF521A3EC986}" destId="{A90E2E61-FD2A-4EA3-AB62-3D2DAC6A7CD4}" srcOrd="5" destOrd="0" presId="urn:microsoft.com/office/officeart/2008/layout/LinedList"/>
    <dgm:cxn modelId="{2F29A470-DEA8-465E-9F21-80AD1EF23406}" type="presParOf" srcId="{A90E2E61-FD2A-4EA3-AB62-3D2DAC6A7CD4}" destId="{04C548AF-B781-41C1-9166-17AC4ED78D99}" srcOrd="0" destOrd="0" presId="urn:microsoft.com/office/officeart/2008/layout/LinedList"/>
    <dgm:cxn modelId="{556F20B6-050F-4026-B71D-6CCB3D6AB10D}" type="presParOf" srcId="{A90E2E61-FD2A-4EA3-AB62-3D2DAC6A7CD4}" destId="{ED9C9E19-DDB5-4802-8BA3-0301E7111FB8}" srcOrd="1" destOrd="0" presId="urn:microsoft.com/office/officeart/2008/layout/LinedList"/>
    <dgm:cxn modelId="{21036A9B-FC8E-4FDE-8187-91F78ADE8299}" type="presParOf" srcId="{D0AA3629-7C93-4157-8FA5-DF521A3EC986}" destId="{42B2F253-0F41-49C2-8AF5-D553D6598549}" srcOrd="6" destOrd="0" presId="urn:microsoft.com/office/officeart/2008/layout/LinedList"/>
    <dgm:cxn modelId="{231CA731-7DB9-422D-83E7-0F36E83A7774}" type="presParOf" srcId="{D0AA3629-7C93-4157-8FA5-DF521A3EC986}" destId="{D2A2F626-5D7A-459E-A1FF-9B313E13DE33}" srcOrd="7" destOrd="0" presId="urn:microsoft.com/office/officeart/2008/layout/LinedList"/>
    <dgm:cxn modelId="{36760631-F793-4478-AEDB-E474EA4C7C94}" type="presParOf" srcId="{D2A2F626-5D7A-459E-A1FF-9B313E13DE33}" destId="{E5DD12FB-8180-46EE-98B3-1020007A323F}" srcOrd="0" destOrd="0" presId="urn:microsoft.com/office/officeart/2008/layout/LinedList"/>
    <dgm:cxn modelId="{B5C38299-A42C-4C7C-BE7A-6C4A66CD9145}" type="presParOf" srcId="{D2A2F626-5D7A-459E-A1FF-9B313E13DE33}" destId="{77CC4EE7-9454-4FAD-BC11-58D1D3FB4C9C}" srcOrd="1" destOrd="0" presId="urn:microsoft.com/office/officeart/2008/layout/LinedList"/>
    <dgm:cxn modelId="{1D5AB894-D496-4735-9D6D-DCEB320E20AF}" type="presParOf" srcId="{D0AA3629-7C93-4157-8FA5-DF521A3EC986}" destId="{6D3DA964-5786-4229-8C57-3EEF562AFEF6}" srcOrd="8" destOrd="0" presId="urn:microsoft.com/office/officeart/2008/layout/LinedList"/>
    <dgm:cxn modelId="{86ACB07E-E863-45C3-AA3E-43B683540A05}" type="presParOf" srcId="{D0AA3629-7C93-4157-8FA5-DF521A3EC986}" destId="{78ED8AFC-AF60-44F4-9D66-5D0EC84869B8}" srcOrd="9" destOrd="0" presId="urn:microsoft.com/office/officeart/2008/layout/LinedList"/>
    <dgm:cxn modelId="{EE278CEF-82B0-4545-B2E6-A70001260694}" type="presParOf" srcId="{78ED8AFC-AF60-44F4-9D66-5D0EC84869B8}" destId="{ACBBBE95-B387-4AA9-9D52-68CAC6104D40}" srcOrd="0" destOrd="0" presId="urn:microsoft.com/office/officeart/2008/layout/LinedList"/>
    <dgm:cxn modelId="{9AC0E97A-C1CF-41FC-AA5B-62D44421A5F2}" type="presParOf" srcId="{78ED8AFC-AF60-44F4-9D66-5D0EC84869B8}" destId="{34CEF2A1-F2EA-4C5C-931F-7397858B22C3}" srcOrd="1" destOrd="0" presId="urn:microsoft.com/office/officeart/2008/layout/LinedList"/>
    <dgm:cxn modelId="{1D935E2A-8BF0-4C63-96C2-E5E470BBD1E9}" type="presParOf" srcId="{D0AA3629-7C93-4157-8FA5-DF521A3EC986}" destId="{4CF457CA-BB2E-464B-B0D7-3E5911C0187C}" srcOrd="10" destOrd="0" presId="urn:microsoft.com/office/officeart/2008/layout/LinedList"/>
    <dgm:cxn modelId="{8826B169-7DF6-41F5-A463-6991A7641954}" type="presParOf" srcId="{D0AA3629-7C93-4157-8FA5-DF521A3EC986}" destId="{C572DFA8-70C6-4069-9CF3-4BF7DAB1EAF1}" srcOrd="11" destOrd="0" presId="urn:microsoft.com/office/officeart/2008/layout/LinedList"/>
    <dgm:cxn modelId="{EC3D6D9C-9BAA-428A-B446-271ABCDA1C5D}" type="presParOf" srcId="{C572DFA8-70C6-4069-9CF3-4BF7DAB1EAF1}" destId="{7F096587-CB4F-4B67-8A48-3C64E4551E76}" srcOrd="0" destOrd="0" presId="urn:microsoft.com/office/officeart/2008/layout/LinedList"/>
    <dgm:cxn modelId="{E878434F-399B-44AF-B1B6-D297693612F8}" type="presParOf" srcId="{C572DFA8-70C6-4069-9CF3-4BF7DAB1EAF1}" destId="{93FC60DB-23A3-438F-B7E9-64FAE3E019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B8128F1F-AA5F-425E-B2BD-5EBBCDA8869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245D8E8-AD95-406D-8968-304BD7C39349}">
      <dgm:prSet/>
      <dgm:spPr/>
      <dgm:t>
        <a:bodyPr/>
        <a:lstStyle/>
        <a:p>
          <a:r>
            <a:rPr lang="en-GB" baseline="0"/>
            <a:t>Scenario</a:t>
          </a:r>
          <a:endParaRPr lang="en-US"/>
        </a:p>
      </dgm:t>
    </dgm:pt>
    <dgm:pt modelId="{7B7123B6-7FC9-498B-8A9A-169200C06851}" type="parTrans" cxnId="{E5A22AE9-740A-4FA6-BAFC-A8D599898E5C}">
      <dgm:prSet/>
      <dgm:spPr/>
      <dgm:t>
        <a:bodyPr/>
        <a:lstStyle/>
        <a:p>
          <a:endParaRPr lang="en-US"/>
        </a:p>
      </dgm:t>
    </dgm:pt>
    <dgm:pt modelId="{E8702691-F72E-45FB-8AB2-1F31C60667D1}" type="sibTrans" cxnId="{E5A22AE9-740A-4FA6-BAFC-A8D599898E5C}">
      <dgm:prSet/>
      <dgm:spPr/>
      <dgm:t>
        <a:bodyPr/>
        <a:lstStyle/>
        <a:p>
          <a:endParaRPr lang="en-US"/>
        </a:p>
      </dgm:t>
    </dgm:pt>
    <dgm:pt modelId="{965D56D9-F835-4A14-806A-5CD5F4D28AF6}">
      <dgm:prSet/>
      <dgm:spPr/>
      <dgm:t>
        <a:bodyPr/>
        <a:lstStyle/>
        <a:p>
          <a:r>
            <a:rPr lang="en-GB" baseline="0"/>
            <a:t>Biggest risk</a:t>
          </a:r>
          <a:endParaRPr lang="en-US"/>
        </a:p>
      </dgm:t>
    </dgm:pt>
    <dgm:pt modelId="{0336F597-E4A3-4B0F-AC4B-F84789F651B4}" type="parTrans" cxnId="{EE072FFD-323D-45DF-A67B-F7AAF9D914C4}">
      <dgm:prSet/>
      <dgm:spPr/>
      <dgm:t>
        <a:bodyPr/>
        <a:lstStyle/>
        <a:p>
          <a:endParaRPr lang="en-US"/>
        </a:p>
      </dgm:t>
    </dgm:pt>
    <dgm:pt modelId="{D719A277-BE20-4B53-900A-665718BBC8A6}" type="sibTrans" cxnId="{EE072FFD-323D-45DF-A67B-F7AAF9D914C4}">
      <dgm:prSet/>
      <dgm:spPr/>
      <dgm:t>
        <a:bodyPr/>
        <a:lstStyle/>
        <a:p>
          <a:endParaRPr lang="en-US"/>
        </a:p>
      </dgm:t>
    </dgm:pt>
    <dgm:pt modelId="{85D7BDF9-B276-4791-B41E-2DEF4F04114C}">
      <dgm:prSet/>
      <dgm:spPr/>
      <dgm:t>
        <a:bodyPr/>
        <a:lstStyle/>
        <a:p>
          <a:r>
            <a:rPr lang="en-GB" baseline="0"/>
            <a:t>Biggest opportunity</a:t>
          </a:r>
          <a:endParaRPr lang="en-US"/>
        </a:p>
      </dgm:t>
    </dgm:pt>
    <dgm:pt modelId="{E1BD356A-51BC-4FC2-8FED-55D5D572E464}" type="parTrans" cxnId="{19836C9D-B83C-4ACC-9E04-8E8A1A59DBE5}">
      <dgm:prSet/>
      <dgm:spPr/>
      <dgm:t>
        <a:bodyPr/>
        <a:lstStyle/>
        <a:p>
          <a:endParaRPr lang="en-US"/>
        </a:p>
      </dgm:t>
    </dgm:pt>
    <dgm:pt modelId="{07880A42-26EA-40F2-BE18-7EE8B022E4DA}" type="sibTrans" cxnId="{19836C9D-B83C-4ACC-9E04-8E8A1A59DBE5}">
      <dgm:prSet/>
      <dgm:spPr/>
      <dgm:t>
        <a:bodyPr/>
        <a:lstStyle/>
        <a:p>
          <a:endParaRPr lang="en-US"/>
        </a:p>
      </dgm:t>
    </dgm:pt>
    <dgm:pt modelId="{2DFA81E3-8E1B-42E8-A3B3-9294120A03AC}">
      <dgm:prSet/>
      <dgm:spPr/>
      <dgm:t>
        <a:bodyPr/>
        <a:lstStyle/>
        <a:p>
          <a:r>
            <a:rPr lang="en-GB" baseline="0"/>
            <a:t>One thing you would change</a:t>
          </a:r>
          <a:endParaRPr lang="en-US"/>
        </a:p>
      </dgm:t>
    </dgm:pt>
    <dgm:pt modelId="{E222DD23-7E36-43D0-A77B-77E10D75BE4E}" type="parTrans" cxnId="{8E58C533-C947-4C13-8B54-C268057603FC}">
      <dgm:prSet/>
      <dgm:spPr/>
      <dgm:t>
        <a:bodyPr/>
        <a:lstStyle/>
        <a:p>
          <a:endParaRPr lang="en-US"/>
        </a:p>
      </dgm:t>
    </dgm:pt>
    <dgm:pt modelId="{2C708EBD-072A-4128-839C-7AC2B9ECF10C}" type="sibTrans" cxnId="{8E58C533-C947-4C13-8B54-C268057603FC}">
      <dgm:prSet/>
      <dgm:spPr/>
      <dgm:t>
        <a:bodyPr/>
        <a:lstStyle/>
        <a:p>
          <a:endParaRPr lang="en-US"/>
        </a:p>
      </dgm:t>
    </dgm:pt>
    <dgm:pt modelId="{DCE86518-A5E4-4DF4-BF21-E081FD19A798}" type="pres">
      <dgm:prSet presAssocID="{B8128F1F-AA5F-425E-B2BD-5EBBCDA8869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71A3E15-6E56-41AA-B374-110C67573612}" type="pres">
      <dgm:prSet presAssocID="{4245D8E8-AD95-406D-8968-304BD7C39349}" presName="hierRoot1" presStyleCnt="0"/>
      <dgm:spPr/>
    </dgm:pt>
    <dgm:pt modelId="{40AD26FB-3480-4665-81CD-408D67283965}" type="pres">
      <dgm:prSet presAssocID="{4245D8E8-AD95-406D-8968-304BD7C39349}" presName="composite" presStyleCnt="0"/>
      <dgm:spPr/>
    </dgm:pt>
    <dgm:pt modelId="{877A5D31-A94D-4D03-904A-08523EA3C343}" type="pres">
      <dgm:prSet presAssocID="{4245D8E8-AD95-406D-8968-304BD7C39349}" presName="background" presStyleLbl="node0" presStyleIdx="0" presStyleCnt="4"/>
      <dgm:spPr/>
    </dgm:pt>
    <dgm:pt modelId="{AF976BB8-8E0E-416A-B055-7CAF9DC758A1}" type="pres">
      <dgm:prSet presAssocID="{4245D8E8-AD95-406D-8968-304BD7C39349}" presName="text" presStyleLbl="fgAcc0" presStyleIdx="0" presStyleCnt="4">
        <dgm:presLayoutVars>
          <dgm:chPref val="3"/>
        </dgm:presLayoutVars>
      </dgm:prSet>
      <dgm:spPr/>
    </dgm:pt>
    <dgm:pt modelId="{2ACA02CD-4265-43FC-8210-16AF1810CA7C}" type="pres">
      <dgm:prSet presAssocID="{4245D8E8-AD95-406D-8968-304BD7C39349}" presName="hierChild2" presStyleCnt="0"/>
      <dgm:spPr/>
    </dgm:pt>
    <dgm:pt modelId="{37FC76A9-DCA8-4F4F-A892-72D4532C5CC8}" type="pres">
      <dgm:prSet presAssocID="{965D56D9-F835-4A14-806A-5CD5F4D28AF6}" presName="hierRoot1" presStyleCnt="0"/>
      <dgm:spPr/>
    </dgm:pt>
    <dgm:pt modelId="{6EEC17FC-BB76-4338-A42B-B5AAEC0942F1}" type="pres">
      <dgm:prSet presAssocID="{965D56D9-F835-4A14-806A-5CD5F4D28AF6}" presName="composite" presStyleCnt="0"/>
      <dgm:spPr/>
    </dgm:pt>
    <dgm:pt modelId="{DE0E7ED5-F538-44BB-BF8E-9529026B3894}" type="pres">
      <dgm:prSet presAssocID="{965D56D9-F835-4A14-806A-5CD5F4D28AF6}" presName="background" presStyleLbl="node0" presStyleIdx="1" presStyleCnt="4"/>
      <dgm:spPr/>
    </dgm:pt>
    <dgm:pt modelId="{111626B8-6F0F-418C-A12B-2E3B8F3CD3AB}" type="pres">
      <dgm:prSet presAssocID="{965D56D9-F835-4A14-806A-5CD5F4D28AF6}" presName="text" presStyleLbl="fgAcc0" presStyleIdx="1" presStyleCnt="4">
        <dgm:presLayoutVars>
          <dgm:chPref val="3"/>
        </dgm:presLayoutVars>
      </dgm:prSet>
      <dgm:spPr/>
    </dgm:pt>
    <dgm:pt modelId="{3F748432-908E-42DD-B352-4B40372C4DB6}" type="pres">
      <dgm:prSet presAssocID="{965D56D9-F835-4A14-806A-5CD5F4D28AF6}" presName="hierChild2" presStyleCnt="0"/>
      <dgm:spPr/>
    </dgm:pt>
    <dgm:pt modelId="{B73167E2-035D-4CDE-B0FA-8A21C674B921}" type="pres">
      <dgm:prSet presAssocID="{85D7BDF9-B276-4791-B41E-2DEF4F04114C}" presName="hierRoot1" presStyleCnt="0"/>
      <dgm:spPr/>
    </dgm:pt>
    <dgm:pt modelId="{1ABC9922-B2EC-48AB-A53B-DF293051C15C}" type="pres">
      <dgm:prSet presAssocID="{85D7BDF9-B276-4791-B41E-2DEF4F04114C}" presName="composite" presStyleCnt="0"/>
      <dgm:spPr/>
    </dgm:pt>
    <dgm:pt modelId="{428838C4-E0AF-4F4F-B92A-51534EE3FF25}" type="pres">
      <dgm:prSet presAssocID="{85D7BDF9-B276-4791-B41E-2DEF4F04114C}" presName="background" presStyleLbl="node0" presStyleIdx="2" presStyleCnt="4"/>
      <dgm:spPr/>
    </dgm:pt>
    <dgm:pt modelId="{554F4F7D-9C1C-4ED2-A078-427BB1E466B2}" type="pres">
      <dgm:prSet presAssocID="{85D7BDF9-B276-4791-B41E-2DEF4F04114C}" presName="text" presStyleLbl="fgAcc0" presStyleIdx="2" presStyleCnt="4">
        <dgm:presLayoutVars>
          <dgm:chPref val="3"/>
        </dgm:presLayoutVars>
      </dgm:prSet>
      <dgm:spPr/>
    </dgm:pt>
    <dgm:pt modelId="{27D6D41B-435B-456E-984D-7F69625D0BA2}" type="pres">
      <dgm:prSet presAssocID="{85D7BDF9-B276-4791-B41E-2DEF4F04114C}" presName="hierChild2" presStyleCnt="0"/>
      <dgm:spPr/>
    </dgm:pt>
    <dgm:pt modelId="{6B63C5FB-9C26-4B6A-86E7-2BC1A4F3956B}" type="pres">
      <dgm:prSet presAssocID="{2DFA81E3-8E1B-42E8-A3B3-9294120A03AC}" presName="hierRoot1" presStyleCnt="0"/>
      <dgm:spPr/>
    </dgm:pt>
    <dgm:pt modelId="{BA5CE303-668D-4ACA-8D5B-8652C055767E}" type="pres">
      <dgm:prSet presAssocID="{2DFA81E3-8E1B-42E8-A3B3-9294120A03AC}" presName="composite" presStyleCnt="0"/>
      <dgm:spPr/>
    </dgm:pt>
    <dgm:pt modelId="{8EE589FF-2BDB-4DB1-9172-56D92013494E}" type="pres">
      <dgm:prSet presAssocID="{2DFA81E3-8E1B-42E8-A3B3-9294120A03AC}" presName="background" presStyleLbl="node0" presStyleIdx="3" presStyleCnt="4"/>
      <dgm:spPr/>
    </dgm:pt>
    <dgm:pt modelId="{CFDD1779-8B46-448C-A6FA-88619399998E}" type="pres">
      <dgm:prSet presAssocID="{2DFA81E3-8E1B-42E8-A3B3-9294120A03AC}" presName="text" presStyleLbl="fgAcc0" presStyleIdx="3" presStyleCnt="4">
        <dgm:presLayoutVars>
          <dgm:chPref val="3"/>
        </dgm:presLayoutVars>
      </dgm:prSet>
      <dgm:spPr/>
    </dgm:pt>
    <dgm:pt modelId="{7E4D592C-87F2-4593-B25D-A1CC97ED17A2}" type="pres">
      <dgm:prSet presAssocID="{2DFA81E3-8E1B-42E8-A3B3-9294120A03AC}" presName="hierChild2" presStyleCnt="0"/>
      <dgm:spPr/>
    </dgm:pt>
  </dgm:ptLst>
  <dgm:cxnLst>
    <dgm:cxn modelId="{E27B7511-A1B8-4814-930D-922F97B861BE}" type="presOf" srcId="{B8128F1F-AA5F-425E-B2BD-5EBBCDA8869A}" destId="{DCE86518-A5E4-4DF4-BF21-E081FD19A798}" srcOrd="0" destOrd="0" presId="urn:microsoft.com/office/officeart/2005/8/layout/hierarchy1"/>
    <dgm:cxn modelId="{609BE232-5412-4235-8616-056EB995D172}" type="presOf" srcId="{2DFA81E3-8E1B-42E8-A3B3-9294120A03AC}" destId="{CFDD1779-8B46-448C-A6FA-88619399998E}" srcOrd="0" destOrd="0" presId="urn:microsoft.com/office/officeart/2005/8/layout/hierarchy1"/>
    <dgm:cxn modelId="{8E58C533-C947-4C13-8B54-C268057603FC}" srcId="{B8128F1F-AA5F-425E-B2BD-5EBBCDA8869A}" destId="{2DFA81E3-8E1B-42E8-A3B3-9294120A03AC}" srcOrd="3" destOrd="0" parTransId="{E222DD23-7E36-43D0-A77B-77E10D75BE4E}" sibTransId="{2C708EBD-072A-4128-839C-7AC2B9ECF10C}"/>
    <dgm:cxn modelId="{C338C282-6685-40E3-AF85-1FF6AC54228C}" type="presOf" srcId="{4245D8E8-AD95-406D-8968-304BD7C39349}" destId="{AF976BB8-8E0E-416A-B055-7CAF9DC758A1}" srcOrd="0" destOrd="0" presId="urn:microsoft.com/office/officeart/2005/8/layout/hierarchy1"/>
    <dgm:cxn modelId="{3DDBC38A-C605-4E75-A49E-3EB5271E23E9}" type="presOf" srcId="{85D7BDF9-B276-4791-B41E-2DEF4F04114C}" destId="{554F4F7D-9C1C-4ED2-A078-427BB1E466B2}" srcOrd="0" destOrd="0" presId="urn:microsoft.com/office/officeart/2005/8/layout/hierarchy1"/>
    <dgm:cxn modelId="{19836C9D-B83C-4ACC-9E04-8E8A1A59DBE5}" srcId="{B8128F1F-AA5F-425E-B2BD-5EBBCDA8869A}" destId="{85D7BDF9-B276-4791-B41E-2DEF4F04114C}" srcOrd="2" destOrd="0" parTransId="{E1BD356A-51BC-4FC2-8FED-55D5D572E464}" sibTransId="{07880A42-26EA-40F2-BE18-7EE8B022E4DA}"/>
    <dgm:cxn modelId="{4D0EA7E6-2C7E-457B-A540-02B7FF56C339}" type="presOf" srcId="{965D56D9-F835-4A14-806A-5CD5F4D28AF6}" destId="{111626B8-6F0F-418C-A12B-2E3B8F3CD3AB}" srcOrd="0" destOrd="0" presId="urn:microsoft.com/office/officeart/2005/8/layout/hierarchy1"/>
    <dgm:cxn modelId="{E5A22AE9-740A-4FA6-BAFC-A8D599898E5C}" srcId="{B8128F1F-AA5F-425E-B2BD-5EBBCDA8869A}" destId="{4245D8E8-AD95-406D-8968-304BD7C39349}" srcOrd="0" destOrd="0" parTransId="{7B7123B6-7FC9-498B-8A9A-169200C06851}" sibTransId="{E8702691-F72E-45FB-8AB2-1F31C60667D1}"/>
    <dgm:cxn modelId="{EE072FFD-323D-45DF-A67B-F7AAF9D914C4}" srcId="{B8128F1F-AA5F-425E-B2BD-5EBBCDA8869A}" destId="{965D56D9-F835-4A14-806A-5CD5F4D28AF6}" srcOrd="1" destOrd="0" parTransId="{0336F597-E4A3-4B0F-AC4B-F84789F651B4}" sibTransId="{D719A277-BE20-4B53-900A-665718BBC8A6}"/>
    <dgm:cxn modelId="{4A5A6434-940C-4B38-9AF9-F314A007A652}" type="presParOf" srcId="{DCE86518-A5E4-4DF4-BF21-E081FD19A798}" destId="{B71A3E15-6E56-41AA-B374-110C67573612}" srcOrd="0" destOrd="0" presId="urn:microsoft.com/office/officeart/2005/8/layout/hierarchy1"/>
    <dgm:cxn modelId="{7E5053BF-DE1C-4F85-8B10-E72ABE0EBC85}" type="presParOf" srcId="{B71A3E15-6E56-41AA-B374-110C67573612}" destId="{40AD26FB-3480-4665-81CD-408D67283965}" srcOrd="0" destOrd="0" presId="urn:microsoft.com/office/officeart/2005/8/layout/hierarchy1"/>
    <dgm:cxn modelId="{08945C93-05E3-45D4-A378-E733FC273F15}" type="presParOf" srcId="{40AD26FB-3480-4665-81CD-408D67283965}" destId="{877A5D31-A94D-4D03-904A-08523EA3C343}" srcOrd="0" destOrd="0" presId="urn:microsoft.com/office/officeart/2005/8/layout/hierarchy1"/>
    <dgm:cxn modelId="{E7362A9D-C19B-4F15-AF78-867E6B1D982F}" type="presParOf" srcId="{40AD26FB-3480-4665-81CD-408D67283965}" destId="{AF976BB8-8E0E-416A-B055-7CAF9DC758A1}" srcOrd="1" destOrd="0" presId="urn:microsoft.com/office/officeart/2005/8/layout/hierarchy1"/>
    <dgm:cxn modelId="{2E925208-4F15-42D0-953E-E8D2001D7975}" type="presParOf" srcId="{B71A3E15-6E56-41AA-B374-110C67573612}" destId="{2ACA02CD-4265-43FC-8210-16AF1810CA7C}" srcOrd="1" destOrd="0" presId="urn:microsoft.com/office/officeart/2005/8/layout/hierarchy1"/>
    <dgm:cxn modelId="{6CA9A274-3287-4B72-87A1-FC8900723DA2}" type="presParOf" srcId="{DCE86518-A5E4-4DF4-BF21-E081FD19A798}" destId="{37FC76A9-DCA8-4F4F-A892-72D4532C5CC8}" srcOrd="1" destOrd="0" presId="urn:microsoft.com/office/officeart/2005/8/layout/hierarchy1"/>
    <dgm:cxn modelId="{02627C34-1184-42ED-85B6-C8C47EE7DD2C}" type="presParOf" srcId="{37FC76A9-DCA8-4F4F-A892-72D4532C5CC8}" destId="{6EEC17FC-BB76-4338-A42B-B5AAEC0942F1}" srcOrd="0" destOrd="0" presId="urn:microsoft.com/office/officeart/2005/8/layout/hierarchy1"/>
    <dgm:cxn modelId="{3B27EDF8-F9E8-4C95-8282-6853EB2C4CAF}" type="presParOf" srcId="{6EEC17FC-BB76-4338-A42B-B5AAEC0942F1}" destId="{DE0E7ED5-F538-44BB-BF8E-9529026B3894}" srcOrd="0" destOrd="0" presId="urn:microsoft.com/office/officeart/2005/8/layout/hierarchy1"/>
    <dgm:cxn modelId="{CDBAD243-57A8-48E2-9F0E-E8E931F871B0}" type="presParOf" srcId="{6EEC17FC-BB76-4338-A42B-B5AAEC0942F1}" destId="{111626B8-6F0F-418C-A12B-2E3B8F3CD3AB}" srcOrd="1" destOrd="0" presId="urn:microsoft.com/office/officeart/2005/8/layout/hierarchy1"/>
    <dgm:cxn modelId="{15D87BCD-4665-48BF-87BC-B08CB39A39C4}" type="presParOf" srcId="{37FC76A9-DCA8-4F4F-A892-72D4532C5CC8}" destId="{3F748432-908E-42DD-B352-4B40372C4DB6}" srcOrd="1" destOrd="0" presId="urn:microsoft.com/office/officeart/2005/8/layout/hierarchy1"/>
    <dgm:cxn modelId="{462F60B6-E951-467D-A8C8-B588ABF26E5B}" type="presParOf" srcId="{DCE86518-A5E4-4DF4-BF21-E081FD19A798}" destId="{B73167E2-035D-4CDE-B0FA-8A21C674B921}" srcOrd="2" destOrd="0" presId="urn:microsoft.com/office/officeart/2005/8/layout/hierarchy1"/>
    <dgm:cxn modelId="{C9DC4B8B-1C64-4F7E-BF7C-DFAEC03E4376}" type="presParOf" srcId="{B73167E2-035D-4CDE-B0FA-8A21C674B921}" destId="{1ABC9922-B2EC-48AB-A53B-DF293051C15C}" srcOrd="0" destOrd="0" presId="urn:microsoft.com/office/officeart/2005/8/layout/hierarchy1"/>
    <dgm:cxn modelId="{BD8263FD-0279-4524-837F-AA3377F958C6}" type="presParOf" srcId="{1ABC9922-B2EC-48AB-A53B-DF293051C15C}" destId="{428838C4-E0AF-4F4F-B92A-51534EE3FF25}" srcOrd="0" destOrd="0" presId="urn:microsoft.com/office/officeart/2005/8/layout/hierarchy1"/>
    <dgm:cxn modelId="{CDCF3F1D-C4E3-465A-9F74-6E9FFBEF77C9}" type="presParOf" srcId="{1ABC9922-B2EC-48AB-A53B-DF293051C15C}" destId="{554F4F7D-9C1C-4ED2-A078-427BB1E466B2}" srcOrd="1" destOrd="0" presId="urn:microsoft.com/office/officeart/2005/8/layout/hierarchy1"/>
    <dgm:cxn modelId="{228D97D0-D58E-430A-A8CA-EDB8BCDCDA0D}" type="presParOf" srcId="{B73167E2-035D-4CDE-B0FA-8A21C674B921}" destId="{27D6D41B-435B-456E-984D-7F69625D0BA2}" srcOrd="1" destOrd="0" presId="urn:microsoft.com/office/officeart/2005/8/layout/hierarchy1"/>
    <dgm:cxn modelId="{DF322148-8810-44C0-B01A-4E5FFD81AED5}" type="presParOf" srcId="{DCE86518-A5E4-4DF4-BF21-E081FD19A798}" destId="{6B63C5FB-9C26-4B6A-86E7-2BC1A4F3956B}" srcOrd="3" destOrd="0" presId="urn:microsoft.com/office/officeart/2005/8/layout/hierarchy1"/>
    <dgm:cxn modelId="{5D032C1F-2AE8-4AE5-908B-B201D0ED4723}" type="presParOf" srcId="{6B63C5FB-9C26-4B6A-86E7-2BC1A4F3956B}" destId="{BA5CE303-668D-4ACA-8D5B-8652C055767E}" srcOrd="0" destOrd="0" presId="urn:microsoft.com/office/officeart/2005/8/layout/hierarchy1"/>
    <dgm:cxn modelId="{AAF4087F-C979-46F1-AD3D-B7423D7DBBBF}" type="presParOf" srcId="{BA5CE303-668D-4ACA-8D5B-8652C055767E}" destId="{8EE589FF-2BDB-4DB1-9172-56D92013494E}" srcOrd="0" destOrd="0" presId="urn:microsoft.com/office/officeart/2005/8/layout/hierarchy1"/>
    <dgm:cxn modelId="{28D36BF5-D673-4D95-97BC-B90160488A50}" type="presParOf" srcId="{BA5CE303-668D-4ACA-8D5B-8652C055767E}" destId="{CFDD1779-8B46-448C-A6FA-88619399998E}" srcOrd="1" destOrd="0" presId="urn:microsoft.com/office/officeart/2005/8/layout/hierarchy1"/>
    <dgm:cxn modelId="{A22254BA-0D28-4FB1-A679-04B70044E4BC}" type="presParOf" srcId="{6B63C5FB-9C26-4B6A-86E7-2BC1A4F3956B}" destId="{7E4D592C-87F2-4593-B25D-A1CC97ED17A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3A17B9-7812-4F36-9E04-A2EBAC725173}">
      <dsp:nvSpPr>
        <dsp:cNvPr id="0" name=""/>
        <dsp:cNvSpPr/>
      </dsp:nvSpPr>
      <dsp:spPr>
        <a:xfrm>
          <a:off x="3794" y="451866"/>
          <a:ext cx="2054360" cy="2876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166" tIns="330200" rIns="160166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/>
            <a:t>Analyse how digital transformation influences health, wellbeing, and sustainability.</a:t>
          </a:r>
          <a:endParaRPr lang="en-US" sz="1200" kern="1200"/>
        </a:p>
      </dsp:txBody>
      <dsp:txXfrm>
        <a:off x="3794" y="1544785"/>
        <a:ext cx="2054360" cy="1725662"/>
      </dsp:txXfrm>
    </dsp:sp>
    <dsp:sp modelId="{27809837-D204-41E8-8E62-132623D22975}">
      <dsp:nvSpPr>
        <dsp:cNvPr id="0" name=""/>
        <dsp:cNvSpPr/>
      </dsp:nvSpPr>
      <dsp:spPr>
        <a:xfrm>
          <a:off x="599558" y="739476"/>
          <a:ext cx="862831" cy="862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270" tIns="12700" rIns="67270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1</a:t>
          </a:r>
        </a:p>
      </dsp:txBody>
      <dsp:txXfrm>
        <a:off x="725917" y="865835"/>
        <a:ext cx="610113" cy="610113"/>
      </dsp:txXfrm>
    </dsp:sp>
    <dsp:sp modelId="{871A9530-537B-48A9-8827-7DD65F4DBA7C}">
      <dsp:nvSpPr>
        <dsp:cNvPr id="0" name=""/>
        <dsp:cNvSpPr/>
      </dsp:nvSpPr>
      <dsp:spPr>
        <a:xfrm>
          <a:off x="3794" y="3327898"/>
          <a:ext cx="2054360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EFEA62-68AE-45E1-A9E9-0442122A0B24}">
      <dsp:nvSpPr>
        <dsp:cNvPr id="0" name=""/>
        <dsp:cNvSpPr/>
      </dsp:nvSpPr>
      <dsp:spPr>
        <a:xfrm>
          <a:off x="2263591" y="451866"/>
          <a:ext cx="2054360" cy="2876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166" tIns="330200" rIns="160166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/>
            <a:t>Evaluate the implications of digital tools for professionals, service users, and communities.</a:t>
          </a:r>
          <a:endParaRPr lang="en-US" sz="1200" kern="1200"/>
        </a:p>
      </dsp:txBody>
      <dsp:txXfrm>
        <a:off x="2263591" y="1544785"/>
        <a:ext cx="2054360" cy="1725662"/>
      </dsp:txXfrm>
    </dsp:sp>
    <dsp:sp modelId="{71A4982D-0995-4ED0-B9F0-E3B8DA52C6BB}">
      <dsp:nvSpPr>
        <dsp:cNvPr id="0" name=""/>
        <dsp:cNvSpPr/>
      </dsp:nvSpPr>
      <dsp:spPr>
        <a:xfrm>
          <a:off x="2859355" y="739476"/>
          <a:ext cx="862831" cy="862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270" tIns="12700" rIns="67270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2</a:t>
          </a:r>
        </a:p>
      </dsp:txBody>
      <dsp:txXfrm>
        <a:off x="2985714" y="865835"/>
        <a:ext cx="610113" cy="610113"/>
      </dsp:txXfrm>
    </dsp:sp>
    <dsp:sp modelId="{15CF94AA-743E-4E0C-88D6-F5B3AA04D19F}">
      <dsp:nvSpPr>
        <dsp:cNvPr id="0" name=""/>
        <dsp:cNvSpPr/>
      </dsp:nvSpPr>
      <dsp:spPr>
        <a:xfrm>
          <a:off x="2263591" y="3327898"/>
          <a:ext cx="2054360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784C3-3618-4FFE-A00B-A19D505C9ED7}">
      <dsp:nvSpPr>
        <dsp:cNvPr id="0" name=""/>
        <dsp:cNvSpPr/>
      </dsp:nvSpPr>
      <dsp:spPr>
        <a:xfrm>
          <a:off x="4523387" y="451866"/>
          <a:ext cx="2054360" cy="2876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166" tIns="330200" rIns="160166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/>
            <a:t>Critically assess innovations (AI, big data, digital devices) in relation to equity, access, and environmental impact.</a:t>
          </a:r>
          <a:endParaRPr lang="en-US" sz="1200" kern="1200"/>
        </a:p>
      </dsp:txBody>
      <dsp:txXfrm>
        <a:off x="4523387" y="1544785"/>
        <a:ext cx="2054360" cy="1725662"/>
      </dsp:txXfrm>
    </dsp:sp>
    <dsp:sp modelId="{61F58114-36FD-4EF1-BE86-2AE6D4829964}">
      <dsp:nvSpPr>
        <dsp:cNvPr id="0" name=""/>
        <dsp:cNvSpPr/>
      </dsp:nvSpPr>
      <dsp:spPr>
        <a:xfrm>
          <a:off x="5119152" y="739476"/>
          <a:ext cx="862831" cy="862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270" tIns="12700" rIns="67270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3</a:t>
          </a:r>
        </a:p>
      </dsp:txBody>
      <dsp:txXfrm>
        <a:off x="5245511" y="865835"/>
        <a:ext cx="610113" cy="610113"/>
      </dsp:txXfrm>
    </dsp:sp>
    <dsp:sp modelId="{43D1C836-44B7-4111-B4B1-048E1D454FEF}">
      <dsp:nvSpPr>
        <dsp:cNvPr id="0" name=""/>
        <dsp:cNvSpPr/>
      </dsp:nvSpPr>
      <dsp:spPr>
        <a:xfrm>
          <a:off x="4523387" y="3327898"/>
          <a:ext cx="2054360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83FA73-FA8B-4353-94F9-FEC73F2C7F29}">
      <dsp:nvSpPr>
        <dsp:cNvPr id="0" name=""/>
        <dsp:cNvSpPr/>
      </dsp:nvSpPr>
      <dsp:spPr>
        <a:xfrm>
          <a:off x="6783184" y="451866"/>
          <a:ext cx="2054360" cy="2876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166" tIns="330200" rIns="160166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/>
            <a:t>Identify barriers and enablers to sustainable digital change in health and care.</a:t>
          </a:r>
          <a:endParaRPr lang="en-US" sz="1200" kern="1200"/>
        </a:p>
      </dsp:txBody>
      <dsp:txXfrm>
        <a:off x="6783184" y="1544785"/>
        <a:ext cx="2054360" cy="1725662"/>
      </dsp:txXfrm>
    </dsp:sp>
    <dsp:sp modelId="{F60BE474-7D81-400F-ADE3-779C68C6D01C}">
      <dsp:nvSpPr>
        <dsp:cNvPr id="0" name=""/>
        <dsp:cNvSpPr/>
      </dsp:nvSpPr>
      <dsp:spPr>
        <a:xfrm>
          <a:off x="7378948" y="739476"/>
          <a:ext cx="862831" cy="862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270" tIns="12700" rIns="67270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4</a:t>
          </a:r>
        </a:p>
      </dsp:txBody>
      <dsp:txXfrm>
        <a:off x="7505307" y="865835"/>
        <a:ext cx="610113" cy="610113"/>
      </dsp:txXfrm>
    </dsp:sp>
    <dsp:sp modelId="{A385879A-715E-4CF9-894D-ACACFD9A3087}">
      <dsp:nvSpPr>
        <dsp:cNvPr id="0" name=""/>
        <dsp:cNvSpPr/>
      </dsp:nvSpPr>
      <dsp:spPr>
        <a:xfrm>
          <a:off x="6783184" y="3327898"/>
          <a:ext cx="2054360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A45E1-D5C4-4B1C-8B01-154D9DA40AF7}">
      <dsp:nvSpPr>
        <dsp:cNvPr id="0" name=""/>
        <dsp:cNvSpPr/>
      </dsp:nvSpPr>
      <dsp:spPr>
        <a:xfrm>
          <a:off x="9042981" y="451866"/>
          <a:ext cx="2054360" cy="287610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166" tIns="330200" rIns="160166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/>
            <a:t>Apply ethical, social, and planetary-health lenses to digital transformations.</a:t>
          </a:r>
          <a:endParaRPr lang="en-US" sz="1200" kern="1200"/>
        </a:p>
      </dsp:txBody>
      <dsp:txXfrm>
        <a:off x="9042981" y="1544785"/>
        <a:ext cx="2054360" cy="1725662"/>
      </dsp:txXfrm>
    </dsp:sp>
    <dsp:sp modelId="{143C9EA7-80ED-4973-BF90-25E192823D11}">
      <dsp:nvSpPr>
        <dsp:cNvPr id="0" name=""/>
        <dsp:cNvSpPr/>
      </dsp:nvSpPr>
      <dsp:spPr>
        <a:xfrm>
          <a:off x="9638745" y="739476"/>
          <a:ext cx="862831" cy="862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270" tIns="12700" rIns="67270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5</a:t>
          </a:r>
        </a:p>
      </dsp:txBody>
      <dsp:txXfrm>
        <a:off x="9765104" y="865835"/>
        <a:ext cx="610113" cy="610113"/>
      </dsp:txXfrm>
    </dsp:sp>
    <dsp:sp modelId="{FE01DFE7-BCD1-4612-99B5-A0A3890A316C}">
      <dsp:nvSpPr>
        <dsp:cNvPr id="0" name=""/>
        <dsp:cNvSpPr/>
      </dsp:nvSpPr>
      <dsp:spPr>
        <a:xfrm>
          <a:off x="9042981" y="3327898"/>
          <a:ext cx="2054360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8D9CCC-8D68-43D5-B905-F6B8F80D56D5}">
      <dsp:nvSpPr>
        <dsp:cNvPr id="0" name=""/>
        <dsp:cNvSpPr/>
      </dsp:nvSpPr>
      <dsp:spPr>
        <a:xfrm>
          <a:off x="0" y="703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C2305-2FDF-4807-A7F0-570BC93E8737}">
      <dsp:nvSpPr>
        <dsp:cNvPr id="0" name=""/>
        <dsp:cNvSpPr/>
      </dsp:nvSpPr>
      <dsp:spPr>
        <a:xfrm>
          <a:off x="0" y="703"/>
          <a:ext cx="6408738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NHS app</a:t>
          </a:r>
          <a:endParaRPr lang="en-US" sz="3300" kern="1200"/>
        </a:p>
      </dsp:txBody>
      <dsp:txXfrm>
        <a:off x="0" y="703"/>
        <a:ext cx="6408738" cy="822577"/>
      </dsp:txXfrm>
    </dsp:sp>
    <dsp:sp modelId="{29677D4B-F7FA-497D-8BF8-1DD3DD2C1483}">
      <dsp:nvSpPr>
        <dsp:cNvPr id="0" name=""/>
        <dsp:cNvSpPr/>
      </dsp:nvSpPr>
      <dsp:spPr>
        <a:xfrm>
          <a:off x="0" y="823280"/>
          <a:ext cx="6408738" cy="0"/>
        </a:xfrm>
        <a:prstGeom prst="line">
          <a:avLst/>
        </a:prstGeom>
        <a:solidFill>
          <a:schemeClr val="accent2">
            <a:hueOff val="-989466"/>
            <a:satOff val="0"/>
            <a:lumOff val="-4020"/>
            <a:alphaOff val="0"/>
          </a:schemeClr>
        </a:solidFill>
        <a:ln w="12700" cap="flat" cmpd="sng" algn="ctr">
          <a:solidFill>
            <a:schemeClr val="accent2">
              <a:hueOff val="-989466"/>
              <a:satOff val="0"/>
              <a:lumOff val="-4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F926E0-94FD-4F24-9690-B006BCC64EEE}">
      <dsp:nvSpPr>
        <dsp:cNvPr id="0" name=""/>
        <dsp:cNvSpPr/>
      </dsp:nvSpPr>
      <dsp:spPr>
        <a:xfrm>
          <a:off x="0" y="823280"/>
          <a:ext cx="6408738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Online triage</a:t>
          </a:r>
          <a:endParaRPr lang="en-US" sz="3300" kern="1200"/>
        </a:p>
      </dsp:txBody>
      <dsp:txXfrm>
        <a:off x="0" y="823280"/>
        <a:ext cx="6408738" cy="822577"/>
      </dsp:txXfrm>
    </dsp:sp>
    <dsp:sp modelId="{8FC181A0-0A02-41B0-AFED-3DF1A5F998F2}">
      <dsp:nvSpPr>
        <dsp:cNvPr id="0" name=""/>
        <dsp:cNvSpPr/>
      </dsp:nvSpPr>
      <dsp:spPr>
        <a:xfrm>
          <a:off x="0" y="1645858"/>
          <a:ext cx="6408738" cy="0"/>
        </a:xfrm>
        <a:prstGeom prst="line">
          <a:avLst/>
        </a:prstGeom>
        <a:solidFill>
          <a:schemeClr val="accent2">
            <a:hueOff val="-1978932"/>
            <a:satOff val="0"/>
            <a:lumOff val="-8039"/>
            <a:alphaOff val="0"/>
          </a:schemeClr>
        </a:solidFill>
        <a:ln w="12700" cap="flat" cmpd="sng" algn="ctr">
          <a:solidFill>
            <a:schemeClr val="accent2">
              <a:hueOff val="-1978932"/>
              <a:satOff val="0"/>
              <a:lumOff val="-80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DC932-79F7-45FF-BC9E-4C81D07D9017}">
      <dsp:nvSpPr>
        <dsp:cNvPr id="0" name=""/>
        <dsp:cNvSpPr/>
      </dsp:nvSpPr>
      <dsp:spPr>
        <a:xfrm>
          <a:off x="0" y="1645858"/>
          <a:ext cx="6408738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Fitness trackers</a:t>
          </a:r>
          <a:endParaRPr lang="en-US" sz="3300" kern="1200"/>
        </a:p>
      </dsp:txBody>
      <dsp:txXfrm>
        <a:off x="0" y="1645858"/>
        <a:ext cx="6408738" cy="822577"/>
      </dsp:txXfrm>
    </dsp:sp>
    <dsp:sp modelId="{A9A3C3A5-F289-4B40-B113-4A1F683007C2}">
      <dsp:nvSpPr>
        <dsp:cNvPr id="0" name=""/>
        <dsp:cNvSpPr/>
      </dsp:nvSpPr>
      <dsp:spPr>
        <a:xfrm>
          <a:off x="0" y="2468436"/>
          <a:ext cx="6408738" cy="0"/>
        </a:xfrm>
        <a:prstGeom prst="line">
          <a:avLst/>
        </a:prstGeom>
        <a:solidFill>
          <a:schemeClr val="accent2">
            <a:hueOff val="-2968397"/>
            <a:satOff val="0"/>
            <a:lumOff val="-12059"/>
            <a:alphaOff val="0"/>
          </a:schemeClr>
        </a:solidFill>
        <a:ln w="12700" cap="flat" cmpd="sng" algn="ctr">
          <a:solidFill>
            <a:schemeClr val="accent2">
              <a:hueOff val="-2968397"/>
              <a:satOff val="0"/>
              <a:lumOff val="-12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D4E0C-FE9D-4DCE-8922-812B03F17627}">
      <dsp:nvSpPr>
        <dsp:cNvPr id="0" name=""/>
        <dsp:cNvSpPr/>
      </dsp:nvSpPr>
      <dsp:spPr>
        <a:xfrm>
          <a:off x="0" y="2468436"/>
          <a:ext cx="6408738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Telehealth</a:t>
          </a:r>
          <a:endParaRPr lang="en-US" sz="3300" kern="1200"/>
        </a:p>
      </dsp:txBody>
      <dsp:txXfrm>
        <a:off x="0" y="2468436"/>
        <a:ext cx="6408738" cy="822577"/>
      </dsp:txXfrm>
    </dsp:sp>
    <dsp:sp modelId="{146A282F-9D14-4F6D-9ED5-ADD7FC1433AB}">
      <dsp:nvSpPr>
        <dsp:cNvPr id="0" name=""/>
        <dsp:cNvSpPr/>
      </dsp:nvSpPr>
      <dsp:spPr>
        <a:xfrm>
          <a:off x="0" y="3291013"/>
          <a:ext cx="6408738" cy="0"/>
        </a:xfrm>
        <a:prstGeom prst="line">
          <a:avLst/>
        </a:prstGeom>
        <a:solidFill>
          <a:schemeClr val="accent2">
            <a:hueOff val="-3957863"/>
            <a:satOff val="0"/>
            <a:lumOff val="-16079"/>
            <a:alphaOff val="0"/>
          </a:schemeClr>
        </a:solidFill>
        <a:ln w="12700" cap="flat" cmpd="sng" algn="ctr">
          <a:solidFill>
            <a:schemeClr val="accent2">
              <a:hueOff val="-3957863"/>
              <a:satOff val="0"/>
              <a:lumOff val="-160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C6ED3-98AB-4292-BF06-C2307962DB7C}">
      <dsp:nvSpPr>
        <dsp:cNvPr id="0" name=""/>
        <dsp:cNvSpPr/>
      </dsp:nvSpPr>
      <dsp:spPr>
        <a:xfrm>
          <a:off x="0" y="3291013"/>
          <a:ext cx="6408738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Mental health apps</a:t>
          </a:r>
          <a:endParaRPr lang="en-US" sz="3300" kern="1200"/>
        </a:p>
      </dsp:txBody>
      <dsp:txXfrm>
        <a:off x="0" y="3291013"/>
        <a:ext cx="6408738" cy="822577"/>
      </dsp:txXfrm>
    </dsp:sp>
    <dsp:sp modelId="{3284D94E-9770-4CE4-A15A-B5D78F5A049C}">
      <dsp:nvSpPr>
        <dsp:cNvPr id="0" name=""/>
        <dsp:cNvSpPr/>
      </dsp:nvSpPr>
      <dsp:spPr>
        <a:xfrm>
          <a:off x="0" y="4113591"/>
          <a:ext cx="6408738" cy="0"/>
        </a:xfrm>
        <a:prstGeom prst="line">
          <a:avLst/>
        </a:prstGeom>
        <a:solidFill>
          <a:schemeClr val="accent2">
            <a:hueOff val="-4947329"/>
            <a:satOff val="0"/>
            <a:lumOff val="-20098"/>
            <a:alphaOff val="0"/>
          </a:schemeClr>
        </a:solidFill>
        <a:ln w="12700" cap="flat" cmpd="sng" algn="ctr">
          <a:solidFill>
            <a:schemeClr val="accent2">
              <a:hueOff val="-4947329"/>
              <a:satOff val="0"/>
              <a:lumOff val="-200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3E0C2-6728-4363-AA40-04087175206E}">
      <dsp:nvSpPr>
        <dsp:cNvPr id="0" name=""/>
        <dsp:cNvSpPr/>
      </dsp:nvSpPr>
      <dsp:spPr>
        <a:xfrm>
          <a:off x="0" y="4113591"/>
          <a:ext cx="6408738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Wearables</a:t>
          </a:r>
          <a:endParaRPr lang="en-US" sz="3300" kern="1200"/>
        </a:p>
      </dsp:txBody>
      <dsp:txXfrm>
        <a:off x="0" y="4113591"/>
        <a:ext cx="6408738" cy="822577"/>
      </dsp:txXfrm>
    </dsp:sp>
    <dsp:sp modelId="{510D5C3A-E5F8-4A8A-A6C0-617129693546}">
      <dsp:nvSpPr>
        <dsp:cNvPr id="0" name=""/>
        <dsp:cNvSpPr/>
      </dsp:nvSpPr>
      <dsp:spPr>
        <a:xfrm>
          <a:off x="0" y="4936169"/>
          <a:ext cx="6408738" cy="0"/>
        </a:xfrm>
        <a:prstGeom prst="line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accent2">
              <a:hueOff val="-5936795"/>
              <a:satOff val="0"/>
              <a:lumOff val="-2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13F7A-E308-4B07-88F4-58F546EA9BB3}">
      <dsp:nvSpPr>
        <dsp:cNvPr id="0" name=""/>
        <dsp:cNvSpPr/>
      </dsp:nvSpPr>
      <dsp:spPr>
        <a:xfrm>
          <a:off x="0" y="4936169"/>
          <a:ext cx="6408738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Social media health information</a:t>
          </a:r>
          <a:endParaRPr lang="en-US" sz="3300" kern="1200"/>
        </a:p>
      </dsp:txBody>
      <dsp:txXfrm>
        <a:off x="0" y="4936169"/>
        <a:ext cx="6408738" cy="8225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98476A-9B2F-48F6-A4F2-64A7627BB369}">
      <dsp:nvSpPr>
        <dsp:cNvPr id="0" name=""/>
        <dsp:cNvSpPr/>
      </dsp:nvSpPr>
      <dsp:spPr>
        <a:xfrm>
          <a:off x="1355" y="1097155"/>
          <a:ext cx="3171050" cy="15855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Service delivery</a:t>
          </a:r>
          <a:endParaRPr lang="en-US" sz="2300" kern="1200"/>
        </a:p>
      </dsp:txBody>
      <dsp:txXfrm>
        <a:off x="47793" y="1143593"/>
        <a:ext cx="3078174" cy="1492649"/>
      </dsp:txXfrm>
    </dsp:sp>
    <dsp:sp modelId="{3F0E3492-A121-4DFB-A9E2-413128289EAB}">
      <dsp:nvSpPr>
        <dsp:cNvPr id="0" name=""/>
        <dsp:cNvSpPr/>
      </dsp:nvSpPr>
      <dsp:spPr>
        <a:xfrm>
          <a:off x="3965168" y="1097155"/>
          <a:ext cx="3171050" cy="15855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Self‑management and wellbeing</a:t>
          </a:r>
          <a:endParaRPr lang="en-US" sz="2300" kern="1200"/>
        </a:p>
      </dsp:txBody>
      <dsp:txXfrm>
        <a:off x="4011606" y="1143593"/>
        <a:ext cx="3078174" cy="1492649"/>
      </dsp:txXfrm>
    </dsp:sp>
    <dsp:sp modelId="{00795C58-F880-4D78-B3B3-63F96770D862}">
      <dsp:nvSpPr>
        <dsp:cNvPr id="0" name=""/>
        <dsp:cNvSpPr/>
      </dsp:nvSpPr>
      <dsp:spPr>
        <a:xfrm>
          <a:off x="7928982" y="1097155"/>
          <a:ext cx="3171050" cy="15855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Public health/community</a:t>
          </a:r>
          <a:endParaRPr lang="en-US" sz="2300" kern="1200"/>
        </a:p>
      </dsp:txBody>
      <dsp:txXfrm>
        <a:off x="7975420" y="1143593"/>
        <a:ext cx="3078174" cy="14926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D03154-416E-44A2-A8E2-3781178B3AEB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C9EFA-0526-49C6-B914-F80C177E6595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1D6CC2-B85C-45EA-9C27-65912B7270CF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What has been transformed?</a:t>
          </a:r>
          <a:endParaRPr lang="en-US" sz="2500" kern="1200"/>
        </a:p>
      </dsp:txBody>
      <dsp:txXfrm>
        <a:off x="1900154" y="703"/>
        <a:ext cx="4508583" cy="1645155"/>
      </dsp:txXfrm>
    </dsp:sp>
    <dsp:sp modelId="{86AC5F2D-C7AF-4EEE-9000-412A8B2EB18F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B9125B-C935-4A09-A556-076BBD02292F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16F91F-2470-4249-8DC6-042CE0AD180A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Who benefits?</a:t>
          </a:r>
          <a:endParaRPr lang="en-US" sz="2500" kern="1200"/>
        </a:p>
      </dsp:txBody>
      <dsp:txXfrm>
        <a:off x="1900154" y="2057147"/>
        <a:ext cx="4508583" cy="1645155"/>
      </dsp:txXfrm>
    </dsp:sp>
    <dsp:sp modelId="{CF92F502-964F-427E-96CA-4838E7E69C54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068865-C704-4336-A9F8-39FFB3227263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CCB1CA-35D0-4B11-8548-CABD30D60021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What are the main areas of tension/debate?</a:t>
          </a:r>
          <a:endParaRPr lang="en-US" sz="2500" kern="1200"/>
        </a:p>
      </dsp:txBody>
      <dsp:txXfrm>
        <a:off x="1900154" y="4113591"/>
        <a:ext cx="4508583" cy="16451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338E2B-9C14-4B30-A111-3AEB4F04406A}">
      <dsp:nvSpPr>
        <dsp:cNvPr id="0" name=""/>
        <dsp:cNvSpPr/>
      </dsp:nvSpPr>
      <dsp:spPr>
        <a:xfrm>
          <a:off x="0" y="186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2B92B-D0E6-44A9-9C0B-404DB21F3CD5}">
      <dsp:nvSpPr>
        <dsp:cNvPr id="0" name=""/>
        <dsp:cNvSpPr/>
      </dsp:nvSpPr>
      <dsp:spPr>
        <a:xfrm>
          <a:off x="240152" y="180489"/>
          <a:ext cx="436641" cy="4366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C9A63-9997-41E0-85F4-8630ADF16D16}">
      <dsp:nvSpPr>
        <dsp:cNvPr id="0" name=""/>
        <dsp:cNvSpPr/>
      </dsp:nvSpPr>
      <dsp:spPr>
        <a:xfrm>
          <a:off x="916946" y="186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Faster access</a:t>
          </a:r>
          <a:endParaRPr lang="en-US" sz="1900" kern="1200"/>
        </a:p>
      </dsp:txBody>
      <dsp:txXfrm>
        <a:off x="916946" y="1863"/>
        <a:ext cx="5491791" cy="793892"/>
      </dsp:txXfrm>
    </dsp:sp>
    <dsp:sp modelId="{E9F3D9F4-E3E6-484B-9D9F-83FEF8224009}">
      <dsp:nvSpPr>
        <dsp:cNvPr id="0" name=""/>
        <dsp:cNvSpPr/>
      </dsp:nvSpPr>
      <dsp:spPr>
        <a:xfrm>
          <a:off x="0" y="994229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BB9CE4-D546-40F5-83BA-69FFCA1160A6}">
      <dsp:nvSpPr>
        <dsp:cNvPr id="0" name=""/>
        <dsp:cNvSpPr/>
      </dsp:nvSpPr>
      <dsp:spPr>
        <a:xfrm>
          <a:off x="240152" y="1172855"/>
          <a:ext cx="436641" cy="4366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5A64BA-1290-44B1-97AB-C4E3F1FAD676}">
      <dsp:nvSpPr>
        <dsp:cNvPr id="0" name=""/>
        <dsp:cNvSpPr/>
      </dsp:nvSpPr>
      <dsp:spPr>
        <a:xfrm>
          <a:off x="916946" y="994229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Personalised care</a:t>
          </a:r>
          <a:endParaRPr lang="en-US" sz="1900" kern="1200"/>
        </a:p>
      </dsp:txBody>
      <dsp:txXfrm>
        <a:off x="916946" y="994229"/>
        <a:ext cx="5491791" cy="793892"/>
      </dsp:txXfrm>
    </dsp:sp>
    <dsp:sp modelId="{3D962F2D-D36E-478C-AACD-32D5E48FCF72}">
      <dsp:nvSpPr>
        <dsp:cNvPr id="0" name=""/>
        <dsp:cNvSpPr/>
      </dsp:nvSpPr>
      <dsp:spPr>
        <a:xfrm>
          <a:off x="0" y="1986595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1A89E4-1D62-4306-BC57-75BFABA8F38C}">
      <dsp:nvSpPr>
        <dsp:cNvPr id="0" name=""/>
        <dsp:cNvSpPr/>
      </dsp:nvSpPr>
      <dsp:spPr>
        <a:xfrm>
          <a:off x="240152" y="2165221"/>
          <a:ext cx="436641" cy="4366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024CC4-0A31-4E6A-9DE4-550FBC362A86}">
      <dsp:nvSpPr>
        <dsp:cNvPr id="0" name=""/>
        <dsp:cNvSpPr/>
      </dsp:nvSpPr>
      <dsp:spPr>
        <a:xfrm>
          <a:off x="916946" y="1986595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Reduced waiting times (when implemented well)</a:t>
          </a:r>
          <a:endParaRPr lang="en-US" sz="1900" kern="1200"/>
        </a:p>
      </dsp:txBody>
      <dsp:txXfrm>
        <a:off x="916946" y="1986595"/>
        <a:ext cx="5491791" cy="793892"/>
      </dsp:txXfrm>
    </dsp:sp>
    <dsp:sp modelId="{C3B16395-0F3E-4427-8865-75C523AFD4EA}">
      <dsp:nvSpPr>
        <dsp:cNvPr id="0" name=""/>
        <dsp:cNvSpPr/>
      </dsp:nvSpPr>
      <dsp:spPr>
        <a:xfrm>
          <a:off x="0" y="2978961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D16CF-45DD-477B-B1E4-2D516F77B3FA}">
      <dsp:nvSpPr>
        <dsp:cNvPr id="0" name=""/>
        <dsp:cNvSpPr/>
      </dsp:nvSpPr>
      <dsp:spPr>
        <a:xfrm>
          <a:off x="240152" y="3157587"/>
          <a:ext cx="436641" cy="4366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812FB-A0DE-4911-9683-751BBB8C3943}">
      <dsp:nvSpPr>
        <dsp:cNvPr id="0" name=""/>
        <dsp:cNvSpPr/>
      </dsp:nvSpPr>
      <dsp:spPr>
        <a:xfrm>
          <a:off x="916946" y="2978961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Better self‑management</a:t>
          </a:r>
          <a:endParaRPr lang="en-US" sz="1900" kern="1200"/>
        </a:p>
      </dsp:txBody>
      <dsp:txXfrm>
        <a:off x="916946" y="2978961"/>
        <a:ext cx="5491791" cy="793892"/>
      </dsp:txXfrm>
    </dsp:sp>
    <dsp:sp modelId="{F01E4118-9A52-4A68-BCE1-0250447654D3}">
      <dsp:nvSpPr>
        <dsp:cNvPr id="0" name=""/>
        <dsp:cNvSpPr/>
      </dsp:nvSpPr>
      <dsp:spPr>
        <a:xfrm>
          <a:off x="0" y="3971327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AE3771-F66F-4DBB-A184-C45B3FA02FDF}">
      <dsp:nvSpPr>
        <dsp:cNvPr id="0" name=""/>
        <dsp:cNvSpPr/>
      </dsp:nvSpPr>
      <dsp:spPr>
        <a:xfrm>
          <a:off x="240152" y="4149953"/>
          <a:ext cx="436641" cy="4366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048F5-3BB7-43ED-A00A-5EF852210D7A}">
      <dsp:nvSpPr>
        <dsp:cNvPr id="0" name=""/>
        <dsp:cNvSpPr/>
      </dsp:nvSpPr>
      <dsp:spPr>
        <a:xfrm>
          <a:off x="916946" y="3971327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Community connection via digital platforms</a:t>
          </a:r>
          <a:endParaRPr lang="en-US" sz="1900" kern="1200"/>
        </a:p>
      </dsp:txBody>
      <dsp:txXfrm>
        <a:off x="916946" y="3971327"/>
        <a:ext cx="5491791" cy="793892"/>
      </dsp:txXfrm>
    </dsp:sp>
    <dsp:sp modelId="{B01D233D-F087-4A74-A848-9B646FB6B6BB}">
      <dsp:nvSpPr>
        <dsp:cNvPr id="0" name=""/>
        <dsp:cNvSpPr/>
      </dsp:nvSpPr>
      <dsp:spPr>
        <a:xfrm>
          <a:off x="0" y="496369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E38D1E-F84C-401A-9CE5-B40D0D0C3F6C}">
      <dsp:nvSpPr>
        <dsp:cNvPr id="0" name=""/>
        <dsp:cNvSpPr/>
      </dsp:nvSpPr>
      <dsp:spPr>
        <a:xfrm>
          <a:off x="240152" y="5142319"/>
          <a:ext cx="436641" cy="4366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40369A-AEDE-431C-A972-361EF76CEC23}">
      <dsp:nvSpPr>
        <dsp:cNvPr id="0" name=""/>
        <dsp:cNvSpPr/>
      </dsp:nvSpPr>
      <dsp:spPr>
        <a:xfrm>
          <a:off x="916946" y="496369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(Kraus et al., 2021; Hameed, Naha and Hameed, 2024)</a:t>
          </a:r>
          <a:endParaRPr lang="en-US" sz="1900" kern="1200"/>
        </a:p>
      </dsp:txBody>
      <dsp:txXfrm>
        <a:off x="916946" y="4963693"/>
        <a:ext cx="5491791" cy="79389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49F3E6-CDDD-4C89-A54E-1A7FA63EA3B4}">
      <dsp:nvSpPr>
        <dsp:cNvPr id="0" name=""/>
        <dsp:cNvSpPr/>
      </dsp:nvSpPr>
      <dsp:spPr>
        <a:xfrm>
          <a:off x="0" y="73842"/>
          <a:ext cx="6408738" cy="7547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Digital exclusion → widening inequalities</a:t>
          </a:r>
          <a:endParaRPr lang="en-US" sz="1900" kern="1200"/>
        </a:p>
      </dsp:txBody>
      <dsp:txXfrm>
        <a:off x="36845" y="110687"/>
        <a:ext cx="6335048" cy="681087"/>
      </dsp:txXfrm>
    </dsp:sp>
    <dsp:sp modelId="{B2A59481-49CD-454C-A056-250A3B45436B}">
      <dsp:nvSpPr>
        <dsp:cNvPr id="0" name=""/>
        <dsp:cNvSpPr/>
      </dsp:nvSpPr>
      <dsp:spPr>
        <a:xfrm>
          <a:off x="0" y="883340"/>
          <a:ext cx="6408738" cy="754777"/>
        </a:xfrm>
        <a:prstGeom prst="roundRect">
          <a:avLst/>
        </a:prstGeom>
        <a:solidFill>
          <a:schemeClr val="accent5">
            <a:hueOff val="-162890"/>
            <a:satOff val="-16517"/>
            <a:lumOff val="-5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Remote care confusion for some groups</a:t>
          </a:r>
          <a:endParaRPr lang="en-US" sz="1900" kern="1200"/>
        </a:p>
      </dsp:txBody>
      <dsp:txXfrm>
        <a:off x="36845" y="920185"/>
        <a:ext cx="6335048" cy="681087"/>
      </dsp:txXfrm>
    </dsp:sp>
    <dsp:sp modelId="{055A9F46-11CF-4F6E-B050-0BA38C9DEAEF}">
      <dsp:nvSpPr>
        <dsp:cNvPr id="0" name=""/>
        <dsp:cNvSpPr/>
      </dsp:nvSpPr>
      <dsp:spPr>
        <a:xfrm>
          <a:off x="0" y="1692838"/>
          <a:ext cx="6408738" cy="754777"/>
        </a:xfrm>
        <a:prstGeom prst="roundRect">
          <a:avLst/>
        </a:prstGeom>
        <a:solidFill>
          <a:schemeClr val="accent5">
            <a:hueOff val="-325781"/>
            <a:satOff val="-33034"/>
            <a:lumOff val="-10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Over‑surveillance</a:t>
          </a:r>
          <a:endParaRPr lang="en-US" sz="1900" kern="1200"/>
        </a:p>
      </dsp:txBody>
      <dsp:txXfrm>
        <a:off x="36845" y="1729683"/>
        <a:ext cx="6335048" cy="681087"/>
      </dsp:txXfrm>
    </dsp:sp>
    <dsp:sp modelId="{760BF4D3-A9A5-4CCE-A6FD-249DC708F65C}">
      <dsp:nvSpPr>
        <dsp:cNvPr id="0" name=""/>
        <dsp:cNvSpPr/>
      </dsp:nvSpPr>
      <dsp:spPr>
        <a:xfrm>
          <a:off x="0" y="2502336"/>
          <a:ext cx="6408738" cy="754777"/>
        </a:xfrm>
        <a:prstGeom prst="roundRect">
          <a:avLst/>
        </a:prstGeom>
        <a:solidFill>
          <a:schemeClr val="accent5">
            <a:hueOff val="-488671"/>
            <a:satOff val="-49551"/>
            <a:lumOff val="-1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Misinformation exposure</a:t>
          </a:r>
          <a:endParaRPr lang="en-US" sz="1900" kern="1200"/>
        </a:p>
      </dsp:txBody>
      <dsp:txXfrm>
        <a:off x="36845" y="2539181"/>
        <a:ext cx="6335048" cy="681087"/>
      </dsp:txXfrm>
    </dsp:sp>
    <dsp:sp modelId="{F8F188BF-452A-418F-927F-EF2911ABDEE4}">
      <dsp:nvSpPr>
        <dsp:cNvPr id="0" name=""/>
        <dsp:cNvSpPr/>
      </dsp:nvSpPr>
      <dsp:spPr>
        <a:xfrm>
          <a:off x="0" y="3311833"/>
          <a:ext cx="6408738" cy="754777"/>
        </a:xfrm>
        <a:prstGeom prst="roundRect">
          <a:avLst/>
        </a:prstGeom>
        <a:solidFill>
          <a:schemeClr val="accent5">
            <a:hueOff val="-651561"/>
            <a:satOff val="-66069"/>
            <a:lumOff val="-20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Accessibility barriers</a:t>
          </a:r>
          <a:endParaRPr lang="en-US" sz="1900" kern="1200"/>
        </a:p>
      </dsp:txBody>
      <dsp:txXfrm>
        <a:off x="36845" y="3348678"/>
        <a:ext cx="6335048" cy="681087"/>
      </dsp:txXfrm>
    </dsp:sp>
    <dsp:sp modelId="{5522055F-71DB-4DFA-B891-7D4497265F1E}">
      <dsp:nvSpPr>
        <dsp:cNvPr id="0" name=""/>
        <dsp:cNvSpPr/>
      </dsp:nvSpPr>
      <dsp:spPr>
        <a:xfrm>
          <a:off x="0" y="4121331"/>
          <a:ext cx="6408738" cy="754777"/>
        </a:xfrm>
        <a:prstGeom prst="roundRect">
          <a:avLst/>
        </a:prstGeom>
        <a:solidFill>
          <a:schemeClr val="accent5">
            <a:hueOff val="-814452"/>
            <a:satOff val="-82586"/>
            <a:lumOff val="-25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Loss of relational elements of care</a:t>
          </a:r>
          <a:endParaRPr lang="en-US" sz="1900" kern="1200"/>
        </a:p>
      </dsp:txBody>
      <dsp:txXfrm>
        <a:off x="36845" y="4158176"/>
        <a:ext cx="6335048" cy="681087"/>
      </dsp:txXfrm>
    </dsp:sp>
    <dsp:sp modelId="{C8926BF4-9527-49BA-94CA-EEC72D4CB348}">
      <dsp:nvSpPr>
        <dsp:cNvPr id="0" name=""/>
        <dsp:cNvSpPr/>
      </dsp:nvSpPr>
      <dsp:spPr>
        <a:xfrm>
          <a:off x="0" y="4930829"/>
          <a:ext cx="6408738" cy="754777"/>
        </a:xfrm>
        <a:prstGeom prst="roundRect">
          <a:avLst/>
        </a:prstGeom>
        <a:solidFill>
          <a:schemeClr val="accent5">
            <a:hueOff val="-977342"/>
            <a:satOff val="-99103"/>
            <a:lumOff val="-3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(Ilin et al., 2022; Hundal, Rhodes and Laux, 2025; Garcia-Perez et al., 2023)</a:t>
          </a:r>
          <a:endParaRPr lang="en-US" sz="1900" kern="1200"/>
        </a:p>
      </dsp:txBody>
      <dsp:txXfrm>
        <a:off x="36845" y="4967674"/>
        <a:ext cx="6335048" cy="6810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0C9C81-29A7-48E7-97E2-E08B69A961A1}">
      <dsp:nvSpPr>
        <dsp:cNvPr id="0" name=""/>
        <dsp:cNvSpPr/>
      </dsp:nvSpPr>
      <dsp:spPr>
        <a:xfrm>
          <a:off x="0" y="73842"/>
          <a:ext cx="6408738" cy="7547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Telehealth reduces travel emissions</a:t>
          </a:r>
          <a:endParaRPr lang="en-US" sz="1900" kern="1200"/>
        </a:p>
      </dsp:txBody>
      <dsp:txXfrm>
        <a:off x="36845" y="110687"/>
        <a:ext cx="6335048" cy="681087"/>
      </dsp:txXfrm>
    </dsp:sp>
    <dsp:sp modelId="{B22D179D-F78C-4DEA-A59F-14E2C4D432D0}">
      <dsp:nvSpPr>
        <dsp:cNvPr id="0" name=""/>
        <dsp:cNvSpPr/>
      </dsp:nvSpPr>
      <dsp:spPr>
        <a:xfrm>
          <a:off x="0" y="883340"/>
          <a:ext cx="6408738" cy="754777"/>
        </a:xfrm>
        <a:prstGeom prst="roundRect">
          <a:avLst/>
        </a:prstGeom>
        <a:solidFill>
          <a:schemeClr val="accent2">
            <a:hueOff val="-989466"/>
            <a:satOff val="0"/>
            <a:lumOff val="-4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Cloud storage/data centres → huge energy consumption</a:t>
          </a:r>
          <a:endParaRPr lang="en-US" sz="1900" kern="1200"/>
        </a:p>
      </dsp:txBody>
      <dsp:txXfrm>
        <a:off x="36845" y="920185"/>
        <a:ext cx="6335048" cy="681087"/>
      </dsp:txXfrm>
    </dsp:sp>
    <dsp:sp modelId="{52D16244-645E-4695-836E-E92B26B1228B}">
      <dsp:nvSpPr>
        <dsp:cNvPr id="0" name=""/>
        <dsp:cNvSpPr/>
      </dsp:nvSpPr>
      <dsp:spPr>
        <a:xfrm>
          <a:off x="0" y="1692838"/>
          <a:ext cx="6408738" cy="754777"/>
        </a:xfrm>
        <a:prstGeom prst="roundRect">
          <a:avLst/>
        </a:prstGeom>
        <a:solidFill>
          <a:schemeClr val="accent2">
            <a:hueOff val="-1978932"/>
            <a:satOff val="0"/>
            <a:lumOff val="-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Device production uses rare earth minerals</a:t>
          </a:r>
          <a:endParaRPr lang="en-US" sz="1900" kern="1200"/>
        </a:p>
      </dsp:txBody>
      <dsp:txXfrm>
        <a:off x="36845" y="1729683"/>
        <a:ext cx="6335048" cy="681087"/>
      </dsp:txXfrm>
    </dsp:sp>
    <dsp:sp modelId="{E8FE06A7-CBC1-4BD7-B975-8563E291CDF2}">
      <dsp:nvSpPr>
        <dsp:cNvPr id="0" name=""/>
        <dsp:cNvSpPr/>
      </dsp:nvSpPr>
      <dsp:spPr>
        <a:xfrm>
          <a:off x="0" y="2502336"/>
          <a:ext cx="6408738" cy="754777"/>
        </a:xfrm>
        <a:prstGeom prst="roundRect">
          <a:avLst/>
        </a:prstGeom>
        <a:solidFill>
          <a:schemeClr val="accent2">
            <a:hueOff val="-2968397"/>
            <a:satOff val="0"/>
            <a:lumOff val="-12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Digital procurement for efficiency</a:t>
          </a:r>
          <a:endParaRPr lang="en-US" sz="1900" kern="1200"/>
        </a:p>
      </dsp:txBody>
      <dsp:txXfrm>
        <a:off x="36845" y="2539181"/>
        <a:ext cx="6335048" cy="681087"/>
      </dsp:txXfrm>
    </dsp:sp>
    <dsp:sp modelId="{EFF65726-EA56-4E84-B1D3-E06E7FE8C2A3}">
      <dsp:nvSpPr>
        <dsp:cNvPr id="0" name=""/>
        <dsp:cNvSpPr/>
      </dsp:nvSpPr>
      <dsp:spPr>
        <a:xfrm>
          <a:off x="0" y="3311833"/>
          <a:ext cx="6408738" cy="754777"/>
        </a:xfrm>
        <a:prstGeom prst="roundRect">
          <a:avLst/>
        </a:prstGeom>
        <a:solidFill>
          <a:schemeClr val="accent2">
            <a:hueOff val="-3957863"/>
            <a:satOff val="0"/>
            <a:lumOff val="-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Virtual meetings reduce need for physical space</a:t>
          </a:r>
          <a:endParaRPr lang="en-US" sz="1900" kern="1200"/>
        </a:p>
      </dsp:txBody>
      <dsp:txXfrm>
        <a:off x="36845" y="3348678"/>
        <a:ext cx="6335048" cy="681087"/>
      </dsp:txXfrm>
    </dsp:sp>
    <dsp:sp modelId="{62D1B10C-3017-4BDD-B927-BE9A81CF1E6E}">
      <dsp:nvSpPr>
        <dsp:cNvPr id="0" name=""/>
        <dsp:cNvSpPr/>
      </dsp:nvSpPr>
      <dsp:spPr>
        <a:xfrm>
          <a:off x="0" y="4121331"/>
          <a:ext cx="6408738" cy="754777"/>
        </a:xfrm>
        <a:prstGeom prst="roundRect">
          <a:avLst/>
        </a:prstGeom>
        <a:solidFill>
          <a:schemeClr val="accent2">
            <a:hueOff val="-4947329"/>
            <a:satOff val="0"/>
            <a:lumOff val="-20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AI workloads can be energy‑intensive</a:t>
          </a:r>
          <a:endParaRPr lang="en-US" sz="1900" kern="1200"/>
        </a:p>
      </dsp:txBody>
      <dsp:txXfrm>
        <a:off x="36845" y="4158176"/>
        <a:ext cx="6335048" cy="681087"/>
      </dsp:txXfrm>
    </dsp:sp>
    <dsp:sp modelId="{92821D85-530F-46C9-89D5-4005BAF6BB39}">
      <dsp:nvSpPr>
        <dsp:cNvPr id="0" name=""/>
        <dsp:cNvSpPr/>
      </dsp:nvSpPr>
      <dsp:spPr>
        <a:xfrm>
          <a:off x="0" y="4930829"/>
          <a:ext cx="6408738" cy="754777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(Hameed, Naha and Hameed, 2024; Sepetis et al., 2024)</a:t>
          </a:r>
          <a:endParaRPr lang="en-US" sz="1900" kern="1200"/>
        </a:p>
      </dsp:txBody>
      <dsp:txXfrm>
        <a:off x="36845" y="4967674"/>
        <a:ext cx="6335048" cy="6810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B58020-2A92-43F9-A9C8-B4B38D738CF3}">
      <dsp:nvSpPr>
        <dsp:cNvPr id="0" name=""/>
        <dsp:cNvSpPr/>
      </dsp:nvSpPr>
      <dsp:spPr>
        <a:xfrm>
          <a:off x="2337693" y="8991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B52834-9DBD-4BBE-96EF-8B9F48B4AFFB}">
      <dsp:nvSpPr>
        <dsp:cNvPr id="0" name=""/>
        <dsp:cNvSpPr/>
      </dsp:nvSpPr>
      <dsp:spPr>
        <a:xfrm>
          <a:off x="2805693" y="557918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DFA8A-352C-46EA-BB7C-757C43B490CD}">
      <dsp:nvSpPr>
        <dsp:cNvPr id="0" name=""/>
        <dsp:cNvSpPr/>
      </dsp:nvSpPr>
      <dsp:spPr>
        <a:xfrm>
          <a:off x="1635693" y="296991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Which digital tools are ‘green’?</a:t>
          </a:r>
          <a:endParaRPr lang="en-US" sz="2500" kern="1200"/>
        </a:p>
      </dsp:txBody>
      <dsp:txXfrm>
        <a:off x="1635693" y="2969918"/>
        <a:ext cx="3600000" cy="720000"/>
      </dsp:txXfrm>
    </dsp:sp>
    <dsp:sp modelId="{C505F25F-27D2-4EF8-9A3A-051279BBFF1D}">
      <dsp:nvSpPr>
        <dsp:cNvPr id="0" name=""/>
        <dsp:cNvSpPr/>
      </dsp:nvSpPr>
      <dsp:spPr>
        <a:xfrm>
          <a:off x="6567693" y="8991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0B4180-D531-4599-B568-727B2E19B1A8}">
      <dsp:nvSpPr>
        <dsp:cNvPr id="0" name=""/>
        <dsp:cNvSpPr/>
      </dsp:nvSpPr>
      <dsp:spPr>
        <a:xfrm>
          <a:off x="7035694" y="557918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2A963-8E5E-4A49-B2CD-40F24833C4E2}">
      <dsp:nvSpPr>
        <dsp:cNvPr id="0" name=""/>
        <dsp:cNvSpPr/>
      </dsp:nvSpPr>
      <dsp:spPr>
        <a:xfrm>
          <a:off x="5865693" y="296991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Which are not?</a:t>
          </a:r>
          <a:endParaRPr lang="en-US" sz="2500" kern="1200"/>
        </a:p>
      </dsp:txBody>
      <dsp:txXfrm>
        <a:off x="5865693" y="2969918"/>
        <a:ext cx="360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2AB9DA-65FA-4365-BCB0-C4D1676A7962}">
      <dsp:nvSpPr>
        <dsp:cNvPr id="0" name=""/>
        <dsp:cNvSpPr/>
      </dsp:nvSpPr>
      <dsp:spPr>
        <a:xfrm>
          <a:off x="0" y="492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DB79B1-697E-4139-A45B-3C6B9D9A4229}">
      <dsp:nvSpPr>
        <dsp:cNvPr id="0" name=""/>
        <dsp:cNvSpPr/>
      </dsp:nvSpPr>
      <dsp:spPr>
        <a:xfrm>
          <a:off x="204933" y="152922"/>
          <a:ext cx="372606" cy="3726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AA64B-02B8-4120-A7B3-3459F1F2A14B}">
      <dsp:nvSpPr>
        <dsp:cNvPr id="0" name=""/>
        <dsp:cNvSpPr/>
      </dsp:nvSpPr>
      <dsp:spPr>
        <a:xfrm>
          <a:off x="782473" y="492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Automation reduces admin burden (ideally!)</a:t>
          </a:r>
          <a:endParaRPr lang="en-US" sz="1600" kern="1200"/>
        </a:p>
      </dsp:txBody>
      <dsp:txXfrm>
        <a:off x="782473" y="492"/>
        <a:ext cx="5626264" cy="677466"/>
      </dsp:txXfrm>
    </dsp:sp>
    <dsp:sp modelId="{96DE52AC-85DA-46E9-A3ED-329933333892}">
      <dsp:nvSpPr>
        <dsp:cNvPr id="0" name=""/>
        <dsp:cNvSpPr/>
      </dsp:nvSpPr>
      <dsp:spPr>
        <a:xfrm>
          <a:off x="0" y="847325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9EC7FA-5C05-4188-A776-F8C9298F3EE4}">
      <dsp:nvSpPr>
        <dsp:cNvPr id="0" name=""/>
        <dsp:cNvSpPr/>
      </dsp:nvSpPr>
      <dsp:spPr>
        <a:xfrm>
          <a:off x="204933" y="999755"/>
          <a:ext cx="372606" cy="3726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83CC3-AB47-4D10-8263-0095196AA412}">
      <dsp:nvSpPr>
        <dsp:cNvPr id="0" name=""/>
        <dsp:cNvSpPr/>
      </dsp:nvSpPr>
      <dsp:spPr>
        <a:xfrm>
          <a:off x="782473" y="847325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Decision support improves accuracy</a:t>
          </a:r>
          <a:endParaRPr lang="en-US" sz="1600" kern="1200"/>
        </a:p>
      </dsp:txBody>
      <dsp:txXfrm>
        <a:off x="782473" y="847325"/>
        <a:ext cx="5626264" cy="677466"/>
      </dsp:txXfrm>
    </dsp:sp>
    <dsp:sp modelId="{D44ABF06-C27D-4EAC-B990-6CE2FC9DB950}">
      <dsp:nvSpPr>
        <dsp:cNvPr id="0" name=""/>
        <dsp:cNvSpPr/>
      </dsp:nvSpPr>
      <dsp:spPr>
        <a:xfrm>
          <a:off x="0" y="1694158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A00B44-64FE-4C8F-8E6A-D72B87AE52D8}">
      <dsp:nvSpPr>
        <dsp:cNvPr id="0" name=""/>
        <dsp:cNvSpPr/>
      </dsp:nvSpPr>
      <dsp:spPr>
        <a:xfrm>
          <a:off x="204933" y="1846588"/>
          <a:ext cx="372606" cy="3726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2AB21-55FF-44F5-9863-6BA439F4C062}">
      <dsp:nvSpPr>
        <dsp:cNvPr id="0" name=""/>
        <dsp:cNvSpPr/>
      </dsp:nvSpPr>
      <dsp:spPr>
        <a:xfrm>
          <a:off x="782473" y="1694158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New skills required → digital confidence is a key determinant</a:t>
          </a:r>
          <a:endParaRPr lang="en-US" sz="1600" kern="1200"/>
        </a:p>
      </dsp:txBody>
      <dsp:txXfrm>
        <a:off x="782473" y="1694158"/>
        <a:ext cx="5626264" cy="677466"/>
      </dsp:txXfrm>
    </dsp:sp>
    <dsp:sp modelId="{A1160810-E6FD-4282-9401-5402B3EFD78C}">
      <dsp:nvSpPr>
        <dsp:cNvPr id="0" name=""/>
        <dsp:cNvSpPr/>
      </dsp:nvSpPr>
      <dsp:spPr>
        <a:xfrm>
          <a:off x="0" y="2540991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B74D62-747A-4CF6-88A7-E1AAB06092E4}">
      <dsp:nvSpPr>
        <dsp:cNvPr id="0" name=""/>
        <dsp:cNvSpPr/>
      </dsp:nvSpPr>
      <dsp:spPr>
        <a:xfrm>
          <a:off x="204933" y="2693421"/>
          <a:ext cx="372606" cy="3726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594B6-2155-4DA9-A40B-32C0EB818A39}">
      <dsp:nvSpPr>
        <dsp:cNvPr id="0" name=""/>
        <dsp:cNvSpPr/>
      </dsp:nvSpPr>
      <dsp:spPr>
        <a:xfrm>
          <a:off x="782473" y="2540991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Tech can increase workload if poorly implemented</a:t>
          </a:r>
          <a:endParaRPr lang="en-US" sz="1600" kern="1200"/>
        </a:p>
      </dsp:txBody>
      <dsp:txXfrm>
        <a:off x="782473" y="2540991"/>
        <a:ext cx="5626264" cy="677466"/>
      </dsp:txXfrm>
    </dsp:sp>
    <dsp:sp modelId="{A5ED96BB-E443-4F3C-A898-D37A5E944C46}">
      <dsp:nvSpPr>
        <dsp:cNvPr id="0" name=""/>
        <dsp:cNvSpPr/>
      </dsp:nvSpPr>
      <dsp:spPr>
        <a:xfrm>
          <a:off x="0" y="3387824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AACD7-2E72-4114-A9DE-F681E2749A18}">
      <dsp:nvSpPr>
        <dsp:cNvPr id="0" name=""/>
        <dsp:cNvSpPr/>
      </dsp:nvSpPr>
      <dsp:spPr>
        <a:xfrm>
          <a:off x="204933" y="3540254"/>
          <a:ext cx="372606" cy="3726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693C3-51D1-4418-87CE-26D7F0689CE3}">
      <dsp:nvSpPr>
        <dsp:cNvPr id="0" name=""/>
        <dsp:cNvSpPr/>
      </dsp:nvSpPr>
      <dsp:spPr>
        <a:xfrm>
          <a:off x="782473" y="3387824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Remote work possibilities</a:t>
          </a:r>
          <a:endParaRPr lang="en-US" sz="1600" kern="1200"/>
        </a:p>
      </dsp:txBody>
      <dsp:txXfrm>
        <a:off x="782473" y="3387824"/>
        <a:ext cx="5626264" cy="677466"/>
      </dsp:txXfrm>
    </dsp:sp>
    <dsp:sp modelId="{242432CF-F8AD-4B99-9770-A9BBB6BE8A99}">
      <dsp:nvSpPr>
        <dsp:cNvPr id="0" name=""/>
        <dsp:cNvSpPr/>
      </dsp:nvSpPr>
      <dsp:spPr>
        <a:xfrm>
          <a:off x="0" y="4234658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F50EB9-6A03-4A52-A2B1-D7AE4397796E}">
      <dsp:nvSpPr>
        <dsp:cNvPr id="0" name=""/>
        <dsp:cNvSpPr/>
      </dsp:nvSpPr>
      <dsp:spPr>
        <a:xfrm>
          <a:off x="204933" y="4387088"/>
          <a:ext cx="372606" cy="3726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E778F-6CEF-4EE8-826C-4E9C45EA3547}">
      <dsp:nvSpPr>
        <dsp:cNvPr id="0" name=""/>
        <dsp:cNvSpPr/>
      </dsp:nvSpPr>
      <dsp:spPr>
        <a:xfrm>
          <a:off x="782473" y="4234658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Risk of burnout from tech overload</a:t>
          </a:r>
          <a:endParaRPr lang="en-US" sz="1600" kern="1200"/>
        </a:p>
      </dsp:txBody>
      <dsp:txXfrm>
        <a:off x="782473" y="4234658"/>
        <a:ext cx="5626264" cy="677466"/>
      </dsp:txXfrm>
    </dsp:sp>
    <dsp:sp modelId="{4761CB18-EAC1-468E-A9C4-84EF5467D9DA}">
      <dsp:nvSpPr>
        <dsp:cNvPr id="0" name=""/>
        <dsp:cNvSpPr/>
      </dsp:nvSpPr>
      <dsp:spPr>
        <a:xfrm>
          <a:off x="0" y="5081491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36411-CF1F-406B-93A8-E312545F4FCA}">
      <dsp:nvSpPr>
        <dsp:cNvPr id="0" name=""/>
        <dsp:cNvSpPr/>
      </dsp:nvSpPr>
      <dsp:spPr>
        <a:xfrm>
          <a:off x="204933" y="5233921"/>
          <a:ext cx="372606" cy="37260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F07A0-DD81-4D19-B3ED-AF14D3C258FA}">
      <dsp:nvSpPr>
        <dsp:cNvPr id="0" name=""/>
        <dsp:cNvSpPr/>
      </dsp:nvSpPr>
      <dsp:spPr>
        <a:xfrm>
          <a:off x="782473" y="5081491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(Kumi et al., 2025; Starke and Ludviga, 2025; Amoako et al., 2024)</a:t>
          </a:r>
          <a:endParaRPr lang="en-US" sz="1600" kern="1200"/>
        </a:p>
      </dsp:txBody>
      <dsp:txXfrm>
        <a:off x="782473" y="5081491"/>
        <a:ext cx="5626264" cy="67746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85FD6-FA40-4FD4-AE04-9A1F2C12AEA5}">
      <dsp:nvSpPr>
        <dsp:cNvPr id="0" name=""/>
        <dsp:cNvSpPr/>
      </dsp:nvSpPr>
      <dsp:spPr>
        <a:xfrm>
          <a:off x="0" y="42756"/>
          <a:ext cx="6408738" cy="10725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Empowerment</a:t>
          </a:r>
          <a:endParaRPr lang="en-US" sz="2700" kern="1200"/>
        </a:p>
      </dsp:txBody>
      <dsp:txXfrm>
        <a:off x="52359" y="95115"/>
        <a:ext cx="6304020" cy="967861"/>
      </dsp:txXfrm>
    </dsp:sp>
    <dsp:sp modelId="{6749FD06-DCCC-475E-B714-969CF75601DE}">
      <dsp:nvSpPr>
        <dsp:cNvPr id="0" name=""/>
        <dsp:cNvSpPr/>
      </dsp:nvSpPr>
      <dsp:spPr>
        <a:xfrm>
          <a:off x="0" y="1193096"/>
          <a:ext cx="6408738" cy="1072579"/>
        </a:xfrm>
        <a:prstGeom prst="roundRect">
          <a:avLst/>
        </a:prstGeom>
        <a:solidFill>
          <a:schemeClr val="accent5">
            <a:hueOff val="-244336"/>
            <a:satOff val="-24776"/>
            <a:lumOff val="-77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More choice and control</a:t>
          </a:r>
          <a:endParaRPr lang="en-US" sz="2700" kern="1200"/>
        </a:p>
      </dsp:txBody>
      <dsp:txXfrm>
        <a:off x="52359" y="1245455"/>
        <a:ext cx="6304020" cy="967861"/>
      </dsp:txXfrm>
    </dsp:sp>
    <dsp:sp modelId="{302D3FF8-F5E2-43A3-8C42-46FA6B6EE978}">
      <dsp:nvSpPr>
        <dsp:cNvPr id="0" name=""/>
        <dsp:cNvSpPr/>
      </dsp:nvSpPr>
      <dsp:spPr>
        <a:xfrm>
          <a:off x="0" y="2343435"/>
          <a:ext cx="6408738" cy="1072579"/>
        </a:xfrm>
        <a:prstGeom prst="roundRect">
          <a:avLst/>
        </a:prstGeom>
        <a:solidFill>
          <a:schemeClr val="accent5">
            <a:hueOff val="-488671"/>
            <a:satOff val="-49551"/>
            <a:lumOff val="-1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Remote care flexibility</a:t>
          </a:r>
          <a:endParaRPr lang="en-US" sz="2700" kern="1200"/>
        </a:p>
      </dsp:txBody>
      <dsp:txXfrm>
        <a:off x="52359" y="2395794"/>
        <a:ext cx="6304020" cy="967861"/>
      </dsp:txXfrm>
    </dsp:sp>
    <dsp:sp modelId="{6E93539D-AE15-4970-9FF4-DE2F7A357B72}">
      <dsp:nvSpPr>
        <dsp:cNvPr id="0" name=""/>
        <dsp:cNvSpPr/>
      </dsp:nvSpPr>
      <dsp:spPr>
        <a:xfrm>
          <a:off x="0" y="3493774"/>
          <a:ext cx="6408738" cy="1072579"/>
        </a:xfrm>
        <a:prstGeom prst="roundRect">
          <a:avLst/>
        </a:prstGeom>
        <a:solidFill>
          <a:schemeClr val="accent5">
            <a:hueOff val="-733007"/>
            <a:satOff val="-74327"/>
            <a:lumOff val="-233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Social support networks via digital communities</a:t>
          </a:r>
          <a:endParaRPr lang="en-US" sz="2700" kern="1200"/>
        </a:p>
      </dsp:txBody>
      <dsp:txXfrm>
        <a:off x="52359" y="3546133"/>
        <a:ext cx="6304020" cy="967861"/>
      </dsp:txXfrm>
    </dsp:sp>
    <dsp:sp modelId="{30BA94A0-5DF6-4CAF-A118-2F7275739FB9}">
      <dsp:nvSpPr>
        <dsp:cNvPr id="0" name=""/>
        <dsp:cNvSpPr/>
      </dsp:nvSpPr>
      <dsp:spPr>
        <a:xfrm>
          <a:off x="0" y="4644113"/>
          <a:ext cx="6408738" cy="1072579"/>
        </a:xfrm>
        <a:prstGeom prst="roundRect">
          <a:avLst/>
        </a:prstGeom>
        <a:solidFill>
          <a:schemeClr val="accent5">
            <a:hueOff val="-977342"/>
            <a:satOff val="-99103"/>
            <a:lumOff val="-3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(Koebe and Bohnet-Joschko, 2023; Huaytan et al., 2024)</a:t>
          </a:r>
          <a:endParaRPr lang="en-US" sz="2700" kern="1200"/>
        </a:p>
      </dsp:txBody>
      <dsp:txXfrm>
        <a:off x="52359" y="4696472"/>
        <a:ext cx="6304020" cy="96786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C72AE8-6EA4-411C-80C1-06EA37542545}">
      <dsp:nvSpPr>
        <dsp:cNvPr id="0" name=""/>
        <dsp:cNvSpPr/>
      </dsp:nvSpPr>
      <dsp:spPr>
        <a:xfrm>
          <a:off x="324644" y="0"/>
          <a:ext cx="5759450" cy="575945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3B7E1-3A53-441C-8E05-913B7C8CA0EC}">
      <dsp:nvSpPr>
        <dsp:cNvPr id="0" name=""/>
        <dsp:cNvSpPr/>
      </dsp:nvSpPr>
      <dsp:spPr>
        <a:xfrm>
          <a:off x="871791" y="547147"/>
          <a:ext cx="2246185" cy="22461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/>
            <a:t>App fatigue </a:t>
          </a:r>
          <a:endParaRPr lang="en-US" sz="1800" kern="1200"/>
        </a:p>
      </dsp:txBody>
      <dsp:txXfrm>
        <a:off x="981441" y="656797"/>
        <a:ext cx="2026885" cy="2026885"/>
      </dsp:txXfrm>
    </dsp:sp>
    <dsp:sp modelId="{880D27F0-327E-4BDD-A868-68A40D84B1AE}">
      <dsp:nvSpPr>
        <dsp:cNvPr id="0" name=""/>
        <dsp:cNvSpPr/>
      </dsp:nvSpPr>
      <dsp:spPr>
        <a:xfrm>
          <a:off x="3290760" y="547147"/>
          <a:ext cx="2246185" cy="22461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/>
            <a:t>Over-reliance on self‑management </a:t>
          </a:r>
          <a:endParaRPr lang="en-US" sz="1800" kern="1200"/>
        </a:p>
      </dsp:txBody>
      <dsp:txXfrm>
        <a:off x="3400410" y="656797"/>
        <a:ext cx="2026885" cy="2026885"/>
      </dsp:txXfrm>
    </dsp:sp>
    <dsp:sp modelId="{979A446E-820F-4053-B624-0B6D6A889373}">
      <dsp:nvSpPr>
        <dsp:cNvPr id="0" name=""/>
        <dsp:cNvSpPr/>
      </dsp:nvSpPr>
      <dsp:spPr>
        <a:xfrm>
          <a:off x="871791" y="2966116"/>
          <a:ext cx="2246185" cy="224618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/>
            <a:t>Fragmentation of care </a:t>
          </a:r>
          <a:endParaRPr lang="en-US" sz="1800" kern="1200" baseline="0">
            <a:latin typeface="Bell MT"/>
          </a:endParaRPr>
        </a:p>
      </dsp:txBody>
      <dsp:txXfrm>
        <a:off x="981441" y="3075766"/>
        <a:ext cx="2026885" cy="2026885"/>
      </dsp:txXfrm>
    </dsp:sp>
    <dsp:sp modelId="{3C563F8E-D989-442B-8F0E-7B0132213540}">
      <dsp:nvSpPr>
        <dsp:cNvPr id="0" name=""/>
        <dsp:cNvSpPr/>
      </dsp:nvSpPr>
      <dsp:spPr>
        <a:xfrm>
          <a:off x="3290760" y="2966116"/>
          <a:ext cx="2246185" cy="22461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/>
            <a:t>Misinformation</a:t>
          </a:r>
          <a:endParaRPr lang="en-GB" sz="1800" kern="1200"/>
        </a:p>
      </dsp:txBody>
      <dsp:txXfrm>
        <a:off x="3400410" y="3075766"/>
        <a:ext cx="2026885" cy="202688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DA3129-B9B2-4451-B5A4-81572932047B}">
      <dsp:nvSpPr>
        <dsp:cNvPr id="0" name=""/>
        <dsp:cNvSpPr/>
      </dsp:nvSpPr>
      <dsp:spPr>
        <a:xfrm>
          <a:off x="1355" y="128664"/>
          <a:ext cx="4756576" cy="3020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61F1E-E9A9-479D-B872-62585DE50907}">
      <dsp:nvSpPr>
        <dsp:cNvPr id="0" name=""/>
        <dsp:cNvSpPr/>
      </dsp:nvSpPr>
      <dsp:spPr>
        <a:xfrm>
          <a:off x="529863" y="630747"/>
          <a:ext cx="4756576" cy="30204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baseline="0"/>
            <a:t>Have you considered yours?</a:t>
          </a:r>
          <a:endParaRPr lang="en-US" sz="4500" kern="1200"/>
        </a:p>
      </dsp:txBody>
      <dsp:txXfrm>
        <a:off x="618328" y="719212"/>
        <a:ext cx="4579646" cy="2843495"/>
      </dsp:txXfrm>
    </dsp:sp>
    <dsp:sp modelId="{99A46797-1684-4466-ABDF-D44EE267F623}">
      <dsp:nvSpPr>
        <dsp:cNvPr id="0" name=""/>
        <dsp:cNvSpPr/>
      </dsp:nvSpPr>
      <dsp:spPr>
        <a:xfrm>
          <a:off x="5814948" y="128664"/>
          <a:ext cx="4756576" cy="3020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215A0-2457-4F67-98F5-9572974B41C2}">
      <dsp:nvSpPr>
        <dsp:cNvPr id="0" name=""/>
        <dsp:cNvSpPr/>
      </dsp:nvSpPr>
      <dsp:spPr>
        <a:xfrm>
          <a:off x="6343456" y="630747"/>
          <a:ext cx="4756576" cy="30204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baseline="0"/>
            <a:t>Warning, what comes next may frighten you. </a:t>
          </a:r>
          <a:endParaRPr lang="en-US" sz="4500" kern="1200"/>
        </a:p>
      </dsp:txBody>
      <dsp:txXfrm>
        <a:off x="6431921" y="719212"/>
        <a:ext cx="4579646" cy="284349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7F66D3-9D30-447D-BA07-DE1971B967DE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356852-C584-4BF9-99F5-7268C9B89E7D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B01AE1-B719-470F-ABF3-6346899EA09B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Big Data can be a complicated term. Let's simplify.</a:t>
          </a:r>
          <a:endParaRPr lang="en-US" sz="2500" kern="1200"/>
        </a:p>
      </dsp:txBody>
      <dsp:txXfrm>
        <a:off x="1900154" y="703"/>
        <a:ext cx="4508583" cy="1645155"/>
      </dsp:txXfrm>
    </dsp:sp>
    <dsp:sp modelId="{39BFD735-2085-4A10-99FC-30832D1CC6E7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56C42-D7F4-491A-9D56-F5C70E382F23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6E0D2-CDFF-402B-B3AA-C5486FB81BF9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Massive datasets from EHRs, apps, wearables, sensors, hospitals. </a:t>
          </a:r>
          <a:endParaRPr lang="en-US" sz="2500" kern="1200"/>
        </a:p>
      </dsp:txBody>
      <dsp:txXfrm>
        <a:off x="1900154" y="2057147"/>
        <a:ext cx="4508583" cy="1645155"/>
      </dsp:txXfrm>
    </dsp:sp>
    <dsp:sp modelId="{95F6E88B-22AB-4AFE-90BB-03B96439DDAB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85A4BB-DC04-40D3-B8FD-DFF65CF8C1B1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59EA5-6B88-4576-B46B-4BC57CA24194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Why should we care about it?</a:t>
          </a:r>
          <a:endParaRPr lang="en-US" sz="2500" kern="1200"/>
        </a:p>
      </dsp:txBody>
      <dsp:txXfrm>
        <a:off x="1900154" y="4113591"/>
        <a:ext cx="4508583" cy="164515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E2A27-F481-49CA-BAA2-5584F973EB0C}">
      <dsp:nvSpPr>
        <dsp:cNvPr id="0" name=""/>
        <dsp:cNvSpPr/>
      </dsp:nvSpPr>
      <dsp:spPr>
        <a:xfrm>
          <a:off x="0" y="492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8BEFC-F91E-45B0-9ABC-EF22E4FB0D57}">
      <dsp:nvSpPr>
        <dsp:cNvPr id="0" name=""/>
        <dsp:cNvSpPr/>
      </dsp:nvSpPr>
      <dsp:spPr>
        <a:xfrm>
          <a:off x="204933" y="152922"/>
          <a:ext cx="372606" cy="3726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C96CF-4A88-49ED-B7CE-423B0123699E}">
      <dsp:nvSpPr>
        <dsp:cNvPr id="0" name=""/>
        <dsp:cNvSpPr/>
      </dsp:nvSpPr>
      <dsp:spPr>
        <a:xfrm>
          <a:off x="782473" y="492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Consent</a:t>
          </a:r>
          <a:endParaRPr lang="en-US" sz="1600" kern="1200"/>
        </a:p>
      </dsp:txBody>
      <dsp:txXfrm>
        <a:off x="782473" y="492"/>
        <a:ext cx="5626264" cy="677466"/>
      </dsp:txXfrm>
    </dsp:sp>
    <dsp:sp modelId="{22ABF588-D25C-4B2E-8EFC-A37D8FDD3AC5}">
      <dsp:nvSpPr>
        <dsp:cNvPr id="0" name=""/>
        <dsp:cNvSpPr/>
      </dsp:nvSpPr>
      <dsp:spPr>
        <a:xfrm>
          <a:off x="0" y="847325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1C776D-1E74-4A47-B715-DD996840DE64}">
      <dsp:nvSpPr>
        <dsp:cNvPr id="0" name=""/>
        <dsp:cNvSpPr/>
      </dsp:nvSpPr>
      <dsp:spPr>
        <a:xfrm>
          <a:off x="204933" y="999755"/>
          <a:ext cx="372606" cy="3726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26EB2B-DF88-4172-8F56-E45F88A53682}">
      <dsp:nvSpPr>
        <dsp:cNvPr id="0" name=""/>
        <dsp:cNvSpPr/>
      </dsp:nvSpPr>
      <dsp:spPr>
        <a:xfrm>
          <a:off x="782473" y="847325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Privacy</a:t>
          </a:r>
          <a:endParaRPr lang="en-US" sz="1600" kern="1200"/>
        </a:p>
      </dsp:txBody>
      <dsp:txXfrm>
        <a:off x="782473" y="847325"/>
        <a:ext cx="5626264" cy="677466"/>
      </dsp:txXfrm>
    </dsp:sp>
    <dsp:sp modelId="{9A167585-014C-4937-BC12-CC3AD32CE04A}">
      <dsp:nvSpPr>
        <dsp:cNvPr id="0" name=""/>
        <dsp:cNvSpPr/>
      </dsp:nvSpPr>
      <dsp:spPr>
        <a:xfrm>
          <a:off x="0" y="1694158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E1A3CD-AEEB-4213-9FB2-08E8E447C308}">
      <dsp:nvSpPr>
        <dsp:cNvPr id="0" name=""/>
        <dsp:cNvSpPr/>
      </dsp:nvSpPr>
      <dsp:spPr>
        <a:xfrm>
          <a:off x="204933" y="1846588"/>
          <a:ext cx="372606" cy="3726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207BE3-5D68-4A58-B89A-B5DBD938EB5C}">
      <dsp:nvSpPr>
        <dsp:cNvPr id="0" name=""/>
        <dsp:cNvSpPr/>
      </dsp:nvSpPr>
      <dsp:spPr>
        <a:xfrm>
          <a:off x="782473" y="1694158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Algorithmic bias</a:t>
          </a:r>
          <a:endParaRPr lang="en-US" sz="1600" kern="1200"/>
        </a:p>
      </dsp:txBody>
      <dsp:txXfrm>
        <a:off x="782473" y="1694158"/>
        <a:ext cx="5626264" cy="677466"/>
      </dsp:txXfrm>
    </dsp:sp>
    <dsp:sp modelId="{7EF252AE-0FEC-424D-A2A2-279522C6DED1}">
      <dsp:nvSpPr>
        <dsp:cNvPr id="0" name=""/>
        <dsp:cNvSpPr/>
      </dsp:nvSpPr>
      <dsp:spPr>
        <a:xfrm>
          <a:off x="0" y="2540991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37277-6813-46D5-B50F-A4A94EE02C80}">
      <dsp:nvSpPr>
        <dsp:cNvPr id="0" name=""/>
        <dsp:cNvSpPr/>
      </dsp:nvSpPr>
      <dsp:spPr>
        <a:xfrm>
          <a:off x="204933" y="2693421"/>
          <a:ext cx="372606" cy="3726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5422B-6057-4059-A110-A28606A3A698}">
      <dsp:nvSpPr>
        <dsp:cNvPr id="0" name=""/>
        <dsp:cNvSpPr/>
      </dsp:nvSpPr>
      <dsp:spPr>
        <a:xfrm>
          <a:off x="782473" y="2540991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Who owns the data?</a:t>
          </a:r>
          <a:endParaRPr lang="en-US" sz="1600" kern="1200"/>
        </a:p>
      </dsp:txBody>
      <dsp:txXfrm>
        <a:off x="782473" y="2540991"/>
        <a:ext cx="5626264" cy="677466"/>
      </dsp:txXfrm>
    </dsp:sp>
    <dsp:sp modelId="{38E2C194-F1C1-4BF3-B4E2-5C202B524A7E}">
      <dsp:nvSpPr>
        <dsp:cNvPr id="0" name=""/>
        <dsp:cNvSpPr/>
      </dsp:nvSpPr>
      <dsp:spPr>
        <a:xfrm>
          <a:off x="0" y="3387824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66728F-5D58-47B2-9730-DF226F260956}">
      <dsp:nvSpPr>
        <dsp:cNvPr id="0" name=""/>
        <dsp:cNvSpPr/>
      </dsp:nvSpPr>
      <dsp:spPr>
        <a:xfrm>
          <a:off x="204933" y="3540254"/>
          <a:ext cx="372606" cy="3726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87219-6F78-4D23-9890-40108C5CBF98}">
      <dsp:nvSpPr>
        <dsp:cNvPr id="0" name=""/>
        <dsp:cNvSpPr/>
      </dsp:nvSpPr>
      <dsp:spPr>
        <a:xfrm>
          <a:off x="782473" y="3387824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Data minimisation</a:t>
          </a:r>
          <a:endParaRPr lang="en-US" sz="1600" kern="1200"/>
        </a:p>
      </dsp:txBody>
      <dsp:txXfrm>
        <a:off x="782473" y="3387824"/>
        <a:ext cx="5626264" cy="677466"/>
      </dsp:txXfrm>
    </dsp:sp>
    <dsp:sp modelId="{2B4A1C91-4065-4D9C-9379-51D5225899C0}">
      <dsp:nvSpPr>
        <dsp:cNvPr id="0" name=""/>
        <dsp:cNvSpPr/>
      </dsp:nvSpPr>
      <dsp:spPr>
        <a:xfrm>
          <a:off x="0" y="4234658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47773E-0400-4F67-BB37-C218F199FE95}">
      <dsp:nvSpPr>
        <dsp:cNvPr id="0" name=""/>
        <dsp:cNvSpPr/>
      </dsp:nvSpPr>
      <dsp:spPr>
        <a:xfrm>
          <a:off x="204933" y="4387088"/>
          <a:ext cx="372606" cy="3726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44ECBB-53D8-43BC-88DB-96F3184D3FA5}">
      <dsp:nvSpPr>
        <dsp:cNvPr id="0" name=""/>
        <dsp:cNvSpPr/>
      </dsp:nvSpPr>
      <dsp:spPr>
        <a:xfrm>
          <a:off x="782473" y="4234658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Data security</a:t>
          </a:r>
          <a:endParaRPr lang="en-US" sz="1600" kern="1200"/>
        </a:p>
      </dsp:txBody>
      <dsp:txXfrm>
        <a:off x="782473" y="4234658"/>
        <a:ext cx="5626264" cy="677466"/>
      </dsp:txXfrm>
    </dsp:sp>
    <dsp:sp modelId="{CBC41B41-A7B1-4441-89E7-45E6AA512B37}">
      <dsp:nvSpPr>
        <dsp:cNvPr id="0" name=""/>
        <dsp:cNvSpPr/>
      </dsp:nvSpPr>
      <dsp:spPr>
        <a:xfrm>
          <a:off x="0" y="5081491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88597-C5F9-4BFB-BC7F-54D78E6429C7}">
      <dsp:nvSpPr>
        <dsp:cNvPr id="0" name=""/>
        <dsp:cNvSpPr/>
      </dsp:nvSpPr>
      <dsp:spPr>
        <a:xfrm>
          <a:off x="204933" y="5233921"/>
          <a:ext cx="372606" cy="37260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115D1-41B5-463E-92D0-C0BAC825F0F3}">
      <dsp:nvSpPr>
        <dsp:cNvPr id="0" name=""/>
        <dsp:cNvSpPr/>
      </dsp:nvSpPr>
      <dsp:spPr>
        <a:xfrm>
          <a:off x="782473" y="5081491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Digital marginalisation of groups not well represented in datasets</a:t>
          </a:r>
          <a:endParaRPr lang="en-US" sz="1600" kern="1200"/>
        </a:p>
      </dsp:txBody>
      <dsp:txXfrm>
        <a:off x="782473" y="5081491"/>
        <a:ext cx="5626264" cy="67746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F7E45E-89E6-4C23-A034-813ECF36F309}">
      <dsp:nvSpPr>
        <dsp:cNvPr id="0" name=""/>
        <dsp:cNvSpPr/>
      </dsp:nvSpPr>
      <dsp:spPr>
        <a:xfrm>
          <a:off x="0" y="492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30938-CA70-47BE-A8B6-486A69A46843}">
      <dsp:nvSpPr>
        <dsp:cNvPr id="0" name=""/>
        <dsp:cNvSpPr/>
      </dsp:nvSpPr>
      <dsp:spPr>
        <a:xfrm>
          <a:off x="204933" y="152922"/>
          <a:ext cx="372606" cy="3726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70630-839F-456D-8E24-BD809254FB91}">
      <dsp:nvSpPr>
        <dsp:cNvPr id="0" name=""/>
        <dsp:cNvSpPr/>
      </dsp:nvSpPr>
      <dsp:spPr>
        <a:xfrm>
          <a:off x="782473" y="492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Decision support (Shwedeh and Alzoubi, 2024)</a:t>
          </a:r>
          <a:endParaRPr lang="en-US" sz="1600" kern="1200"/>
        </a:p>
      </dsp:txBody>
      <dsp:txXfrm>
        <a:off x="782473" y="492"/>
        <a:ext cx="5626264" cy="677466"/>
      </dsp:txXfrm>
    </dsp:sp>
    <dsp:sp modelId="{A4A5C329-3AC8-43C2-9CCA-B66D384BDCED}">
      <dsp:nvSpPr>
        <dsp:cNvPr id="0" name=""/>
        <dsp:cNvSpPr/>
      </dsp:nvSpPr>
      <dsp:spPr>
        <a:xfrm>
          <a:off x="0" y="847325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25E62A-16F5-4D37-99F4-8C8F256B1A98}">
      <dsp:nvSpPr>
        <dsp:cNvPr id="0" name=""/>
        <dsp:cNvSpPr/>
      </dsp:nvSpPr>
      <dsp:spPr>
        <a:xfrm>
          <a:off x="204933" y="999755"/>
          <a:ext cx="372606" cy="3726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27A51F-B5FB-4375-9D7B-FDF06C4EAF2A}">
      <dsp:nvSpPr>
        <dsp:cNvPr id="0" name=""/>
        <dsp:cNvSpPr/>
      </dsp:nvSpPr>
      <dsp:spPr>
        <a:xfrm>
          <a:off x="782473" y="847325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Diagnostics (Zeb et al., 2024)</a:t>
          </a:r>
          <a:endParaRPr lang="en-US" sz="1600" kern="1200"/>
        </a:p>
      </dsp:txBody>
      <dsp:txXfrm>
        <a:off x="782473" y="847325"/>
        <a:ext cx="5626264" cy="677466"/>
      </dsp:txXfrm>
    </dsp:sp>
    <dsp:sp modelId="{028DCCE8-387C-4B97-A27A-4F2777DD120B}">
      <dsp:nvSpPr>
        <dsp:cNvPr id="0" name=""/>
        <dsp:cNvSpPr/>
      </dsp:nvSpPr>
      <dsp:spPr>
        <a:xfrm>
          <a:off x="0" y="1694158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AA7A7-EB44-4EAB-BAAB-9749B0F7385F}">
      <dsp:nvSpPr>
        <dsp:cNvPr id="0" name=""/>
        <dsp:cNvSpPr/>
      </dsp:nvSpPr>
      <dsp:spPr>
        <a:xfrm>
          <a:off x="204933" y="1846588"/>
          <a:ext cx="372606" cy="3726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964BEC-5187-4A27-8427-F23B50AE7943}">
      <dsp:nvSpPr>
        <dsp:cNvPr id="0" name=""/>
        <dsp:cNvSpPr/>
      </dsp:nvSpPr>
      <dsp:spPr>
        <a:xfrm>
          <a:off x="782473" y="1694158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Admin streamlining (Gore et al., 2025)</a:t>
          </a:r>
          <a:endParaRPr lang="en-US" sz="1600" kern="1200"/>
        </a:p>
      </dsp:txBody>
      <dsp:txXfrm>
        <a:off x="782473" y="1694158"/>
        <a:ext cx="5626264" cy="677466"/>
      </dsp:txXfrm>
    </dsp:sp>
    <dsp:sp modelId="{8A6BE44D-0EA1-4E9D-A012-C05D98F27E15}">
      <dsp:nvSpPr>
        <dsp:cNvPr id="0" name=""/>
        <dsp:cNvSpPr/>
      </dsp:nvSpPr>
      <dsp:spPr>
        <a:xfrm>
          <a:off x="0" y="2540991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552695-1F3B-4A31-A055-B09BF8F66DA9}">
      <dsp:nvSpPr>
        <dsp:cNvPr id="0" name=""/>
        <dsp:cNvSpPr/>
      </dsp:nvSpPr>
      <dsp:spPr>
        <a:xfrm>
          <a:off x="204933" y="2693421"/>
          <a:ext cx="372606" cy="3726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13266-23EB-45A7-9ADB-620848742A55}">
      <dsp:nvSpPr>
        <dsp:cNvPr id="0" name=""/>
        <dsp:cNvSpPr/>
      </dsp:nvSpPr>
      <dsp:spPr>
        <a:xfrm>
          <a:off x="782473" y="2540991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Chatbots</a:t>
          </a:r>
          <a:endParaRPr lang="en-US" sz="1600" kern="1200"/>
        </a:p>
      </dsp:txBody>
      <dsp:txXfrm>
        <a:off x="782473" y="2540991"/>
        <a:ext cx="5626264" cy="677466"/>
      </dsp:txXfrm>
    </dsp:sp>
    <dsp:sp modelId="{894F3100-A1E4-4E1D-AFF7-29897B1E9A8B}">
      <dsp:nvSpPr>
        <dsp:cNvPr id="0" name=""/>
        <dsp:cNvSpPr/>
      </dsp:nvSpPr>
      <dsp:spPr>
        <a:xfrm>
          <a:off x="0" y="3387824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CBFBC-BD0D-4553-AE4F-4DD8DBAAA16A}">
      <dsp:nvSpPr>
        <dsp:cNvPr id="0" name=""/>
        <dsp:cNvSpPr/>
      </dsp:nvSpPr>
      <dsp:spPr>
        <a:xfrm>
          <a:off x="204933" y="3540254"/>
          <a:ext cx="372606" cy="3726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4E1A0-AC9F-4B4E-AEB2-9197F220C92B}">
      <dsp:nvSpPr>
        <dsp:cNvPr id="0" name=""/>
        <dsp:cNvSpPr/>
      </dsp:nvSpPr>
      <dsp:spPr>
        <a:xfrm>
          <a:off x="782473" y="3387824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Risk prediction</a:t>
          </a:r>
          <a:endParaRPr lang="en-US" sz="1600" kern="1200"/>
        </a:p>
      </dsp:txBody>
      <dsp:txXfrm>
        <a:off x="782473" y="3387824"/>
        <a:ext cx="5626264" cy="677466"/>
      </dsp:txXfrm>
    </dsp:sp>
    <dsp:sp modelId="{E396E348-F5C1-40BB-9774-D8E7D9BF056F}">
      <dsp:nvSpPr>
        <dsp:cNvPr id="0" name=""/>
        <dsp:cNvSpPr/>
      </dsp:nvSpPr>
      <dsp:spPr>
        <a:xfrm>
          <a:off x="0" y="4234658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645B6-1EBA-49AF-ABA9-5E7B587B9233}">
      <dsp:nvSpPr>
        <dsp:cNvPr id="0" name=""/>
        <dsp:cNvSpPr/>
      </dsp:nvSpPr>
      <dsp:spPr>
        <a:xfrm>
          <a:off x="204933" y="4387088"/>
          <a:ext cx="372606" cy="3726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544F6-96F3-43B5-8E57-322366A0FFA2}">
      <dsp:nvSpPr>
        <dsp:cNvPr id="0" name=""/>
        <dsp:cNvSpPr/>
      </dsp:nvSpPr>
      <dsp:spPr>
        <a:xfrm>
          <a:off x="782473" y="4234658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Pattern recognition</a:t>
          </a:r>
          <a:endParaRPr lang="en-US" sz="1600" kern="1200"/>
        </a:p>
      </dsp:txBody>
      <dsp:txXfrm>
        <a:off x="782473" y="4234658"/>
        <a:ext cx="5626264" cy="677466"/>
      </dsp:txXfrm>
    </dsp:sp>
    <dsp:sp modelId="{475F1EED-C42D-4985-A5BE-BD745612D96D}">
      <dsp:nvSpPr>
        <dsp:cNvPr id="0" name=""/>
        <dsp:cNvSpPr/>
      </dsp:nvSpPr>
      <dsp:spPr>
        <a:xfrm>
          <a:off x="0" y="5081491"/>
          <a:ext cx="6408738" cy="677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B2A0A3-C272-404B-9BAA-4208C840FCAE}">
      <dsp:nvSpPr>
        <dsp:cNvPr id="0" name=""/>
        <dsp:cNvSpPr/>
      </dsp:nvSpPr>
      <dsp:spPr>
        <a:xfrm>
          <a:off x="204933" y="5233921"/>
          <a:ext cx="372606" cy="37260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E48B1-00B6-4952-9545-B69782894927}">
      <dsp:nvSpPr>
        <dsp:cNvPr id="0" name=""/>
        <dsp:cNvSpPr/>
      </dsp:nvSpPr>
      <dsp:spPr>
        <a:xfrm>
          <a:off x="782473" y="5081491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Workforce support</a:t>
          </a:r>
          <a:endParaRPr lang="en-US" sz="1600" kern="1200"/>
        </a:p>
      </dsp:txBody>
      <dsp:txXfrm>
        <a:off x="782473" y="5081491"/>
        <a:ext cx="5626264" cy="67746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10795-9348-4067-8FBC-A9BD9431E01E}">
      <dsp:nvSpPr>
        <dsp:cNvPr id="0" name=""/>
        <dsp:cNvSpPr/>
      </dsp:nvSpPr>
      <dsp:spPr>
        <a:xfrm>
          <a:off x="324644" y="0"/>
          <a:ext cx="5759450" cy="575945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C79898-EF21-497D-9A64-BB73F04246D3}">
      <dsp:nvSpPr>
        <dsp:cNvPr id="0" name=""/>
        <dsp:cNvSpPr/>
      </dsp:nvSpPr>
      <dsp:spPr>
        <a:xfrm>
          <a:off x="871791" y="547147"/>
          <a:ext cx="2246185" cy="22461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Efficiency</a:t>
          </a:r>
          <a:endParaRPr lang="en-US" sz="2500" kern="1200"/>
        </a:p>
      </dsp:txBody>
      <dsp:txXfrm>
        <a:off x="981441" y="656797"/>
        <a:ext cx="2026885" cy="2026885"/>
      </dsp:txXfrm>
    </dsp:sp>
    <dsp:sp modelId="{9D3DA1AD-BD91-4B17-BADF-405BCB0BC513}">
      <dsp:nvSpPr>
        <dsp:cNvPr id="0" name=""/>
        <dsp:cNvSpPr/>
      </dsp:nvSpPr>
      <dsp:spPr>
        <a:xfrm>
          <a:off x="3290760" y="547147"/>
          <a:ext cx="2246185" cy="22461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Accuracy</a:t>
          </a:r>
          <a:endParaRPr lang="en-US" sz="2500" kern="1200"/>
        </a:p>
      </dsp:txBody>
      <dsp:txXfrm>
        <a:off x="3400410" y="656797"/>
        <a:ext cx="2026885" cy="2026885"/>
      </dsp:txXfrm>
    </dsp:sp>
    <dsp:sp modelId="{4CD9BA8F-FAEF-440F-869B-F9274371F56D}">
      <dsp:nvSpPr>
        <dsp:cNvPr id="0" name=""/>
        <dsp:cNvSpPr/>
      </dsp:nvSpPr>
      <dsp:spPr>
        <a:xfrm>
          <a:off x="871791" y="2966116"/>
          <a:ext cx="2246185" cy="224618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Early detection</a:t>
          </a:r>
          <a:endParaRPr lang="en-US" sz="2500" kern="1200"/>
        </a:p>
      </dsp:txBody>
      <dsp:txXfrm>
        <a:off x="981441" y="3075766"/>
        <a:ext cx="2026885" cy="2026885"/>
      </dsp:txXfrm>
    </dsp:sp>
    <dsp:sp modelId="{5972C15B-1580-4812-866B-D5C5A5D83278}">
      <dsp:nvSpPr>
        <dsp:cNvPr id="0" name=""/>
        <dsp:cNvSpPr/>
      </dsp:nvSpPr>
      <dsp:spPr>
        <a:xfrm>
          <a:off x="3290760" y="2966116"/>
          <a:ext cx="2246185" cy="22461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Reducing unnecessary tests</a:t>
          </a:r>
          <a:endParaRPr lang="en-US" sz="2500" kern="1200"/>
        </a:p>
      </dsp:txBody>
      <dsp:txXfrm>
        <a:off x="3400410" y="3075766"/>
        <a:ext cx="2026885" cy="2026885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E80DF3-7557-4E3A-AEE3-16C827A2591D}">
      <dsp:nvSpPr>
        <dsp:cNvPr id="0" name=""/>
        <dsp:cNvSpPr/>
      </dsp:nvSpPr>
      <dsp:spPr>
        <a:xfrm>
          <a:off x="0" y="30144"/>
          <a:ext cx="6408738" cy="8634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baseline="0"/>
            <a:t>Bias</a:t>
          </a:r>
          <a:endParaRPr lang="en-US" sz="3600" kern="1200"/>
        </a:p>
      </dsp:txBody>
      <dsp:txXfrm>
        <a:off x="42151" y="72295"/>
        <a:ext cx="6324436" cy="779158"/>
      </dsp:txXfrm>
    </dsp:sp>
    <dsp:sp modelId="{D4C7D23D-10AF-4AC7-944C-DF00B1DAF9B9}">
      <dsp:nvSpPr>
        <dsp:cNvPr id="0" name=""/>
        <dsp:cNvSpPr/>
      </dsp:nvSpPr>
      <dsp:spPr>
        <a:xfrm>
          <a:off x="0" y="997285"/>
          <a:ext cx="6408738" cy="863460"/>
        </a:xfrm>
        <a:prstGeom prst="roundRect">
          <a:avLst/>
        </a:prstGeom>
        <a:solidFill>
          <a:schemeClr val="accent2">
            <a:hueOff val="-1187359"/>
            <a:satOff val="0"/>
            <a:lumOff val="-4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baseline="0"/>
            <a:t>Black-box decision making</a:t>
          </a:r>
          <a:endParaRPr lang="en-US" sz="3600" kern="1200"/>
        </a:p>
      </dsp:txBody>
      <dsp:txXfrm>
        <a:off x="42151" y="1039436"/>
        <a:ext cx="6324436" cy="779158"/>
      </dsp:txXfrm>
    </dsp:sp>
    <dsp:sp modelId="{6B4F662F-9496-4AAD-BC8D-DE10CE114B8B}">
      <dsp:nvSpPr>
        <dsp:cNvPr id="0" name=""/>
        <dsp:cNvSpPr/>
      </dsp:nvSpPr>
      <dsp:spPr>
        <a:xfrm>
          <a:off x="0" y="1964425"/>
          <a:ext cx="6408738" cy="863460"/>
        </a:xfrm>
        <a:prstGeom prst="roundRect">
          <a:avLst/>
        </a:prstGeom>
        <a:solidFill>
          <a:schemeClr val="accent2">
            <a:hueOff val="-2374718"/>
            <a:satOff val="0"/>
            <a:lumOff val="-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baseline="0"/>
            <a:t>Loss of autonomy</a:t>
          </a:r>
          <a:endParaRPr lang="en-US" sz="3600" kern="1200"/>
        </a:p>
      </dsp:txBody>
      <dsp:txXfrm>
        <a:off x="42151" y="2006576"/>
        <a:ext cx="6324436" cy="779158"/>
      </dsp:txXfrm>
    </dsp:sp>
    <dsp:sp modelId="{4169A436-DF8A-4A8D-9701-A827387F2DD4}">
      <dsp:nvSpPr>
        <dsp:cNvPr id="0" name=""/>
        <dsp:cNvSpPr/>
      </dsp:nvSpPr>
      <dsp:spPr>
        <a:xfrm>
          <a:off x="0" y="2931565"/>
          <a:ext cx="6408738" cy="863460"/>
        </a:xfrm>
        <a:prstGeom prst="roundRect">
          <a:avLst/>
        </a:prstGeom>
        <a:solidFill>
          <a:schemeClr val="accent2">
            <a:hueOff val="-3562077"/>
            <a:satOff val="0"/>
            <a:lumOff val="-1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baseline="0"/>
            <a:t>Increased monitoring</a:t>
          </a:r>
          <a:endParaRPr lang="en-US" sz="3600" kern="1200"/>
        </a:p>
      </dsp:txBody>
      <dsp:txXfrm>
        <a:off x="42151" y="2973716"/>
        <a:ext cx="6324436" cy="779158"/>
      </dsp:txXfrm>
    </dsp:sp>
    <dsp:sp modelId="{2560C4C6-340B-4552-B061-A8835A415406}">
      <dsp:nvSpPr>
        <dsp:cNvPr id="0" name=""/>
        <dsp:cNvSpPr/>
      </dsp:nvSpPr>
      <dsp:spPr>
        <a:xfrm>
          <a:off x="0" y="3898705"/>
          <a:ext cx="6408738" cy="863460"/>
        </a:xfrm>
        <a:prstGeom prst="roundRect">
          <a:avLst/>
        </a:prstGeom>
        <a:solidFill>
          <a:schemeClr val="accent2">
            <a:hueOff val="-4749436"/>
            <a:satOff val="0"/>
            <a:lumOff val="-19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baseline="0"/>
            <a:t>Inequitable outcomes</a:t>
          </a:r>
          <a:endParaRPr lang="en-US" sz="3600" kern="1200"/>
        </a:p>
      </dsp:txBody>
      <dsp:txXfrm>
        <a:off x="42151" y="3940856"/>
        <a:ext cx="6324436" cy="779158"/>
      </dsp:txXfrm>
    </dsp:sp>
    <dsp:sp modelId="{E7CB582F-8637-4C61-A6A5-CF0B49EBC4AC}">
      <dsp:nvSpPr>
        <dsp:cNvPr id="0" name=""/>
        <dsp:cNvSpPr/>
      </dsp:nvSpPr>
      <dsp:spPr>
        <a:xfrm>
          <a:off x="0" y="4865844"/>
          <a:ext cx="6408738" cy="863460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baseline="0"/>
            <a:t>Energy consumption</a:t>
          </a:r>
          <a:endParaRPr lang="en-US" sz="3600" kern="1200"/>
        </a:p>
      </dsp:txBody>
      <dsp:txXfrm>
        <a:off x="42151" y="4907995"/>
        <a:ext cx="6324436" cy="77915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516F8-BB0B-44DD-A639-411969B23ADA}">
      <dsp:nvSpPr>
        <dsp:cNvPr id="0" name=""/>
        <dsp:cNvSpPr/>
      </dsp:nvSpPr>
      <dsp:spPr>
        <a:xfrm>
          <a:off x="0" y="336324"/>
          <a:ext cx="6408738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AAA4D4-E105-49B6-A2A3-30D6E764154A}">
      <dsp:nvSpPr>
        <dsp:cNvPr id="0" name=""/>
        <dsp:cNvSpPr/>
      </dsp:nvSpPr>
      <dsp:spPr>
        <a:xfrm>
          <a:off x="320436" y="70644"/>
          <a:ext cx="4486116" cy="5313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565" tIns="0" rIns="16956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Health</a:t>
          </a:r>
          <a:endParaRPr lang="en-US" sz="1800" kern="1200"/>
        </a:p>
      </dsp:txBody>
      <dsp:txXfrm>
        <a:off x="346375" y="96583"/>
        <a:ext cx="4434238" cy="479482"/>
      </dsp:txXfrm>
    </dsp:sp>
    <dsp:sp modelId="{44EB1CAE-99FF-4EC2-86B1-5AA18F910530}">
      <dsp:nvSpPr>
        <dsp:cNvPr id="0" name=""/>
        <dsp:cNvSpPr/>
      </dsp:nvSpPr>
      <dsp:spPr>
        <a:xfrm>
          <a:off x="0" y="1152805"/>
          <a:ext cx="6408738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62890"/>
              <a:satOff val="-16517"/>
              <a:lumOff val="-5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14292F-D701-4EC0-916B-80AC043236C6}">
      <dsp:nvSpPr>
        <dsp:cNvPr id="0" name=""/>
        <dsp:cNvSpPr/>
      </dsp:nvSpPr>
      <dsp:spPr>
        <a:xfrm>
          <a:off x="320436" y="887125"/>
          <a:ext cx="4486116" cy="531360"/>
        </a:xfrm>
        <a:prstGeom prst="roundRect">
          <a:avLst/>
        </a:prstGeom>
        <a:solidFill>
          <a:schemeClr val="accent5">
            <a:hueOff val="-162890"/>
            <a:satOff val="-16517"/>
            <a:lumOff val="-5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565" tIns="0" rIns="16956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News</a:t>
          </a:r>
          <a:endParaRPr lang="en-US" sz="1800" kern="1200"/>
        </a:p>
      </dsp:txBody>
      <dsp:txXfrm>
        <a:off x="346375" y="913064"/>
        <a:ext cx="4434238" cy="479482"/>
      </dsp:txXfrm>
    </dsp:sp>
    <dsp:sp modelId="{D71483FA-EE1D-4FC0-AFE0-88DA83F3D265}">
      <dsp:nvSpPr>
        <dsp:cNvPr id="0" name=""/>
        <dsp:cNvSpPr/>
      </dsp:nvSpPr>
      <dsp:spPr>
        <a:xfrm>
          <a:off x="0" y="1969285"/>
          <a:ext cx="6408738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25781"/>
              <a:satOff val="-33034"/>
              <a:lumOff val="-10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3A8EA-88A7-4A0D-B34D-BB2FFCCC393B}">
      <dsp:nvSpPr>
        <dsp:cNvPr id="0" name=""/>
        <dsp:cNvSpPr/>
      </dsp:nvSpPr>
      <dsp:spPr>
        <a:xfrm>
          <a:off x="320436" y="1703605"/>
          <a:ext cx="4486116" cy="531360"/>
        </a:xfrm>
        <a:prstGeom prst="roundRect">
          <a:avLst/>
        </a:prstGeom>
        <a:solidFill>
          <a:schemeClr val="accent5">
            <a:hueOff val="-325781"/>
            <a:satOff val="-33034"/>
            <a:lumOff val="-10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565" tIns="0" rIns="16956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Technology</a:t>
          </a:r>
          <a:endParaRPr lang="en-US" sz="1800" kern="1200"/>
        </a:p>
      </dsp:txBody>
      <dsp:txXfrm>
        <a:off x="346375" y="1729544"/>
        <a:ext cx="4434238" cy="479482"/>
      </dsp:txXfrm>
    </dsp:sp>
    <dsp:sp modelId="{27B943AB-24AE-4082-B2EA-E8F8067043EE}">
      <dsp:nvSpPr>
        <dsp:cNvPr id="0" name=""/>
        <dsp:cNvSpPr/>
      </dsp:nvSpPr>
      <dsp:spPr>
        <a:xfrm>
          <a:off x="0" y="2785765"/>
          <a:ext cx="6408738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88671"/>
              <a:satOff val="-49551"/>
              <a:lumOff val="-15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B79275-10ED-486F-BC92-9B9FF0DFC81F}">
      <dsp:nvSpPr>
        <dsp:cNvPr id="0" name=""/>
        <dsp:cNvSpPr/>
      </dsp:nvSpPr>
      <dsp:spPr>
        <a:xfrm>
          <a:off x="320436" y="2520085"/>
          <a:ext cx="4486116" cy="531360"/>
        </a:xfrm>
        <a:prstGeom prst="roundRect">
          <a:avLst/>
        </a:prstGeom>
        <a:solidFill>
          <a:schemeClr val="accent5">
            <a:hueOff val="-488671"/>
            <a:satOff val="-49551"/>
            <a:lumOff val="-1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565" tIns="0" rIns="16956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Anti-vaccination narratives</a:t>
          </a:r>
          <a:endParaRPr lang="en-US" sz="1800" kern="1200"/>
        </a:p>
      </dsp:txBody>
      <dsp:txXfrm>
        <a:off x="346375" y="2546024"/>
        <a:ext cx="4434238" cy="479482"/>
      </dsp:txXfrm>
    </dsp:sp>
    <dsp:sp modelId="{875927D5-3B0A-4EB6-B441-B70E2850FBEA}">
      <dsp:nvSpPr>
        <dsp:cNvPr id="0" name=""/>
        <dsp:cNvSpPr/>
      </dsp:nvSpPr>
      <dsp:spPr>
        <a:xfrm>
          <a:off x="0" y="3602245"/>
          <a:ext cx="6408738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51561"/>
              <a:satOff val="-66069"/>
              <a:lumOff val="-207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8943D2-0408-4277-8C5F-6783CC293BAC}">
      <dsp:nvSpPr>
        <dsp:cNvPr id="0" name=""/>
        <dsp:cNvSpPr/>
      </dsp:nvSpPr>
      <dsp:spPr>
        <a:xfrm>
          <a:off x="320436" y="3336565"/>
          <a:ext cx="4486116" cy="531360"/>
        </a:xfrm>
        <a:prstGeom prst="roundRect">
          <a:avLst/>
        </a:prstGeom>
        <a:solidFill>
          <a:schemeClr val="accent5">
            <a:hueOff val="-651561"/>
            <a:satOff val="-66069"/>
            <a:lumOff val="-20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565" tIns="0" rIns="16956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“Miracle cures”</a:t>
          </a:r>
          <a:endParaRPr lang="en-US" sz="1800" kern="1200"/>
        </a:p>
      </dsp:txBody>
      <dsp:txXfrm>
        <a:off x="346375" y="3362504"/>
        <a:ext cx="4434238" cy="479482"/>
      </dsp:txXfrm>
    </dsp:sp>
    <dsp:sp modelId="{E87E8E31-D576-42DF-A566-3644CEA201A8}">
      <dsp:nvSpPr>
        <dsp:cNvPr id="0" name=""/>
        <dsp:cNvSpPr/>
      </dsp:nvSpPr>
      <dsp:spPr>
        <a:xfrm>
          <a:off x="0" y="4418725"/>
          <a:ext cx="6408738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814452"/>
              <a:satOff val="-82586"/>
              <a:lumOff val="-25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AB18D9-78AF-4939-B467-69915FF131AE}">
      <dsp:nvSpPr>
        <dsp:cNvPr id="0" name=""/>
        <dsp:cNvSpPr/>
      </dsp:nvSpPr>
      <dsp:spPr>
        <a:xfrm>
          <a:off x="320436" y="4153045"/>
          <a:ext cx="4486116" cy="531360"/>
        </a:xfrm>
        <a:prstGeom prst="roundRect">
          <a:avLst/>
        </a:prstGeom>
        <a:solidFill>
          <a:schemeClr val="accent5">
            <a:hueOff val="-814452"/>
            <a:satOff val="-82586"/>
            <a:lumOff val="-25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565" tIns="0" rIns="16956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Misleading digital health content</a:t>
          </a:r>
          <a:endParaRPr lang="en-US" sz="1800" kern="1200"/>
        </a:p>
      </dsp:txBody>
      <dsp:txXfrm>
        <a:off x="346375" y="4178984"/>
        <a:ext cx="4434238" cy="479482"/>
      </dsp:txXfrm>
    </dsp:sp>
    <dsp:sp modelId="{2CC914A4-B14E-4482-90C3-86F172CE4C97}">
      <dsp:nvSpPr>
        <dsp:cNvPr id="0" name=""/>
        <dsp:cNvSpPr/>
      </dsp:nvSpPr>
      <dsp:spPr>
        <a:xfrm>
          <a:off x="0" y="5235205"/>
          <a:ext cx="6408738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977342"/>
              <a:satOff val="-99103"/>
              <a:lumOff val="-3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91E11E-B616-4E82-B609-2B1E9E7514F1}">
      <dsp:nvSpPr>
        <dsp:cNvPr id="0" name=""/>
        <dsp:cNvSpPr/>
      </dsp:nvSpPr>
      <dsp:spPr>
        <a:xfrm>
          <a:off x="320436" y="4969525"/>
          <a:ext cx="4486116" cy="531360"/>
        </a:xfrm>
        <a:prstGeom prst="roundRect">
          <a:avLst/>
        </a:prstGeom>
        <a:solidFill>
          <a:schemeClr val="accent5">
            <a:hueOff val="-977342"/>
            <a:satOff val="-99103"/>
            <a:lumOff val="-3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565" tIns="0" rIns="16956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AI-generated misinformation</a:t>
          </a:r>
          <a:endParaRPr lang="en-US" sz="1800" kern="1200"/>
        </a:p>
      </dsp:txBody>
      <dsp:txXfrm>
        <a:off x="346375" y="4995464"/>
        <a:ext cx="4434238" cy="47948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780E4-75A3-4BC3-B73C-80BBD7CD342A}">
      <dsp:nvSpPr>
        <dsp:cNvPr id="0" name=""/>
        <dsp:cNvSpPr/>
      </dsp:nvSpPr>
      <dsp:spPr>
        <a:xfrm>
          <a:off x="0" y="4499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B1D38-4615-437F-A75D-7FC43A8308DD}">
      <dsp:nvSpPr>
        <dsp:cNvPr id="0" name=""/>
        <dsp:cNvSpPr/>
      </dsp:nvSpPr>
      <dsp:spPr>
        <a:xfrm>
          <a:off x="289918" y="220141"/>
          <a:ext cx="527124" cy="527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13CCA0-817F-4639-9A5E-100BC93E4536}">
      <dsp:nvSpPr>
        <dsp:cNvPr id="0" name=""/>
        <dsp:cNvSpPr/>
      </dsp:nvSpPr>
      <dsp:spPr>
        <a:xfrm>
          <a:off x="1106961" y="4499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Vaccine hesitancy → outbreaks → system strain</a:t>
          </a:r>
          <a:endParaRPr lang="en-US" sz="1900" kern="1200"/>
        </a:p>
      </dsp:txBody>
      <dsp:txXfrm>
        <a:off x="1106961" y="4499"/>
        <a:ext cx="5301776" cy="958408"/>
      </dsp:txXfrm>
    </dsp:sp>
    <dsp:sp modelId="{F20F1423-619D-4298-94A8-E3E4B69D9D99}">
      <dsp:nvSpPr>
        <dsp:cNvPr id="0" name=""/>
        <dsp:cNvSpPr/>
      </dsp:nvSpPr>
      <dsp:spPr>
        <a:xfrm>
          <a:off x="0" y="1202510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0E45F0-7430-46C5-A44F-1F4BDF034B4A}">
      <dsp:nvSpPr>
        <dsp:cNvPr id="0" name=""/>
        <dsp:cNvSpPr/>
      </dsp:nvSpPr>
      <dsp:spPr>
        <a:xfrm>
          <a:off x="289918" y="1418152"/>
          <a:ext cx="527124" cy="527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A97C2-21D6-4836-A8B0-B1FE13097F8A}">
      <dsp:nvSpPr>
        <dsp:cNvPr id="0" name=""/>
        <dsp:cNvSpPr/>
      </dsp:nvSpPr>
      <dsp:spPr>
        <a:xfrm>
          <a:off x="1106961" y="1202510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Fear + distrust → lower engagement</a:t>
          </a:r>
          <a:endParaRPr lang="en-US" sz="1900" kern="1200"/>
        </a:p>
      </dsp:txBody>
      <dsp:txXfrm>
        <a:off x="1106961" y="1202510"/>
        <a:ext cx="5301776" cy="958408"/>
      </dsp:txXfrm>
    </dsp:sp>
    <dsp:sp modelId="{78490CE7-FD3F-47E1-97F7-713BF52BA7F3}">
      <dsp:nvSpPr>
        <dsp:cNvPr id="0" name=""/>
        <dsp:cNvSpPr/>
      </dsp:nvSpPr>
      <dsp:spPr>
        <a:xfrm>
          <a:off x="0" y="2400520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FFBD7C-5DFC-4282-8D67-F9C5A7218A7F}">
      <dsp:nvSpPr>
        <dsp:cNvPr id="0" name=""/>
        <dsp:cNvSpPr/>
      </dsp:nvSpPr>
      <dsp:spPr>
        <a:xfrm>
          <a:off x="289918" y="2616162"/>
          <a:ext cx="527124" cy="527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004C4-6422-4245-88A2-2142D9D72A3D}">
      <dsp:nvSpPr>
        <dsp:cNvPr id="0" name=""/>
        <dsp:cNvSpPr/>
      </dsp:nvSpPr>
      <dsp:spPr>
        <a:xfrm>
          <a:off x="1106961" y="2400520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Confusion → reduced uptake of public health measures</a:t>
          </a:r>
          <a:endParaRPr lang="en-US" sz="1900" kern="1200"/>
        </a:p>
      </dsp:txBody>
      <dsp:txXfrm>
        <a:off x="1106961" y="2400520"/>
        <a:ext cx="5301776" cy="958408"/>
      </dsp:txXfrm>
    </dsp:sp>
    <dsp:sp modelId="{AF452271-6FAD-44CE-857B-A5F795AC1B68}">
      <dsp:nvSpPr>
        <dsp:cNvPr id="0" name=""/>
        <dsp:cNvSpPr/>
      </dsp:nvSpPr>
      <dsp:spPr>
        <a:xfrm>
          <a:off x="0" y="3598531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325685-1F27-4212-8C00-9C7E5072D9FA}">
      <dsp:nvSpPr>
        <dsp:cNvPr id="0" name=""/>
        <dsp:cNvSpPr/>
      </dsp:nvSpPr>
      <dsp:spPr>
        <a:xfrm>
          <a:off x="289918" y="3814173"/>
          <a:ext cx="527124" cy="527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C5463-9B0E-411C-B2CC-379B92324430}">
      <dsp:nvSpPr>
        <dsp:cNvPr id="0" name=""/>
        <dsp:cNvSpPr/>
      </dsp:nvSpPr>
      <dsp:spPr>
        <a:xfrm>
          <a:off x="1106961" y="3598531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Stigmatising language → barriers for groups</a:t>
          </a:r>
          <a:endParaRPr lang="en-US" sz="1900" kern="1200"/>
        </a:p>
      </dsp:txBody>
      <dsp:txXfrm>
        <a:off x="1106961" y="3598531"/>
        <a:ext cx="5301776" cy="958408"/>
      </dsp:txXfrm>
    </dsp:sp>
    <dsp:sp modelId="{1B68BF45-6EA4-4D3C-ACC6-4345CA75BE0C}">
      <dsp:nvSpPr>
        <dsp:cNvPr id="0" name=""/>
        <dsp:cNvSpPr/>
      </dsp:nvSpPr>
      <dsp:spPr>
        <a:xfrm>
          <a:off x="0" y="4796541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5BFC3-0262-43B4-A958-9D812F7F98B4}">
      <dsp:nvSpPr>
        <dsp:cNvPr id="0" name=""/>
        <dsp:cNvSpPr/>
      </dsp:nvSpPr>
      <dsp:spPr>
        <a:xfrm>
          <a:off x="289918" y="5012183"/>
          <a:ext cx="527124" cy="5271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29388-4FB4-439A-AC5B-4EA0B1AD96AC}">
      <dsp:nvSpPr>
        <dsp:cNvPr id="0" name=""/>
        <dsp:cNvSpPr/>
      </dsp:nvSpPr>
      <dsp:spPr>
        <a:xfrm>
          <a:off x="1106961" y="4796541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Amplified by algorithms</a:t>
          </a:r>
          <a:endParaRPr lang="en-US" sz="1900" kern="1200"/>
        </a:p>
      </dsp:txBody>
      <dsp:txXfrm>
        <a:off x="1106961" y="4796541"/>
        <a:ext cx="5301776" cy="95840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C75B1-6059-4A29-ACD2-45FBC329B393}">
      <dsp:nvSpPr>
        <dsp:cNvPr id="0" name=""/>
        <dsp:cNvSpPr/>
      </dsp:nvSpPr>
      <dsp:spPr>
        <a:xfrm>
          <a:off x="0" y="703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0FCCE-76C0-4BD9-A1FA-6E0F6BC1C859}">
      <dsp:nvSpPr>
        <dsp:cNvPr id="0" name=""/>
        <dsp:cNvSpPr/>
      </dsp:nvSpPr>
      <dsp:spPr>
        <a:xfrm>
          <a:off x="0" y="703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Poor early involvement of end‑users</a:t>
          </a:r>
          <a:endParaRPr lang="en-US" sz="2500" kern="1200"/>
        </a:p>
      </dsp:txBody>
      <dsp:txXfrm>
        <a:off x="0" y="703"/>
        <a:ext cx="6408738" cy="575804"/>
      </dsp:txXfrm>
    </dsp:sp>
    <dsp:sp modelId="{63745408-21E4-45C9-9997-569352593E84}">
      <dsp:nvSpPr>
        <dsp:cNvPr id="0" name=""/>
        <dsp:cNvSpPr/>
      </dsp:nvSpPr>
      <dsp:spPr>
        <a:xfrm>
          <a:off x="0" y="576507"/>
          <a:ext cx="6408738" cy="0"/>
        </a:xfrm>
        <a:prstGeom prst="line">
          <a:avLst/>
        </a:prstGeom>
        <a:solidFill>
          <a:schemeClr val="accent2">
            <a:hueOff val="-659644"/>
            <a:satOff val="0"/>
            <a:lumOff val="-2680"/>
            <a:alphaOff val="0"/>
          </a:schemeClr>
        </a:solidFill>
        <a:ln w="12700" cap="flat" cmpd="sng" algn="ctr">
          <a:solidFill>
            <a:schemeClr val="accent2">
              <a:hueOff val="-659644"/>
              <a:satOff val="0"/>
              <a:lumOff val="-26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6D2A6-E91A-4CFC-9208-DF4DE0C74700}">
      <dsp:nvSpPr>
        <dsp:cNvPr id="0" name=""/>
        <dsp:cNvSpPr/>
      </dsp:nvSpPr>
      <dsp:spPr>
        <a:xfrm>
          <a:off x="0" y="576507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Miscommunication</a:t>
          </a:r>
          <a:endParaRPr lang="en-US" sz="2500" kern="1200"/>
        </a:p>
      </dsp:txBody>
      <dsp:txXfrm>
        <a:off x="0" y="576507"/>
        <a:ext cx="6408738" cy="575804"/>
      </dsp:txXfrm>
    </dsp:sp>
    <dsp:sp modelId="{5E1BF4E6-CFB9-482F-9D9C-DD6FE1B91C39}">
      <dsp:nvSpPr>
        <dsp:cNvPr id="0" name=""/>
        <dsp:cNvSpPr/>
      </dsp:nvSpPr>
      <dsp:spPr>
        <a:xfrm>
          <a:off x="0" y="1152311"/>
          <a:ext cx="6408738" cy="0"/>
        </a:xfrm>
        <a:prstGeom prst="line">
          <a:avLst/>
        </a:prstGeom>
        <a:solidFill>
          <a:schemeClr val="accent2">
            <a:hueOff val="-1319288"/>
            <a:satOff val="0"/>
            <a:lumOff val="-5360"/>
            <a:alphaOff val="0"/>
          </a:schemeClr>
        </a:solidFill>
        <a:ln w="12700" cap="flat" cmpd="sng" algn="ctr">
          <a:solidFill>
            <a:schemeClr val="accent2">
              <a:hueOff val="-1319288"/>
              <a:satOff val="0"/>
              <a:lumOff val="-53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D2DE9-03F9-4061-B342-6C4A9D48D343}">
      <dsp:nvSpPr>
        <dsp:cNvPr id="0" name=""/>
        <dsp:cNvSpPr/>
      </dsp:nvSpPr>
      <dsp:spPr>
        <a:xfrm>
          <a:off x="0" y="1152311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Change fatigue</a:t>
          </a:r>
          <a:endParaRPr lang="en-US" sz="2500" kern="1200"/>
        </a:p>
      </dsp:txBody>
      <dsp:txXfrm>
        <a:off x="0" y="1152311"/>
        <a:ext cx="6408738" cy="575804"/>
      </dsp:txXfrm>
    </dsp:sp>
    <dsp:sp modelId="{060227BE-700A-42C0-8DA9-10EBC23C3565}">
      <dsp:nvSpPr>
        <dsp:cNvPr id="0" name=""/>
        <dsp:cNvSpPr/>
      </dsp:nvSpPr>
      <dsp:spPr>
        <a:xfrm>
          <a:off x="0" y="1728116"/>
          <a:ext cx="6408738" cy="0"/>
        </a:xfrm>
        <a:prstGeom prst="line">
          <a:avLst/>
        </a:prstGeom>
        <a:solidFill>
          <a:schemeClr val="accent2">
            <a:hueOff val="-1978932"/>
            <a:satOff val="0"/>
            <a:lumOff val="-8039"/>
            <a:alphaOff val="0"/>
          </a:schemeClr>
        </a:solidFill>
        <a:ln w="12700" cap="flat" cmpd="sng" algn="ctr">
          <a:solidFill>
            <a:schemeClr val="accent2">
              <a:hueOff val="-1978932"/>
              <a:satOff val="0"/>
              <a:lumOff val="-80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289A3-6E31-42B4-ADF8-D55F53931919}">
      <dsp:nvSpPr>
        <dsp:cNvPr id="0" name=""/>
        <dsp:cNvSpPr/>
      </dsp:nvSpPr>
      <dsp:spPr>
        <a:xfrm>
          <a:off x="0" y="1728116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Accessibility issues</a:t>
          </a:r>
          <a:endParaRPr lang="en-US" sz="2500" kern="1200"/>
        </a:p>
      </dsp:txBody>
      <dsp:txXfrm>
        <a:off x="0" y="1728116"/>
        <a:ext cx="6408738" cy="575804"/>
      </dsp:txXfrm>
    </dsp:sp>
    <dsp:sp modelId="{4CCF265D-6B65-41A1-99F3-D33868ECF1F1}">
      <dsp:nvSpPr>
        <dsp:cNvPr id="0" name=""/>
        <dsp:cNvSpPr/>
      </dsp:nvSpPr>
      <dsp:spPr>
        <a:xfrm>
          <a:off x="0" y="2303920"/>
          <a:ext cx="6408738" cy="0"/>
        </a:xfrm>
        <a:prstGeom prst="line">
          <a:avLst/>
        </a:prstGeom>
        <a:solidFill>
          <a:schemeClr val="accent2">
            <a:hueOff val="-2638575"/>
            <a:satOff val="0"/>
            <a:lumOff val="-10719"/>
            <a:alphaOff val="0"/>
          </a:schemeClr>
        </a:solidFill>
        <a:ln w="12700" cap="flat" cmpd="sng" algn="ctr">
          <a:solidFill>
            <a:schemeClr val="accent2">
              <a:hueOff val="-2638575"/>
              <a:satOff val="0"/>
              <a:lumOff val="-107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E0F81-7650-4FC1-B980-5B7ED8AC9598}">
      <dsp:nvSpPr>
        <dsp:cNvPr id="0" name=""/>
        <dsp:cNvSpPr/>
      </dsp:nvSpPr>
      <dsp:spPr>
        <a:xfrm>
          <a:off x="0" y="2303920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Poor design</a:t>
          </a:r>
          <a:endParaRPr lang="en-US" sz="2500" kern="1200"/>
        </a:p>
      </dsp:txBody>
      <dsp:txXfrm>
        <a:off x="0" y="2303920"/>
        <a:ext cx="6408738" cy="575804"/>
      </dsp:txXfrm>
    </dsp:sp>
    <dsp:sp modelId="{F583A761-9038-49DE-B980-103EFA0BE69C}">
      <dsp:nvSpPr>
        <dsp:cNvPr id="0" name=""/>
        <dsp:cNvSpPr/>
      </dsp:nvSpPr>
      <dsp:spPr>
        <a:xfrm>
          <a:off x="0" y="2879724"/>
          <a:ext cx="6408738" cy="0"/>
        </a:xfrm>
        <a:prstGeom prst="line">
          <a:avLst/>
        </a:prstGeom>
        <a:solidFill>
          <a:schemeClr val="accent2">
            <a:hueOff val="-3298220"/>
            <a:satOff val="0"/>
            <a:lumOff val="-13399"/>
            <a:alphaOff val="0"/>
          </a:schemeClr>
        </a:solidFill>
        <a:ln w="12700" cap="flat" cmpd="sng" algn="ctr">
          <a:solidFill>
            <a:schemeClr val="accent2">
              <a:hueOff val="-3298220"/>
              <a:satOff val="0"/>
              <a:lumOff val="-133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0BB1F5-DF61-4A88-A2AE-F82A3C16D9FC}">
      <dsp:nvSpPr>
        <dsp:cNvPr id="0" name=""/>
        <dsp:cNvSpPr/>
      </dsp:nvSpPr>
      <dsp:spPr>
        <a:xfrm>
          <a:off x="0" y="2879725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Unrealistic timelines</a:t>
          </a:r>
          <a:endParaRPr lang="en-US" sz="2500" kern="1200"/>
        </a:p>
      </dsp:txBody>
      <dsp:txXfrm>
        <a:off x="0" y="2879725"/>
        <a:ext cx="6408738" cy="575804"/>
      </dsp:txXfrm>
    </dsp:sp>
    <dsp:sp modelId="{431A07D8-97B2-44DA-BF2E-1D4B70E37B40}">
      <dsp:nvSpPr>
        <dsp:cNvPr id="0" name=""/>
        <dsp:cNvSpPr/>
      </dsp:nvSpPr>
      <dsp:spPr>
        <a:xfrm>
          <a:off x="0" y="3455529"/>
          <a:ext cx="6408738" cy="0"/>
        </a:xfrm>
        <a:prstGeom prst="line">
          <a:avLst/>
        </a:prstGeom>
        <a:solidFill>
          <a:schemeClr val="accent2">
            <a:hueOff val="-3957863"/>
            <a:satOff val="0"/>
            <a:lumOff val="-16079"/>
            <a:alphaOff val="0"/>
          </a:schemeClr>
        </a:solidFill>
        <a:ln w="12700" cap="flat" cmpd="sng" algn="ctr">
          <a:solidFill>
            <a:schemeClr val="accent2">
              <a:hueOff val="-3957863"/>
              <a:satOff val="0"/>
              <a:lumOff val="-160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203EB-1E8C-45BB-AA61-B883A407A308}">
      <dsp:nvSpPr>
        <dsp:cNvPr id="0" name=""/>
        <dsp:cNvSpPr/>
      </dsp:nvSpPr>
      <dsp:spPr>
        <a:xfrm>
          <a:off x="0" y="3455529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Digital inequality</a:t>
          </a:r>
          <a:endParaRPr lang="en-US" sz="2500" kern="1200"/>
        </a:p>
      </dsp:txBody>
      <dsp:txXfrm>
        <a:off x="0" y="3455529"/>
        <a:ext cx="6408738" cy="575804"/>
      </dsp:txXfrm>
    </dsp:sp>
    <dsp:sp modelId="{1F3D5EA0-2FCA-4245-AD7F-F151BF785A93}">
      <dsp:nvSpPr>
        <dsp:cNvPr id="0" name=""/>
        <dsp:cNvSpPr/>
      </dsp:nvSpPr>
      <dsp:spPr>
        <a:xfrm>
          <a:off x="0" y="4031333"/>
          <a:ext cx="6408738" cy="0"/>
        </a:xfrm>
        <a:prstGeom prst="line">
          <a:avLst/>
        </a:prstGeom>
        <a:solidFill>
          <a:schemeClr val="accent2">
            <a:hueOff val="-4617507"/>
            <a:satOff val="0"/>
            <a:lumOff val="-18758"/>
            <a:alphaOff val="0"/>
          </a:schemeClr>
        </a:solidFill>
        <a:ln w="12700" cap="flat" cmpd="sng" algn="ctr">
          <a:solidFill>
            <a:schemeClr val="accent2">
              <a:hueOff val="-4617507"/>
              <a:satOff val="0"/>
              <a:lumOff val="-187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8404D-F238-49A3-89E3-6970CBB5351B}">
      <dsp:nvSpPr>
        <dsp:cNvPr id="0" name=""/>
        <dsp:cNvSpPr/>
      </dsp:nvSpPr>
      <dsp:spPr>
        <a:xfrm>
          <a:off x="0" y="4031333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Lack of trust</a:t>
          </a:r>
          <a:endParaRPr lang="en-US" sz="2500" kern="1200"/>
        </a:p>
      </dsp:txBody>
      <dsp:txXfrm>
        <a:off x="0" y="4031333"/>
        <a:ext cx="6408738" cy="575804"/>
      </dsp:txXfrm>
    </dsp:sp>
    <dsp:sp modelId="{7119B84B-DC67-4C10-BBB7-5A9AD864A47F}">
      <dsp:nvSpPr>
        <dsp:cNvPr id="0" name=""/>
        <dsp:cNvSpPr/>
      </dsp:nvSpPr>
      <dsp:spPr>
        <a:xfrm>
          <a:off x="0" y="4607138"/>
          <a:ext cx="6408738" cy="0"/>
        </a:xfrm>
        <a:prstGeom prst="line">
          <a:avLst/>
        </a:prstGeom>
        <a:solidFill>
          <a:schemeClr val="accent2">
            <a:hueOff val="-5277151"/>
            <a:satOff val="0"/>
            <a:lumOff val="-21438"/>
            <a:alphaOff val="0"/>
          </a:schemeClr>
        </a:solidFill>
        <a:ln w="12700" cap="flat" cmpd="sng" algn="ctr">
          <a:solidFill>
            <a:schemeClr val="accent2">
              <a:hueOff val="-5277151"/>
              <a:satOff val="0"/>
              <a:lumOff val="-2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77A4E-F574-4B3D-BF77-EBA7B4869CE7}">
      <dsp:nvSpPr>
        <dsp:cNvPr id="0" name=""/>
        <dsp:cNvSpPr/>
      </dsp:nvSpPr>
      <dsp:spPr>
        <a:xfrm>
          <a:off x="0" y="4607138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Financial constraints</a:t>
          </a:r>
          <a:endParaRPr lang="en-US" sz="2500" kern="1200"/>
        </a:p>
      </dsp:txBody>
      <dsp:txXfrm>
        <a:off x="0" y="4607138"/>
        <a:ext cx="6408738" cy="575804"/>
      </dsp:txXfrm>
    </dsp:sp>
    <dsp:sp modelId="{FE5D32A6-CB0A-4D6E-868B-40EF32A6171E}">
      <dsp:nvSpPr>
        <dsp:cNvPr id="0" name=""/>
        <dsp:cNvSpPr/>
      </dsp:nvSpPr>
      <dsp:spPr>
        <a:xfrm>
          <a:off x="0" y="5182942"/>
          <a:ext cx="6408738" cy="0"/>
        </a:xfrm>
        <a:prstGeom prst="line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accent2">
              <a:hueOff val="-5936795"/>
              <a:satOff val="0"/>
              <a:lumOff val="-2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B90973-231F-4FBE-9379-A1B8C248E4CF}">
      <dsp:nvSpPr>
        <dsp:cNvPr id="0" name=""/>
        <dsp:cNvSpPr/>
      </dsp:nvSpPr>
      <dsp:spPr>
        <a:xfrm>
          <a:off x="0" y="5182942"/>
          <a:ext cx="6408738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(Bassi and Shinde, 2024; Nair et al., 2024)</a:t>
          </a:r>
          <a:endParaRPr lang="en-US" sz="2500" kern="1200"/>
        </a:p>
      </dsp:txBody>
      <dsp:txXfrm>
        <a:off x="0" y="5182942"/>
        <a:ext cx="6408738" cy="57580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A7CF4F-738C-4CD1-BF25-CD2E06885BEC}">
      <dsp:nvSpPr>
        <dsp:cNvPr id="0" name=""/>
        <dsp:cNvSpPr/>
      </dsp:nvSpPr>
      <dsp:spPr>
        <a:xfrm>
          <a:off x="0" y="663385"/>
          <a:ext cx="6408738" cy="671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Advocates for positive digital change</a:t>
          </a:r>
          <a:endParaRPr lang="en-US" sz="2800" kern="1200"/>
        </a:p>
      </dsp:txBody>
      <dsp:txXfrm>
        <a:off x="32784" y="696169"/>
        <a:ext cx="6343170" cy="606012"/>
      </dsp:txXfrm>
    </dsp:sp>
    <dsp:sp modelId="{3B2141B8-17DB-4A20-BB2C-CE46C49772F3}">
      <dsp:nvSpPr>
        <dsp:cNvPr id="0" name=""/>
        <dsp:cNvSpPr/>
      </dsp:nvSpPr>
      <dsp:spPr>
        <a:xfrm>
          <a:off x="0" y="1415605"/>
          <a:ext cx="6408738" cy="671580"/>
        </a:xfrm>
        <a:prstGeom prst="roundRect">
          <a:avLst/>
        </a:prstGeom>
        <a:solidFill>
          <a:schemeClr val="accent2">
            <a:hueOff val="-1187359"/>
            <a:satOff val="0"/>
            <a:lumOff val="-4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Translate between tech and people</a:t>
          </a:r>
          <a:endParaRPr lang="en-US" sz="2800" kern="1200"/>
        </a:p>
      </dsp:txBody>
      <dsp:txXfrm>
        <a:off x="32784" y="1448389"/>
        <a:ext cx="6343170" cy="606012"/>
      </dsp:txXfrm>
    </dsp:sp>
    <dsp:sp modelId="{B80761D2-DF10-4F49-9452-F55AFB011D55}">
      <dsp:nvSpPr>
        <dsp:cNvPr id="0" name=""/>
        <dsp:cNvSpPr/>
      </dsp:nvSpPr>
      <dsp:spPr>
        <a:xfrm>
          <a:off x="0" y="2167825"/>
          <a:ext cx="6408738" cy="671580"/>
        </a:xfrm>
        <a:prstGeom prst="roundRect">
          <a:avLst/>
        </a:prstGeom>
        <a:solidFill>
          <a:schemeClr val="accent2">
            <a:hueOff val="-2374718"/>
            <a:satOff val="0"/>
            <a:lumOff val="-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Support staff digitally</a:t>
          </a:r>
          <a:endParaRPr lang="en-US" sz="2800" kern="1200"/>
        </a:p>
      </dsp:txBody>
      <dsp:txXfrm>
        <a:off x="32784" y="2200609"/>
        <a:ext cx="6343170" cy="606012"/>
      </dsp:txXfrm>
    </dsp:sp>
    <dsp:sp modelId="{BEB7EF67-F17C-4688-A2B6-3F28632C87BD}">
      <dsp:nvSpPr>
        <dsp:cNvPr id="0" name=""/>
        <dsp:cNvSpPr/>
      </dsp:nvSpPr>
      <dsp:spPr>
        <a:xfrm>
          <a:off x="0" y="2920045"/>
          <a:ext cx="6408738" cy="671580"/>
        </a:xfrm>
        <a:prstGeom prst="roundRect">
          <a:avLst/>
        </a:prstGeom>
        <a:solidFill>
          <a:schemeClr val="accent2">
            <a:hueOff val="-3562077"/>
            <a:satOff val="0"/>
            <a:lumOff val="-1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Promote ethical digital practices</a:t>
          </a:r>
          <a:endParaRPr lang="en-US" sz="2800" kern="1200"/>
        </a:p>
      </dsp:txBody>
      <dsp:txXfrm>
        <a:off x="32784" y="2952829"/>
        <a:ext cx="6343170" cy="606012"/>
      </dsp:txXfrm>
    </dsp:sp>
    <dsp:sp modelId="{89EB9CF7-2060-4B18-B107-E0F658001B15}">
      <dsp:nvSpPr>
        <dsp:cNvPr id="0" name=""/>
        <dsp:cNvSpPr/>
      </dsp:nvSpPr>
      <dsp:spPr>
        <a:xfrm>
          <a:off x="0" y="3672265"/>
          <a:ext cx="6408738" cy="671580"/>
        </a:xfrm>
        <a:prstGeom prst="roundRect">
          <a:avLst/>
        </a:prstGeom>
        <a:solidFill>
          <a:schemeClr val="accent2">
            <a:hueOff val="-4749436"/>
            <a:satOff val="0"/>
            <a:lumOff val="-19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Maintain focus on equity</a:t>
          </a:r>
          <a:endParaRPr lang="en-US" sz="2800" kern="1200"/>
        </a:p>
      </dsp:txBody>
      <dsp:txXfrm>
        <a:off x="32784" y="3705049"/>
        <a:ext cx="6343170" cy="606012"/>
      </dsp:txXfrm>
    </dsp:sp>
    <dsp:sp modelId="{205B30C3-4BD5-4F52-93F6-F5C7EA2D3571}">
      <dsp:nvSpPr>
        <dsp:cNvPr id="0" name=""/>
        <dsp:cNvSpPr/>
      </dsp:nvSpPr>
      <dsp:spPr>
        <a:xfrm>
          <a:off x="0" y="4424485"/>
          <a:ext cx="6408738" cy="671580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Bridge organisational silos</a:t>
          </a:r>
          <a:endParaRPr lang="en-US" sz="2800" kern="1200"/>
        </a:p>
      </dsp:txBody>
      <dsp:txXfrm>
        <a:off x="32784" y="4457269"/>
        <a:ext cx="6343170" cy="606012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A5DB57-7A17-479F-B967-EA68EEEF2AF3}">
      <dsp:nvSpPr>
        <dsp:cNvPr id="0" name=""/>
        <dsp:cNvSpPr/>
      </dsp:nvSpPr>
      <dsp:spPr>
        <a:xfrm>
          <a:off x="0" y="17184"/>
          <a:ext cx="6408738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Social determinants</a:t>
          </a:r>
          <a:endParaRPr lang="en-US" sz="2700" kern="1200"/>
        </a:p>
      </dsp:txBody>
      <dsp:txXfrm>
        <a:off x="31613" y="48797"/>
        <a:ext cx="6345512" cy="584369"/>
      </dsp:txXfrm>
    </dsp:sp>
    <dsp:sp modelId="{023C3515-0148-4639-BD7F-ADFCA77DEF1A}">
      <dsp:nvSpPr>
        <dsp:cNvPr id="0" name=""/>
        <dsp:cNvSpPr/>
      </dsp:nvSpPr>
      <dsp:spPr>
        <a:xfrm>
          <a:off x="0" y="742539"/>
          <a:ext cx="6408738" cy="647595"/>
        </a:xfrm>
        <a:prstGeom prst="roundRect">
          <a:avLst/>
        </a:prstGeom>
        <a:solidFill>
          <a:schemeClr val="accent2">
            <a:hueOff val="-848114"/>
            <a:satOff val="0"/>
            <a:lumOff val="-34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Access and equity</a:t>
          </a:r>
          <a:endParaRPr lang="en-US" sz="2700" kern="1200"/>
        </a:p>
      </dsp:txBody>
      <dsp:txXfrm>
        <a:off x="31613" y="774152"/>
        <a:ext cx="6345512" cy="584369"/>
      </dsp:txXfrm>
    </dsp:sp>
    <dsp:sp modelId="{DB64E704-BE90-4556-B441-8FBA8CC8B148}">
      <dsp:nvSpPr>
        <dsp:cNvPr id="0" name=""/>
        <dsp:cNvSpPr/>
      </dsp:nvSpPr>
      <dsp:spPr>
        <a:xfrm>
          <a:off x="0" y="1467895"/>
          <a:ext cx="6408738" cy="647595"/>
        </a:xfrm>
        <a:prstGeom prst="roundRect">
          <a:avLst/>
        </a:prstGeom>
        <a:solidFill>
          <a:schemeClr val="accent2">
            <a:hueOff val="-1696227"/>
            <a:satOff val="0"/>
            <a:lumOff val="-68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Environmental impact</a:t>
          </a:r>
          <a:endParaRPr lang="en-US" sz="2700" kern="1200"/>
        </a:p>
      </dsp:txBody>
      <dsp:txXfrm>
        <a:off x="31613" y="1499508"/>
        <a:ext cx="6345512" cy="584369"/>
      </dsp:txXfrm>
    </dsp:sp>
    <dsp:sp modelId="{E0D52F50-56AD-4C8B-B9CE-7EFEBA3A44D4}">
      <dsp:nvSpPr>
        <dsp:cNvPr id="0" name=""/>
        <dsp:cNvSpPr/>
      </dsp:nvSpPr>
      <dsp:spPr>
        <a:xfrm>
          <a:off x="0" y="2193250"/>
          <a:ext cx="6408738" cy="647595"/>
        </a:xfrm>
        <a:prstGeom prst="roundRect">
          <a:avLst/>
        </a:prstGeom>
        <a:solidFill>
          <a:schemeClr val="accent2">
            <a:hueOff val="-2544341"/>
            <a:satOff val="0"/>
            <a:lumOff val="-103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Mental wellbeing</a:t>
          </a:r>
          <a:endParaRPr lang="en-US" sz="2700" kern="1200"/>
        </a:p>
      </dsp:txBody>
      <dsp:txXfrm>
        <a:off x="31613" y="2224863"/>
        <a:ext cx="6345512" cy="584369"/>
      </dsp:txXfrm>
    </dsp:sp>
    <dsp:sp modelId="{ABFCF061-FAAC-4F0E-8EF9-38659BC4BE74}">
      <dsp:nvSpPr>
        <dsp:cNvPr id="0" name=""/>
        <dsp:cNvSpPr/>
      </dsp:nvSpPr>
      <dsp:spPr>
        <a:xfrm>
          <a:off x="0" y="2918605"/>
          <a:ext cx="6408738" cy="647595"/>
        </a:xfrm>
        <a:prstGeom prst="roundRect">
          <a:avLst/>
        </a:prstGeom>
        <a:solidFill>
          <a:schemeClr val="accent2">
            <a:hueOff val="-3392454"/>
            <a:satOff val="0"/>
            <a:lumOff val="-137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Workload</a:t>
          </a:r>
          <a:endParaRPr lang="en-US" sz="2700" kern="1200"/>
        </a:p>
      </dsp:txBody>
      <dsp:txXfrm>
        <a:off x="31613" y="2950218"/>
        <a:ext cx="6345512" cy="584369"/>
      </dsp:txXfrm>
    </dsp:sp>
    <dsp:sp modelId="{2E500495-81E3-48A9-AD58-19343BAE8071}">
      <dsp:nvSpPr>
        <dsp:cNvPr id="0" name=""/>
        <dsp:cNvSpPr/>
      </dsp:nvSpPr>
      <dsp:spPr>
        <a:xfrm>
          <a:off x="0" y="3643960"/>
          <a:ext cx="6408738" cy="647595"/>
        </a:xfrm>
        <a:prstGeom prst="roundRect">
          <a:avLst/>
        </a:prstGeom>
        <a:solidFill>
          <a:schemeClr val="accent2">
            <a:hueOff val="-4240568"/>
            <a:satOff val="0"/>
            <a:lumOff val="-172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Systems resilience</a:t>
          </a:r>
          <a:endParaRPr lang="en-US" sz="2700" kern="1200"/>
        </a:p>
      </dsp:txBody>
      <dsp:txXfrm>
        <a:off x="31613" y="3675573"/>
        <a:ext cx="6345512" cy="584369"/>
      </dsp:txXfrm>
    </dsp:sp>
    <dsp:sp modelId="{D8AE9BF5-94A8-479D-AAEF-E368207D9AA3}">
      <dsp:nvSpPr>
        <dsp:cNvPr id="0" name=""/>
        <dsp:cNvSpPr/>
      </dsp:nvSpPr>
      <dsp:spPr>
        <a:xfrm>
          <a:off x="0" y="4369315"/>
          <a:ext cx="6408738" cy="647595"/>
        </a:xfrm>
        <a:prstGeom prst="roundRect">
          <a:avLst/>
        </a:prstGeom>
        <a:solidFill>
          <a:schemeClr val="accent2">
            <a:hueOff val="-5088681"/>
            <a:satOff val="0"/>
            <a:lumOff val="-206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Climate goals</a:t>
          </a:r>
          <a:endParaRPr lang="en-US" sz="2700" kern="1200"/>
        </a:p>
      </dsp:txBody>
      <dsp:txXfrm>
        <a:off x="31613" y="4400928"/>
        <a:ext cx="6345512" cy="584369"/>
      </dsp:txXfrm>
    </dsp:sp>
    <dsp:sp modelId="{A5F0A0FF-1D62-4E86-9C75-2DD86BC1FECB}">
      <dsp:nvSpPr>
        <dsp:cNvPr id="0" name=""/>
        <dsp:cNvSpPr/>
      </dsp:nvSpPr>
      <dsp:spPr>
        <a:xfrm>
          <a:off x="0" y="5094670"/>
          <a:ext cx="6408738" cy="647595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Long‑term planning</a:t>
          </a:r>
          <a:endParaRPr lang="en-US" sz="2700" kern="1200"/>
        </a:p>
      </dsp:txBody>
      <dsp:txXfrm>
        <a:off x="31613" y="5126283"/>
        <a:ext cx="6345512" cy="58436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3CE9FB-D60E-4021-9469-208E9F0F4102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C4F72-D3BC-402D-9B2E-9F42A13D51A5}">
      <dsp:nvSpPr>
        <dsp:cNvPr id="0" name=""/>
        <dsp:cNvSpPr/>
      </dsp:nvSpPr>
      <dsp:spPr>
        <a:xfrm>
          <a:off x="0" y="2812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AI triage system being piloted in a rural Welsh community with low digital literacy</a:t>
          </a:r>
          <a:endParaRPr lang="en-US" sz="2600" kern="1200"/>
        </a:p>
      </dsp:txBody>
      <dsp:txXfrm>
        <a:off x="0" y="2812"/>
        <a:ext cx="6408738" cy="958970"/>
      </dsp:txXfrm>
    </dsp:sp>
    <dsp:sp modelId="{3915160A-F631-48AF-9AFC-B152C6CB0FC3}">
      <dsp:nvSpPr>
        <dsp:cNvPr id="0" name=""/>
        <dsp:cNvSpPr/>
      </dsp:nvSpPr>
      <dsp:spPr>
        <a:xfrm>
          <a:off x="0" y="961783"/>
          <a:ext cx="6408738" cy="0"/>
        </a:xfrm>
        <a:prstGeom prst="line">
          <a:avLst/>
        </a:prstGeom>
        <a:solidFill>
          <a:schemeClr val="accent2">
            <a:hueOff val="-1187359"/>
            <a:satOff val="0"/>
            <a:lumOff val="-4824"/>
            <a:alphaOff val="0"/>
          </a:schemeClr>
        </a:solidFill>
        <a:ln w="12700" cap="flat" cmpd="sng" algn="ctr">
          <a:solidFill>
            <a:schemeClr val="accent2">
              <a:hueOff val="-1187359"/>
              <a:satOff val="0"/>
              <a:lumOff val="-4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A52DA-4BD2-482A-BE01-06ED4B8FBBD7}">
      <dsp:nvSpPr>
        <dsp:cNvPr id="0" name=""/>
        <dsp:cNvSpPr/>
      </dsp:nvSpPr>
      <dsp:spPr>
        <a:xfrm>
          <a:off x="0" y="961783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Hospital adopting wearable remote monitoring to reduce admissions</a:t>
          </a:r>
          <a:endParaRPr lang="en-US" sz="2600" kern="1200"/>
        </a:p>
      </dsp:txBody>
      <dsp:txXfrm>
        <a:off x="0" y="961783"/>
        <a:ext cx="6408738" cy="958970"/>
      </dsp:txXfrm>
    </dsp:sp>
    <dsp:sp modelId="{87A21D3A-EADF-41A1-8D97-BC8FE4055AB6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-2374718"/>
            <a:satOff val="0"/>
            <a:lumOff val="-9647"/>
            <a:alphaOff val="0"/>
          </a:schemeClr>
        </a:solidFill>
        <a:ln w="12700" cap="flat" cmpd="sng" algn="ctr">
          <a:solidFill>
            <a:schemeClr val="accent2">
              <a:hueOff val="-2374718"/>
              <a:satOff val="0"/>
              <a:lumOff val="-96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548AF-B781-41C1-9166-17AC4ED78D99}">
      <dsp:nvSpPr>
        <dsp:cNvPr id="0" name=""/>
        <dsp:cNvSpPr/>
      </dsp:nvSpPr>
      <dsp:spPr>
        <a:xfrm>
          <a:off x="0" y="1920754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Chatbot mental health support for young people</a:t>
          </a:r>
          <a:endParaRPr lang="en-US" sz="2600" kern="1200"/>
        </a:p>
      </dsp:txBody>
      <dsp:txXfrm>
        <a:off x="0" y="1920754"/>
        <a:ext cx="6408738" cy="958970"/>
      </dsp:txXfrm>
    </dsp:sp>
    <dsp:sp modelId="{42B2F253-0F41-49C2-8AF5-D553D6598549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-3562077"/>
            <a:satOff val="0"/>
            <a:lumOff val="-14471"/>
            <a:alphaOff val="0"/>
          </a:schemeClr>
        </a:solidFill>
        <a:ln w="12700" cap="flat" cmpd="sng" algn="ctr">
          <a:solidFill>
            <a:schemeClr val="accent2">
              <a:hueOff val="-3562077"/>
              <a:satOff val="0"/>
              <a:lumOff val="-14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D12FB-8180-46EE-98B3-1020007A323F}">
      <dsp:nvSpPr>
        <dsp:cNvPr id="0" name=""/>
        <dsp:cNvSpPr/>
      </dsp:nvSpPr>
      <dsp:spPr>
        <a:xfrm>
          <a:off x="0" y="287972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Digital social care record system with staff resistance</a:t>
          </a:r>
          <a:endParaRPr lang="en-US" sz="2600" kern="1200"/>
        </a:p>
      </dsp:txBody>
      <dsp:txXfrm>
        <a:off x="0" y="2879725"/>
        <a:ext cx="6408738" cy="958970"/>
      </dsp:txXfrm>
    </dsp:sp>
    <dsp:sp modelId="{6D3DA964-5786-4229-8C57-3EEF562AFEF6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-4749436"/>
            <a:satOff val="0"/>
            <a:lumOff val="-19294"/>
            <a:alphaOff val="0"/>
          </a:schemeClr>
        </a:solidFill>
        <a:ln w="12700" cap="flat" cmpd="sng" algn="ctr">
          <a:solidFill>
            <a:schemeClr val="accent2">
              <a:hueOff val="-4749436"/>
              <a:satOff val="0"/>
              <a:lumOff val="-192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BBBE95-B387-4AA9-9D52-68CAC6104D40}">
      <dsp:nvSpPr>
        <dsp:cNvPr id="0" name=""/>
        <dsp:cNvSpPr/>
      </dsp:nvSpPr>
      <dsp:spPr>
        <a:xfrm>
          <a:off x="0" y="383869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Data-sharing initiative between health, social care, housing</a:t>
          </a:r>
          <a:endParaRPr lang="en-US" sz="2600" kern="1200"/>
        </a:p>
      </dsp:txBody>
      <dsp:txXfrm>
        <a:off x="0" y="3838695"/>
        <a:ext cx="6408738" cy="958970"/>
      </dsp:txXfrm>
    </dsp:sp>
    <dsp:sp modelId="{4CF457CA-BB2E-464B-B0D7-3E5911C0187C}">
      <dsp:nvSpPr>
        <dsp:cNvPr id="0" name=""/>
        <dsp:cNvSpPr/>
      </dsp:nvSpPr>
      <dsp:spPr>
        <a:xfrm>
          <a:off x="0" y="4797666"/>
          <a:ext cx="6408738" cy="0"/>
        </a:xfrm>
        <a:prstGeom prst="line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accent2">
              <a:hueOff val="-5936795"/>
              <a:satOff val="0"/>
              <a:lumOff val="-2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96587-CB4F-4B67-8A48-3C64E4551E76}">
      <dsp:nvSpPr>
        <dsp:cNvPr id="0" name=""/>
        <dsp:cNvSpPr/>
      </dsp:nvSpPr>
      <dsp:spPr>
        <a:xfrm>
          <a:off x="0" y="4797666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Telehealth rollout for older adults in care homes</a:t>
          </a:r>
          <a:endParaRPr lang="en-US" sz="2600" kern="1200"/>
        </a:p>
      </dsp:txBody>
      <dsp:txXfrm>
        <a:off x="0" y="4797666"/>
        <a:ext cx="6408738" cy="95897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7A5D31-A94D-4D03-904A-08523EA3C343}">
      <dsp:nvSpPr>
        <dsp:cNvPr id="0" name=""/>
        <dsp:cNvSpPr/>
      </dsp:nvSpPr>
      <dsp:spPr>
        <a:xfrm>
          <a:off x="3252" y="1030065"/>
          <a:ext cx="2322184" cy="14745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76BB8-8E0E-416A-B055-7CAF9DC758A1}">
      <dsp:nvSpPr>
        <dsp:cNvPr id="0" name=""/>
        <dsp:cNvSpPr/>
      </dsp:nvSpPr>
      <dsp:spPr>
        <a:xfrm>
          <a:off x="261272" y="1275184"/>
          <a:ext cx="2322184" cy="14745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Scenario</a:t>
          </a:r>
          <a:endParaRPr lang="en-US" sz="2800" kern="1200"/>
        </a:p>
      </dsp:txBody>
      <dsp:txXfrm>
        <a:off x="304461" y="1318373"/>
        <a:ext cx="2235806" cy="1388209"/>
      </dsp:txXfrm>
    </dsp:sp>
    <dsp:sp modelId="{DE0E7ED5-F538-44BB-BF8E-9529026B3894}">
      <dsp:nvSpPr>
        <dsp:cNvPr id="0" name=""/>
        <dsp:cNvSpPr/>
      </dsp:nvSpPr>
      <dsp:spPr>
        <a:xfrm>
          <a:off x="2841478" y="1030065"/>
          <a:ext cx="2322184" cy="14745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1626B8-6F0F-418C-A12B-2E3B8F3CD3AB}">
      <dsp:nvSpPr>
        <dsp:cNvPr id="0" name=""/>
        <dsp:cNvSpPr/>
      </dsp:nvSpPr>
      <dsp:spPr>
        <a:xfrm>
          <a:off x="3099498" y="1275184"/>
          <a:ext cx="2322184" cy="14745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Biggest risk</a:t>
          </a:r>
          <a:endParaRPr lang="en-US" sz="2800" kern="1200"/>
        </a:p>
      </dsp:txBody>
      <dsp:txXfrm>
        <a:off x="3142687" y="1318373"/>
        <a:ext cx="2235806" cy="1388209"/>
      </dsp:txXfrm>
    </dsp:sp>
    <dsp:sp modelId="{428838C4-E0AF-4F4F-B92A-51534EE3FF25}">
      <dsp:nvSpPr>
        <dsp:cNvPr id="0" name=""/>
        <dsp:cNvSpPr/>
      </dsp:nvSpPr>
      <dsp:spPr>
        <a:xfrm>
          <a:off x="5679704" y="1030065"/>
          <a:ext cx="2322184" cy="14745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F4F7D-9C1C-4ED2-A078-427BB1E466B2}">
      <dsp:nvSpPr>
        <dsp:cNvPr id="0" name=""/>
        <dsp:cNvSpPr/>
      </dsp:nvSpPr>
      <dsp:spPr>
        <a:xfrm>
          <a:off x="5937724" y="1275184"/>
          <a:ext cx="2322184" cy="14745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Biggest opportunity</a:t>
          </a:r>
          <a:endParaRPr lang="en-US" sz="2800" kern="1200"/>
        </a:p>
      </dsp:txBody>
      <dsp:txXfrm>
        <a:off x="5980913" y="1318373"/>
        <a:ext cx="2235806" cy="1388209"/>
      </dsp:txXfrm>
    </dsp:sp>
    <dsp:sp modelId="{8EE589FF-2BDB-4DB1-9172-56D92013494E}">
      <dsp:nvSpPr>
        <dsp:cNvPr id="0" name=""/>
        <dsp:cNvSpPr/>
      </dsp:nvSpPr>
      <dsp:spPr>
        <a:xfrm>
          <a:off x="8517930" y="1030065"/>
          <a:ext cx="2322184" cy="14745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D1779-8B46-448C-A6FA-88619399998E}">
      <dsp:nvSpPr>
        <dsp:cNvPr id="0" name=""/>
        <dsp:cNvSpPr/>
      </dsp:nvSpPr>
      <dsp:spPr>
        <a:xfrm>
          <a:off x="8775950" y="1275184"/>
          <a:ext cx="2322184" cy="14745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One thing you would change</a:t>
          </a:r>
          <a:endParaRPr lang="en-US" sz="2800" kern="1200"/>
        </a:p>
      </dsp:txBody>
      <dsp:txXfrm>
        <a:off x="8819139" y="1318373"/>
        <a:ext cx="2235806" cy="13882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423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532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776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004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357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330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3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234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495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57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843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1971191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23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37000">
                <a:schemeClr val="bg2">
                  <a:alpha val="4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000" y="540000"/>
            <a:ext cx="4500561" cy="4259814"/>
          </a:xfrm>
        </p:spPr>
        <p:txBody>
          <a:bodyPr>
            <a:normAutofit/>
          </a:bodyPr>
          <a:lstStyle/>
          <a:p>
            <a:r>
              <a:rPr lang="en-GB" sz="4800"/>
              <a:t>Digital Transformation, Sustainability, Health </a:t>
            </a:r>
            <a:br>
              <a:rPr lang="en-GB" sz="4800"/>
            </a:br>
            <a:r>
              <a:rPr lang="en-GB" sz="4800"/>
              <a:t>and Wellbeing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0000" y="4988476"/>
            <a:ext cx="4500561" cy="1320249"/>
          </a:xfrm>
        </p:spPr>
        <p:txBody>
          <a:bodyPr>
            <a:normAutofit/>
          </a:bodyPr>
          <a:lstStyle/>
          <a:p>
            <a:endParaRPr lang="en-GB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3C16EB93-E299-481D-A004-769603D37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37600" y="3600"/>
            <a:ext cx="6854400" cy="6854400"/>
            <a:chOff x="0" y="3600"/>
            <a:chExt cx="6854400" cy="6854400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6CD13B55-E709-4E18-924B-655433A92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6A3B2E1D-0135-45FF-990A-436697D20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2BD9E0F-507C-49AD-B619-B42B4D342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8" name="Picture 47">
            <a:extLst>
              <a:ext uri="{FF2B5EF4-FFF2-40B4-BE49-F238E27FC236}">
                <a16:creationId xmlns:a16="http://schemas.microsoft.com/office/drawing/2014/main" id="{332C69FF-F529-7320-EFFA-76D0731795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93" r="6" b="6"/>
          <a:stretch>
            <a:fillRect/>
          </a:stretch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FF5FE-8995-4465-65AC-D38B7AF68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B7D300-2D9F-CC96-2810-CA9F30DA9AE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0000" y="2528887"/>
          <a:ext cx="11101136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37540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E1831-FF34-9B40-06B9-00FFB26EB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 Your Pen and Paper Ready!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78114-3DE3-4BCF-4F3E-A9F2BE6C5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 dirty="0">
                <a:ea typeface="+mn-lt"/>
                <a:cs typeface="+mn-lt"/>
              </a:rPr>
              <a:t>List every digital interaction they’ve had with health or wellbeing since 2026 started.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778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3DCD8-34C9-515A-2C37-A6319286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Examples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F533E7-A8FA-4271-BEE1-3078730CE0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40590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0461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A1FCE4-3130-B306-22EB-C8A5D7316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GB" dirty="0"/>
              <a:t>Groups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8FA531-27C4-50EA-8B76-5FE54ED12F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1276073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36020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inary Code Globe">
            <a:extLst>
              <a:ext uri="{FF2B5EF4-FFF2-40B4-BE49-F238E27FC236}">
                <a16:creationId xmlns:a16="http://schemas.microsoft.com/office/drawing/2014/main" id="{A6A6F411-1D53-FD88-2F29-A52926AA10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r="6245" b="6250"/>
          <a:stretch>
            <a:fillRect/>
          </a:stretch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B95B01E-5851-431E-863B-0FAC6566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00"/>
            <a:ext cx="7266875" cy="6854400"/>
          </a:xfrm>
          <a:custGeom>
            <a:avLst/>
            <a:gdLst>
              <a:gd name="connsiteX0" fmla="*/ 3839675 w 7266875"/>
              <a:gd name="connsiteY0" fmla="*/ 0 h 6854400"/>
              <a:gd name="connsiteX1" fmla="*/ 7266875 w 7266875"/>
              <a:gd name="connsiteY1" fmla="*/ 3427200 h 6854400"/>
              <a:gd name="connsiteX2" fmla="*/ 3839675 w 7266875"/>
              <a:gd name="connsiteY2" fmla="*/ 6854400 h 6854400"/>
              <a:gd name="connsiteX3" fmla="*/ 3489264 w 7266875"/>
              <a:gd name="connsiteY3" fmla="*/ 6836706 h 6854400"/>
              <a:gd name="connsiteX4" fmla="*/ 3327588 w 7266875"/>
              <a:gd name="connsiteY4" fmla="*/ 6816161 h 6854400"/>
              <a:gd name="connsiteX5" fmla="*/ 3174464 w 7266875"/>
              <a:gd name="connsiteY5" fmla="*/ 6839531 h 6854400"/>
              <a:gd name="connsiteX6" fmla="*/ 2880000 w 7266875"/>
              <a:gd name="connsiteY6" fmla="*/ 6854400 h 6854400"/>
              <a:gd name="connsiteX7" fmla="*/ 0 w 7266875"/>
              <a:gd name="connsiteY7" fmla="*/ 3974400 h 6854400"/>
              <a:gd name="connsiteX8" fmla="*/ 226325 w 7266875"/>
              <a:gd name="connsiteY8" fmla="*/ 2853374 h 6854400"/>
              <a:gd name="connsiteX9" fmla="*/ 258015 w 7266875"/>
              <a:gd name="connsiteY9" fmla="*/ 2787590 h 6854400"/>
              <a:gd name="connsiteX10" fmla="*/ 224445 w 7266875"/>
              <a:gd name="connsiteY10" fmla="*/ 2657030 h 6854400"/>
              <a:gd name="connsiteX11" fmla="*/ 180561 w 7266875"/>
              <a:gd name="connsiteY11" fmla="*/ 2221714 h 6854400"/>
              <a:gd name="connsiteX12" fmla="*/ 2340561 w 7266875"/>
              <a:gd name="connsiteY12" fmla="*/ 61714 h 6854400"/>
              <a:gd name="connsiteX13" fmla="*/ 2828370 w 7266875"/>
              <a:gd name="connsiteY13" fmla="*/ 117025 h 6854400"/>
              <a:gd name="connsiteX14" fmla="*/ 2891183 w 7266875"/>
              <a:gd name="connsiteY14" fmla="*/ 134017 h 6854400"/>
              <a:gd name="connsiteX15" fmla="*/ 2983165 w 7266875"/>
              <a:gd name="connsiteY15" fmla="*/ 107897 h 6854400"/>
              <a:gd name="connsiteX16" fmla="*/ 3839675 w 7266875"/>
              <a:gd name="connsiteY16" fmla="*/ 0 h 685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266875" h="6854400">
                <a:moveTo>
                  <a:pt x="3839675" y="0"/>
                </a:moveTo>
                <a:cubicBezTo>
                  <a:pt x="5732465" y="0"/>
                  <a:pt x="7266875" y="1534410"/>
                  <a:pt x="7266875" y="3427200"/>
                </a:cubicBezTo>
                <a:cubicBezTo>
                  <a:pt x="7266875" y="5319990"/>
                  <a:pt x="5732465" y="6854400"/>
                  <a:pt x="3839675" y="6854400"/>
                </a:cubicBezTo>
                <a:cubicBezTo>
                  <a:pt x="3721376" y="6854400"/>
                  <a:pt x="3604476" y="6848406"/>
                  <a:pt x="3489264" y="6836706"/>
                </a:cubicBezTo>
                <a:lnTo>
                  <a:pt x="3327588" y="6816161"/>
                </a:lnTo>
                <a:lnTo>
                  <a:pt x="3174464" y="6839531"/>
                </a:lnTo>
                <a:cubicBezTo>
                  <a:pt x="3077646" y="6849363"/>
                  <a:pt x="2979412" y="6854400"/>
                  <a:pt x="2880000" y="6854400"/>
                </a:cubicBezTo>
                <a:cubicBezTo>
                  <a:pt x="1289420" y="6854400"/>
                  <a:pt x="0" y="5564980"/>
                  <a:pt x="0" y="3974400"/>
                </a:cubicBezTo>
                <a:cubicBezTo>
                  <a:pt x="0" y="3576755"/>
                  <a:pt x="80589" y="3197933"/>
                  <a:pt x="226325" y="2853374"/>
                </a:cubicBezTo>
                <a:lnTo>
                  <a:pt x="258015" y="2787590"/>
                </a:lnTo>
                <a:lnTo>
                  <a:pt x="224445" y="2657030"/>
                </a:lnTo>
                <a:cubicBezTo>
                  <a:pt x="195672" y="2516419"/>
                  <a:pt x="180561" y="2370831"/>
                  <a:pt x="180561" y="2221714"/>
                </a:cubicBezTo>
                <a:cubicBezTo>
                  <a:pt x="180561" y="1028779"/>
                  <a:pt x="1147626" y="61714"/>
                  <a:pt x="2340561" y="61714"/>
                </a:cubicBezTo>
                <a:cubicBezTo>
                  <a:pt x="2508318" y="61714"/>
                  <a:pt x="2671608" y="80838"/>
                  <a:pt x="2828370" y="117025"/>
                </a:cubicBezTo>
                <a:lnTo>
                  <a:pt x="2891183" y="134017"/>
                </a:lnTo>
                <a:lnTo>
                  <a:pt x="2983165" y="107897"/>
                </a:lnTo>
                <a:cubicBezTo>
                  <a:pt x="3256928" y="37461"/>
                  <a:pt x="3543927" y="0"/>
                  <a:pt x="3839675" y="0"/>
                </a:cubicBezTo>
                <a:close/>
              </a:path>
            </a:pathLst>
          </a:custGeom>
          <a:solidFill>
            <a:schemeClr val="bg2">
              <a:alpha val="60000"/>
            </a:schemeClr>
          </a:solidFill>
          <a:ln>
            <a:noFill/>
          </a:ln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17E415-B31D-479C-85EC-3974EB6DE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0DD1D5F-3B52-4010-9875-7B2C81481D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A5E776-A0B7-4721-A7C0-6297BF15A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627A0E1-E162-49A8-AD35-2102FE5DA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970091-BEE6-3376-C4E8-D43C7EC83A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545125"/>
            <a:ext cx="5473700" cy="3352967"/>
          </a:xfrm>
        </p:spPr>
        <p:txBody>
          <a:bodyPr>
            <a:normAutofit/>
          </a:bodyPr>
          <a:lstStyle/>
          <a:p>
            <a:pPr algn="ctr"/>
            <a:r>
              <a:rPr lang="en-GB" sz="5100">
                <a:solidFill>
                  <a:srgbClr val="FFFFFF"/>
                </a:solidFill>
              </a:rPr>
              <a:t>Digital Transformation Through the Sustainability Lens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4AA78-7F53-50B7-638F-71EF7B8FE4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8281" y="4054274"/>
            <a:ext cx="3563938" cy="1282901"/>
          </a:xfrm>
        </p:spPr>
        <p:txBody>
          <a:bodyPr>
            <a:normAutofit/>
          </a:bodyPr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800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EF3DB-1266-58E5-7E71-FEFABD7D6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Recap from Simona's Module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B11B1E-C19E-A786-1E01-A249246A88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0928549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4688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565FC6-D56A-3FB8-DB54-8BFC3D381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833015"/>
            <a:ext cx="595800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sz="6800"/>
              <a:t>What comes to mind when you hear digital transformation in HSC?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19ED8-9423-B17B-5D7D-8EA9EBCEE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/>
            <a:r>
              <a:rPr lang="en-GB">
                <a:ea typeface="+mn-lt"/>
                <a:cs typeface="+mn-lt"/>
              </a:rPr>
              <a:t>Digitisation of records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Online triage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Telehealth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Wearables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Apps and self‑management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Data‑driven decision making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Automated systems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Digital communication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186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C0044-EDA1-D327-CDA6-AA35BCB33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GB" sz="4700"/>
              <a:t>Digital Transformation and Sustainability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CF48DD-E817-006C-37E0-5911A65406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29" r="40511" b="-2"/>
          <a:stretch>
            <a:fillRect/>
          </a:stretch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DD5C1-2F60-F0ED-BFF0-71E4F68B3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/>
              <a:t>Why does this matter?</a:t>
            </a:r>
          </a:p>
          <a:p>
            <a:pPr marL="269875" indent="-269875"/>
            <a:r>
              <a:rPr lang="en-GB">
                <a:ea typeface="+mn-lt"/>
                <a:cs typeface="+mn-lt"/>
              </a:rPr>
              <a:t>Digital transformation intersects health, equity, environment, and resource use.</a:t>
            </a: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89908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273FBF-9094-1DC9-1112-43B5CA967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GB" sz="4700"/>
              <a:t>Digital Transformation and Sustainability</a:t>
            </a:r>
            <a:endParaRPr lang="en-US" sz="470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2FBA8E06-9A38-85A0-7822-D37802B72B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373" r="3767" b="-2"/>
          <a:stretch>
            <a:fillRect/>
          </a:stretch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C4CC3-8E2F-55C2-636C-E9F6C6915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>
              <a:lnSpc>
                <a:spcPct val="115000"/>
              </a:lnSpc>
            </a:pPr>
            <a:r>
              <a:rPr lang="en-GB" sz="1500">
                <a:ea typeface="+mn-lt"/>
                <a:cs typeface="+mn-lt"/>
              </a:rPr>
              <a:t>Reduced paper, travel, duplication</a:t>
            </a:r>
            <a:endParaRPr lang="en-GB" sz="1500"/>
          </a:p>
          <a:p>
            <a:pPr marL="269875" indent="-269875">
              <a:lnSpc>
                <a:spcPct val="115000"/>
              </a:lnSpc>
            </a:pPr>
            <a:r>
              <a:rPr lang="en-GB" sz="1500">
                <a:ea typeface="+mn-lt"/>
                <a:cs typeface="+mn-lt"/>
              </a:rPr>
              <a:t>Virtual care reduces carbon emissions</a:t>
            </a:r>
            <a:endParaRPr lang="en-GB" sz="1500"/>
          </a:p>
          <a:p>
            <a:pPr marL="269875" indent="-269875">
              <a:lnSpc>
                <a:spcPct val="115000"/>
              </a:lnSpc>
            </a:pPr>
            <a:r>
              <a:rPr lang="en-GB" sz="1500">
                <a:ea typeface="+mn-lt"/>
                <a:cs typeface="+mn-lt"/>
              </a:rPr>
              <a:t>Data improves prevention → lower long‑term demand</a:t>
            </a:r>
            <a:endParaRPr lang="en-GB" sz="1500"/>
          </a:p>
          <a:p>
            <a:pPr marL="269875" indent="-269875">
              <a:lnSpc>
                <a:spcPct val="115000"/>
              </a:lnSpc>
            </a:pPr>
            <a:r>
              <a:rPr lang="en-GB" sz="1500">
                <a:ea typeface="+mn-lt"/>
                <a:cs typeface="+mn-lt"/>
              </a:rPr>
              <a:t>But, digital systems require energy, hardware, minerals</a:t>
            </a:r>
            <a:endParaRPr lang="en-GB" sz="1500"/>
          </a:p>
          <a:p>
            <a:pPr marL="269875" indent="-269875">
              <a:lnSpc>
                <a:spcPct val="115000"/>
              </a:lnSpc>
            </a:pPr>
            <a:r>
              <a:rPr lang="en-GB" sz="1500">
                <a:ea typeface="+mn-lt"/>
                <a:cs typeface="+mn-lt"/>
              </a:rPr>
              <a:t>E‑waste and data centre consumption → environmental cost</a:t>
            </a:r>
            <a:endParaRPr lang="en-GB" sz="1500"/>
          </a:p>
          <a:p>
            <a:pPr marL="269875" indent="-269875">
              <a:lnSpc>
                <a:spcPct val="115000"/>
              </a:lnSpc>
            </a:pPr>
            <a:r>
              <a:rPr lang="en-GB" sz="1500">
                <a:ea typeface="+mn-lt"/>
                <a:cs typeface="+mn-lt"/>
              </a:rPr>
              <a:t>Digital divides → social unsustainability</a:t>
            </a: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640660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046D8F9-B18B-42F5-B320-22E156F4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980DF08-8878-4A99-871A-573EBF4F3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1E0FF3E7-007F-48E0-8352-89CE4375B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F02DE4FC-8B38-40C7-A2F5-CBD4C6592E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5C97C509-DDA4-4291-88B3-8E2B146099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6345897-50D9-424E-A94E-18A63AEE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266E6E08-BABA-49E9-884E-480584915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1ED052-D3E8-B70A-93E1-9B1BAE4B6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Impacts on HWB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A2DFF-7885-7732-90B2-C803A6E73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What are the positive aspects of digital transformation, broadly? </a:t>
            </a:r>
          </a:p>
        </p:txBody>
      </p:sp>
    </p:spTree>
    <p:extLst>
      <p:ext uri="{BB962C8B-B14F-4D97-AF65-F5344CB8AC3E}">
        <p14:creationId xmlns:p14="http://schemas.microsoft.com/office/powerpoint/2010/main" val="2904241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EEC41-D2C9-B818-4D26-615E6ADD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Positives of Digital Transformation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B79150-1103-4852-FD9B-D5A555179E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7350559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38757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046D8F9-B18B-42F5-B320-22E156F4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980DF08-8878-4A99-871A-573EBF4F3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1E0FF3E7-007F-48E0-8352-89CE4375B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F02DE4FC-8B38-40C7-A2F5-CBD4C6592E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5C97C509-DDA4-4291-88B3-8E2B146099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6345897-50D9-424E-A94E-18A63AEE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266E6E08-BABA-49E9-884E-480584915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FA9B47-E74A-2851-3AAA-A2E90E66C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Impacts on HWB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32580-4D06-8C06-022C-C9807B8B3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What about the risks?</a:t>
            </a:r>
          </a:p>
        </p:txBody>
      </p:sp>
    </p:spTree>
    <p:extLst>
      <p:ext uri="{BB962C8B-B14F-4D97-AF65-F5344CB8AC3E}">
        <p14:creationId xmlns:p14="http://schemas.microsoft.com/office/powerpoint/2010/main" val="31842615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B2D68C-EEAE-F1BC-4292-D798EAFD5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Risks of Digital Transformation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FBE114-CAD0-2515-CCD1-164926B146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5003738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25675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668B8F-4865-6C40-3FED-45468580F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5500"/>
              <a:t>Environmental Sustainability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EC2C43-3840-3A69-32AA-A0C1545251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3135076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46983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49B1DD-DE67-3F69-D28D-35C6C6304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Question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7D4577-9630-DB9F-8FED-424C72774F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152285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6385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E40AB-ACDB-B050-EBE5-D89472908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7500"/>
              <a:t>The Workforce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E265E6-C67D-5B83-201B-CB6364A3AE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578046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11239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0B676-5BAB-118D-84E9-27A41570A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Service Users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E5C7E6-0722-0E35-86A0-CDF2F5EDC0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296731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49181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89F5C1-D269-8EC0-18AB-3349C20DD7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04956-5A4C-CB5B-E7C5-0DD257D66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Service Users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A32C2D-BCE1-197E-C7D7-DD6141754A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8602138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0734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93F9F3-4A02-074C-F581-3DAEC717D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020" y="833015"/>
            <a:ext cx="519396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Examples for Community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78624-E60B-757F-A040-A4A2AF160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/>
            <a:r>
              <a:rPr lang="en-GB">
                <a:ea typeface="+mn-lt"/>
                <a:cs typeface="+mn-lt"/>
              </a:rPr>
              <a:t>Remote monitoring for people with long-term conditions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Digital social prescribing hubs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Virtual peer-support communities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Telepsychiatry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Digital inclusion programmes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Smart home safety systems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26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0BBEC2-1C43-55AE-8829-A7B0E2746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GB" dirty="0"/>
              <a:t>Digital Footprint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FF978D-744B-A258-EB0E-D12363D66D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1402434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40273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2372-A778-DDE4-0361-C89B28912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Footprint</a:t>
            </a:r>
          </a:p>
        </p:txBody>
      </p:sp>
      <p:pic>
        <p:nvPicPr>
          <p:cNvPr id="4" name="Content Placeholder 3" descr="A person with face paint sticking their tongue out&#10;&#10;AI-generated content may be incorrect.">
            <a:extLst>
              <a:ext uri="{FF2B5EF4-FFF2-40B4-BE49-F238E27FC236}">
                <a16:creationId xmlns:a16="http://schemas.microsoft.com/office/drawing/2014/main" id="{69E03631-29A8-6821-527A-C7BD7B9C0A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5139" y="1444502"/>
            <a:ext cx="3535321" cy="2607529"/>
          </a:xfrm>
          <a:prstGeom prst="rect">
            <a:avLst/>
          </a:prstGeom>
        </p:spPr>
      </p:pic>
      <p:pic>
        <p:nvPicPr>
          <p:cNvPr id="5" name="Picture 4" descr="A person with blue eyes and piercings&#10;&#10;AI-generated content may be incorrect.">
            <a:extLst>
              <a:ext uri="{FF2B5EF4-FFF2-40B4-BE49-F238E27FC236}">
                <a16:creationId xmlns:a16="http://schemas.microsoft.com/office/drawing/2014/main" id="{7345F9CB-414F-3C3C-4E7D-3602C399C1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4880" y="29307"/>
            <a:ext cx="2289624" cy="3399693"/>
          </a:xfrm>
          <a:prstGeom prst="rect">
            <a:avLst/>
          </a:prstGeom>
        </p:spPr>
      </p:pic>
      <p:pic>
        <p:nvPicPr>
          <p:cNvPr id="6" name="Picture 5" descr="A person with red hair and piercings&#10;&#10;AI-generated content may be incorrect.">
            <a:extLst>
              <a:ext uri="{FF2B5EF4-FFF2-40B4-BE49-F238E27FC236}">
                <a16:creationId xmlns:a16="http://schemas.microsoft.com/office/drawing/2014/main" id="{FBCCC4F2-4EDD-4E3D-33D2-42AB73D9CD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9146" y="3428999"/>
            <a:ext cx="2546171" cy="3135924"/>
          </a:xfrm>
          <a:prstGeom prst="rect">
            <a:avLst/>
          </a:prstGeom>
        </p:spPr>
      </p:pic>
      <p:pic>
        <p:nvPicPr>
          <p:cNvPr id="7" name="Picture 6" descr="Two people making faces&#10;&#10;AI-generated content may be incorrect.">
            <a:extLst>
              <a:ext uri="{FF2B5EF4-FFF2-40B4-BE49-F238E27FC236}">
                <a16:creationId xmlns:a16="http://schemas.microsoft.com/office/drawing/2014/main" id="{7902D86E-1C0E-DFFC-EE05-F98B3A02AD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690" y="1445847"/>
            <a:ext cx="3376927" cy="2803769"/>
          </a:xfrm>
          <a:prstGeom prst="rect">
            <a:avLst/>
          </a:prstGeom>
        </p:spPr>
      </p:pic>
      <p:pic>
        <p:nvPicPr>
          <p:cNvPr id="8" name="Picture 7" descr="A person drinking from a bottle&#10;&#10;AI-generated content may be incorrect.">
            <a:extLst>
              <a:ext uri="{FF2B5EF4-FFF2-40B4-BE49-F238E27FC236}">
                <a16:creationId xmlns:a16="http://schemas.microsoft.com/office/drawing/2014/main" id="{9D08F6B7-CE87-1012-4949-E3177B46A9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22937" y="29918"/>
            <a:ext cx="2568820" cy="3398472"/>
          </a:xfrm>
          <a:prstGeom prst="rect">
            <a:avLst/>
          </a:prstGeom>
        </p:spPr>
      </p:pic>
      <p:pic>
        <p:nvPicPr>
          <p:cNvPr id="9" name="Picture 8" descr="A person with a beard and red tie standing at a podium&#10;&#10;AI-generated content may be incorrect.">
            <a:extLst>
              <a:ext uri="{FF2B5EF4-FFF2-40B4-BE49-F238E27FC236}">
                <a16:creationId xmlns:a16="http://schemas.microsoft.com/office/drawing/2014/main" id="{9AD5A7CB-0592-2F62-253D-E6E22DDC3B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0442" y="3427290"/>
            <a:ext cx="2759808" cy="2983035"/>
          </a:xfrm>
          <a:prstGeom prst="rect">
            <a:avLst/>
          </a:prstGeom>
        </p:spPr>
      </p:pic>
      <p:pic>
        <p:nvPicPr>
          <p:cNvPr id="10" name="Picture 9" descr="A person in a garment&#10;&#10;AI-generated content may be incorrect.">
            <a:extLst>
              <a:ext uri="{FF2B5EF4-FFF2-40B4-BE49-F238E27FC236}">
                <a16:creationId xmlns:a16="http://schemas.microsoft.com/office/drawing/2014/main" id="{66E5FFB9-27CE-F7B1-6E22-FF6F63E619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58975" y="3429855"/>
            <a:ext cx="4913435" cy="3134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4099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6160F0-BCCC-C05E-7373-A3BE4873D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Big Data in HSC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BA6C5A-AA05-8BDB-BEC9-DEE3B0DA2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8628477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80317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705552-5A75-F7AB-45E0-93F484716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508C8-BC5E-402D-F185-B2B9FCE84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GB" dirty="0"/>
              <a:t>Big Data in HSC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E0B90ABE-1E00-BA1A-0FE1-737695460D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53" r="16713" b="-3"/>
          <a:stretch>
            <a:fillRect/>
          </a:stretch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4F689-8AB6-151D-E7A9-33A5ECA1A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 dirty="0">
                <a:ea typeface="+mn-lt"/>
                <a:cs typeface="+mn-lt"/>
              </a:rPr>
              <a:t>Identify patterns</a:t>
            </a:r>
            <a:endParaRPr lang="en-US" dirty="0">
              <a:ea typeface="+mn-lt"/>
              <a:cs typeface="+mn-lt"/>
            </a:endParaRPr>
          </a:p>
          <a:p>
            <a:pPr marL="269875" indent="-269875"/>
            <a:r>
              <a:rPr lang="en-GB">
                <a:ea typeface="+mn-lt"/>
                <a:cs typeface="+mn-lt"/>
              </a:rPr>
              <a:t>Predict risk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Plan services</a:t>
            </a:r>
            <a:endParaRPr lang="en-US"/>
          </a:p>
          <a:p>
            <a:pPr marL="269875" indent="-269875"/>
            <a:r>
              <a:rPr lang="en-GB">
                <a:ea typeface="+mn-lt"/>
                <a:cs typeface="+mn-lt"/>
              </a:rPr>
              <a:t>Improve population health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Monitor inequalities</a:t>
            </a:r>
          </a:p>
          <a:p>
            <a:pPr marL="269875" indent="-269875"/>
            <a:r>
              <a:rPr lang="en-GB"/>
              <a:t>(Herman and Williams, 2014)</a:t>
            </a:r>
            <a:endParaRPr lang="en-GB" dirty="0"/>
          </a:p>
          <a:p>
            <a:pPr marL="269875" indent="-269875"/>
            <a:r>
              <a:rPr lang="en-GB"/>
              <a:t>Are there any concerns?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8631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61F7DF-AE33-EFDF-111B-9E369823F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9B09C-A9E4-2E93-969B-AEE23835E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Big Data in HSC: Ethics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64DAC0-11A6-DB63-CB2C-460F142F3C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8039775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8856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046D8F9-B18B-42F5-B320-22E156F4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980DF08-8878-4A99-871A-573EBF4F3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1E0FF3E7-007F-48E0-8352-89CE4375B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F02DE4FC-8B38-40C7-A2F5-CBD4C6592E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5C97C509-DDA4-4291-88B3-8E2B146099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6345897-50D9-424E-A94E-18A63AEE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266E6E08-BABA-49E9-884E-480584915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97F741-808E-F7EF-B3BD-CCCD6C961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AI in HSC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B1E23-FB2A-CFB4-D33D-16B9C0F7C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What does AI DO in healthcare? </a:t>
            </a:r>
          </a:p>
        </p:txBody>
      </p:sp>
    </p:spTree>
    <p:extLst>
      <p:ext uri="{BB962C8B-B14F-4D97-AF65-F5344CB8AC3E}">
        <p14:creationId xmlns:p14="http://schemas.microsoft.com/office/powerpoint/2010/main" val="3242623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05BD-6EB8-E3DB-886B-D811DC8A2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AI in HSC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42E6BF-A8B3-4AEF-33A8-E8F90DCFD6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1399145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06042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39DD6-EAEC-196E-35CD-EE62E507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5500"/>
              <a:t>Opportunities and AI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3E9575-393D-5EA1-17D1-C33319C82A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859948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64266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70C4B-B955-FC39-F109-A033A80D8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Risks of AI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DF7FA0-B8E7-A805-6F79-826B4B6DFF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097047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35717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BC25B6E4-EF58-B47A-B54F-ED198E23A0C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-8" b="15726"/>
          <a:stretch>
            <a:fillRect/>
          </a:stretch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67186895-7DAD-4EEE-BF1A-CC36B9426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-5"/>
            <a:ext cx="9785926" cy="6858005"/>
            <a:chOff x="2406074" y="-5"/>
            <a:chExt cx="9785926" cy="6858005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45BFDCD0-B536-4527-AB6E-79B0E4EDD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2424112" y="-4"/>
              <a:ext cx="9767888" cy="6858003"/>
              <a:chOff x="0" y="-3"/>
              <a:chExt cx="9767888" cy="6858003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1850C5E2-9BE7-4321-8945-320FE5AA9C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8999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7B89D3D-F057-4F89-87AC-DBA5FD04CE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3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5B5518D-4B46-4866-BF9F-D6550DA002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2406074" y="-5"/>
              <a:ext cx="9785926" cy="6858002"/>
              <a:chOff x="0" y="-1"/>
              <a:chExt cx="9785926" cy="6858002"/>
            </a:xfrm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71673445-12E5-48F8-BEF8-87016BBC5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9000"/>
                <a:ext cx="9785926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3ACC629B-B138-4925-BE58-F4E4E2CC83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1"/>
                <a:ext cx="9785926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40C8F77F-4220-4C2C-BE7D-0C626E457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23330" y="-5"/>
              <a:ext cx="9768670" cy="6858002"/>
              <a:chOff x="2423330" y="-5"/>
              <a:chExt cx="9768670" cy="6858002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B66BF283-D5A5-422F-9640-B6D1ABD989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2423330" y="-5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4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05EAD1A7-3DBD-4376-BF10-AEE971C1BC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 flipV="1">
                <a:off x="2424112" y="3428998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4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F565D01-6AAA-4149-B7F9-257DDE044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V="1">
              <a:off x="4637393" y="-696606"/>
              <a:ext cx="6312874" cy="8796338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D69E03-59C9-E43D-C21C-85473BB2E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Misinformation and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89C14-160C-009D-6676-4E084F0EB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00" y="4988476"/>
            <a:ext cx="4500561" cy="132024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cap="all" spc="300">
                <a:solidFill>
                  <a:srgbClr val="FFFFFF"/>
                </a:solidFill>
              </a:rPr>
              <a:t>What misinformation do we come across?</a:t>
            </a:r>
          </a:p>
        </p:txBody>
      </p:sp>
    </p:spTree>
    <p:extLst>
      <p:ext uri="{BB962C8B-B14F-4D97-AF65-F5344CB8AC3E}">
        <p14:creationId xmlns:p14="http://schemas.microsoft.com/office/powerpoint/2010/main" val="42806178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C62597-3518-34DF-BD83-8B521E913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94BF8-6DF3-AD7E-0050-1A3306BA6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Misinformation and Language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174FDC-6D29-D0DA-176B-4353CB5C9B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2129819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11843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0345A2-4BB5-D594-B6CB-81822FECA4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7EDA7-8182-9847-935C-E56D8278C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Misinformation and Language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134358-8212-FAED-BDC3-FB21AD196B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5863418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73164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E16D1C0E-BACF-5EE7-A8F7-93B9A24C1C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4632" r="-8" b="10971"/>
          <a:stretch>
            <a:fillRect/>
          </a:stretch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67186895-7DAD-4EEE-BF1A-CC36B9426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-5"/>
            <a:ext cx="9785926" cy="6858005"/>
            <a:chOff x="2406074" y="-5"/>
            <a:chExt cx="9785926" cy="6858005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45BFDCD0-B536-4527-AB6E-79B0E4EDD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2424112" y="-4"/>
              <a:ext cx="9767888" cy="6858003"/>
              <a:chOff x="0" y="-3"/>
              <a:chExt cx="9767888" cy="6858003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1850C5E2-9BE7-4321-8945-320FE5AA9C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8999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7B89D3D-F057-4F89-87AC-DBA5FD04CE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3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5B5518D-4B46-4866-BF9F-D6550DA002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2406074" y="-5"/>
              <a:ext cx="9785926" cy="6858002"/>
              <a:chOff x="0" y="-1"/>
              <a:chExt cx="9785926" cy="6858002"/>
            </a:xfrm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71673445-12E5-48F8-BEF8-87016BBC5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9000"/>
                <a:ext cx="9785926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3ACC629B-B138-4925-BE58-F4E4E2CC83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1"/>
                <a:ext cx="9785926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40C8F77F-4220-4C2C-BE7D-0C626E457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423330" y="-5"/>
              <a:ext cx="9768670" cy="6858002"/>
              <a:chOff x="2423330" y="-5"/>
              <a:chExt cx="9768670" cy="6858002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B66BF283-D5A5-422F-9640-B6D1ABD989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2423330" y="-5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4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05EAD1A7-3DBD-4376-BF10-AEE971C1BC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 flipV="1">
                <a:off x="2424112" y="3428998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4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F565D01-6AAA-4149-B7F9-257DDE044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V="1">
              <a:off x="4637393" y="-696606"/>
              <a:ext cx="6312874" cy="8796338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06C94B-28AF-9958-695C-380737E07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500">
                <a:solidFill>
                  <a:srgbClr val="FFFFFF"/>
                </a:solidFill>
              </a:rPr>
              <a:t>Digital Change Management: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1ABBB-9D6D-F0AD-FD9C-1967062D8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00" y="4988476"/>
            <a:ext cx="4500561" cy="132024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cap="all" spc="300">
                <a:solidFill>
                  <a:srgbClr val="FFFFFF"/>
                </a:solidFill>
              </a:rPr>
              <a:t>What barriers exist to sustainable digital transformation?</a:t>
            </a:r>
          </a:p>
        </p:txBody>
      </p:sp>
    </p:spTree>
    <p:extLst>
      <p:ext uri="{BB962C8B-B14F-4D97-AF65-F5344CB8AC3E}">
        <p14:creationId xmlns:p14="http://schemas.microsoft.com/office/powerpoint/2010/main" val="8607274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989E1B-DFA8-E02D-111C-7C3E48FAAE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DB4D2-FCAF-B9A6-3C45-717503612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5500"/>
              <a:t>Digital Change Management: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F17C90-E168-F4FD-21F2-14BF969AB1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7315231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02574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2EC915-E4A4-26D3-7265-B9DE655DA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Agents of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C0DC93-7F11-798B-E72C-6682B95151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724797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57469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891B0-3700-B2A8-ABF5-12A5B0835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Effects of Sustainable Digital Transformation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B69A5A-A147-A6FA-485E-AE9F1D044D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254510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84014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DFE3358-29EE-4087-8570-9666D88A16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6388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FD9C6E8-5129-4C44-8443-5ABF75EC6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38CFD4D-22F2-420F-8CB7-042571895F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8D49264-261A-4A8E-AB05-33332DCC9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C20F8FA-12CB-4D89-9416-296785816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CA726E-3C59-8214-054E-0BA3A957B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5500" dirty="0">
                <a:ea typeface="+mj-lt"/>
                <a:cs typeface="+mj-lt"/>
              </a:rPr>
              <a:t>Sustainable digital transformation is not about technology, it’s about people, systems, ethics, and futures.</a:t>
            </a:r>
            <a:endParaRPr lang="en-US" sz="5500" dirty="0">
              <a:ea typeface="+mj-lt"/>
              <a:cs typeface="+mj-lt"/>
            </a:endParaRPr>
          </a:p>
          <a:p>
            <a:pPr algn="ctr"/>
            <a:endParaRPr lang="en-GB" sz="5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2C7FC-86E9-1FDA-8675-5B179DAA09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7488" y="4508501"/>
            <a:ext cx="9155112" cy="1800224"/>
          </a:xfrm>
        </p:spPr>
        <p:txBody>
          <a:bodyPr>
            <a:norm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5628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0B4B9E-8189-46CB-30F9-FF7404847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The Digital Futures Clinic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0A71E7-666D-91F2-8425-C74C1EC8A4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819234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45133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6E61F4-0EDC-EEE6-C257-ED5FFBC1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020" y="833015"/>
            <a:ext cx="519396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Activity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9366A-AF92-B046-54DA-0CD95D822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/>
            <a:r>
              <a:rPr lang="en-GB" dirty="0">
                <a:ea typeface="+mn-lt"/>
                <a:cs typeface="+mn-lt"/>
              </a:rPr>
              <a:t>What problem is this digital tool trying to solve and what are the sustainability impacts?</a:t>
            </a:r>
            <a:endParaRPr lang="en-GB" dirty="0"/>
          </a:p>
          <a:p>
            <a:pPr marL="269875" indent="-269875"/>
            <a:r>
              <a:rPr lang="en-GB" dirty="0">
                <a:ea typeface="+mn-lt"/>
                <a:cs typeface="+mn-lt"/>
              </a:rPr>
              <a:t>Environmental, Social, Economic</a:t>
            </a:r>
            <a:endParaRPr lang="en-GB" dirty="0"/>
          </a:p>
          <a:p>
            <a:pPr marL="269875" indent="-269875"/>
            <a:r>
              <a:rPr lang="en-GB" dirty="0">
                <a:ea typeface="+mn-lt"/>
                <a:cs typeface="+mn-lt"/>
              </a:rPr>
              <a:t>Who benefits? Who is excluded? Impact on health and wellbeing?</a:t>
            </a:r>
            <a:endParaRPr lang="en-GB" dirty="0"/>
          </a:p>
          <a:p>
            <a:pPr marL="269875" indent="-269875"/>
            <a:r>
              <a:rPr lang="en-GB" dirty="0">
                <a:ea typeface="+mn-lt"/>
                <a:cs typeface="+mn-lt"/>
              </a:rPr>
              <a:t>Risks, unintended consequences, misinformation risks</a:t>
            </a:r>
            <a:endParaRPr lang="en-GB" dirty="0"/>
          </a:p>
          <a:p>
            <a:pPr marL="269875" indent="-269875"/>
            <a:r>
              <a:rPr lang="en-GB" dirty="0">
                <a:ea typeface="+mn-lt"/>
                <a:cs typeface="+mn-lt"/>
              </a:rPr>
              <a:t>How would you redesign this intervention using:</a:t>
            </a:r>
            <a:endParaRPr lang="en-GB" dirty="0"/>
          </a:p>
          <a:p>
            <a:pPr marL="269875" indent="-269875"/>
            <a:r>
              <a:rPr lang="en-GB" dirty="0">
                <a:ea typeface="+mn-lt"/>
                <a:cs typeface="+mn-lt"/>
              </a:rPr>
              <a:t>Co‑production, Equity, Prevention and Long‑term systems thinking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4097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D443E-02C9-97C9-0EE9-600145FB7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GB" dirty="0"/>
              <a:t>60 Second Pitches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135AC5-8BAB-94AA-3DB9-BD949560D6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1557616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440184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9224A5-0EC1-7E15-7F85-E77351B19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833015"/>
            <a:ext cx="595800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sz="880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BC85E-9F45-663B-0D7C-F2C7D8E40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/>
            <a:r>
              <a:rPr lang="en-GB">
                <a:ea typeface="+mn-lt"/>
                <a:cs typeface="+mn-lt"/>
              </a:rPr>
              <a:t>Which digital tools are most likely to increase inequalities?</a:t>
            </a:r>
            <a:endParaRPr lang="en-GB"/>
          </a:p>
          <a:p>
            <a:pPr marL="269875" indent="-269875"/>
            <a:r>
              <a:rPr lang="en-GB" dirty="0">
                <a:ea typeface="+mn-lt"/>
                <a:cs typeface="+mn-lt"/>
              </a:rPr>
              <a:t>What is one digital innovation you feel improves sustainability?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4193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52BC7-D5C0-3CA5-E6E4-2A51C31E9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739D9-658E-7ACD-5FA4-7E3CC78F0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269875" indent="-269875"/>
            <a:r>
              <a:rPr lang="en-GB" dirty="0">
                <a:ea typeface="+mn-lt"/>
                <a:cs typeface="+mn-lt"/>
              </a:rPr>
              <a:t>Amoako, G.K., Kumi, E., Appiah, T. and Ofori, K.S., (2024). The effects of digital transformation, technological readiness, leadership support, and psychological contract on turnover intentions among healthcare professionals in Ghana: a mediated, moderated study. </a:t>
            </a:r>
            <a:r>
              <a:rPr lang="en-GB" i="1" dirty="0">
                <a:ea typeface="+mn-lt"/>
                <a:cs typeface="+mn-lt"/>
              </a:rPr>
              <a:t>SN Business &amp; Economics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4</a:t>
            </a:r>
            <a:r>
              <a:rPr lang="en-GB" dirty="0">
                <a:ea typeface="+mn-lt"/>
                <a:cs typeface="+mn-lt"/>
              </a:rPr>
              <a:t>(12), p.167.</a:t>
            </a:r>
          </a:p>
          <a:p>
            <a:pPr marL="269875" indent="-269875"/>
            <a:r>
              <a:rPr lang="en-GB">
                <a:ea typeface="+mn-lt"/>
                <a:cs typeface="+mn-lt"/>
              </a:rPr>
              <a:t>Bassi, D. and Shinde, A., (2024). Barriers to successful change management. </a:t>
            </a:r>
            <a:r>
              <a:rPr lang="en-GB" i="1">
                <a:ea typeface="+mn-lt"/>
                <a:cs typeface="+mn-lt"/>
              </a:rPr>
              <a:t>Management in Healthcare</a:t>
            </a:r>
            <a:r>
              <a:rPr lang="en-GB">
                <a:ea typeface="+mn-lt"/>
                <a:cs typeface="+mn-lt"/>
              </a:rPr>
              <a:t>, </a:t>
            </a:r>
            <a:r>
              <a:rPr lang="en-GB" i="1">
                <a:ea typeface="+mn-lt"/>
                <a:cs typeface="+mn-lt"/>
              </a:rPr>
              <a:t>8</a:t>
            </a:r>
            <a:r>
              <a:rPr lang="en-GB">
                <a:ea typeface="+mn-lt"/>
                <a:cs typeface="+mn-lt"/>
              </a:rPr>
              <a:t>(3), pp.271-283.</a:t>
            </a:r>
            <a:endParaRPr lang="en-GB" dirty="0">
              <a:ea typeface="+mn-lt"/>
              <a:cs typeface="+mn-lt"/>
            </a:endParaRPr>
          </a:p>
          <a:p>
            <a:pPr marL="269875" indent="-269875"/>
            <a:r>
              <a:rPr lang="en-GB" dirty="0">
                <a:ea typeface="+mn-lt"/>
                <a:cs typeface="+mn-lt"/>
              </a:rPr>
              <a:t>Garcia-Perez, A., Cegarra-Navarro, J.G., </a:t>
            </a:r>
            <a:r>
              <a:rPr lang="en-GB" dirty="0" err="1">
                <a:ea typeface="+mn-lt"/>
                <a:cs typeface="+mn-lt"/>
              </a:rPr>
              <a:t>Sallos</a:t>
            </a:r>
            <a:r>
              <a:rPr lang="en-GB" dirty="0">
                <a:ea typeface="+mn-lt"/>
                <a:cs typeface="+mn-lt"/>
              </a:rPr>
              <a:t>, M.P., Martinez-Caro, E. and </a:t>
            </a:r>
            <a:r>
              <a:rPr lang="en-GB" dirty="0" err="1">
                <a:ea typeface="+mn-lt"/>
                <a:cs typeface="+mn-lt"/>
              </a:rPr>
              <a:t>Chinnaswamy</a:t>
            </a:r>
            <a:r>
              <a:rPr lang="en-GB" dirty="0">
                <a:ea typeface="+mn-lt"/>
                <a:cs typeface="+mn-lt"/>
              </a:rPr>
              <a:t>, A., (2023). Resilience in healthcare systems: Cyber security and digital transformation. </a:t>
            </a:r>
            <a:r>
              <a:rPr lang="en-GB" i="1" dirty="0" err="1">
                <a:ea typeface="+mn-lt"/>
                <a:cs typeface="+mn-lt"/>
              </a:rPr>
              <a:t>Technovation</a:t>
            </a:r>
            <a:r>
              <a:rPr lang="en-GB" dirty="0">
                <a:ea typeface="+mn-lt"/>
                <a:cs typeface="+mn-lt"/>
              </a:rPr>
              <a:t>, 121, p.102583.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Gore, S., Jadhav, S., Gore, S., Deshmukh, K.D., Rane, N. and Rao, P., (2025), June. AI for Healthcare Administration: Streamlining Operations and Patient Management. In </a:t>
            </a:r>
            <a:r>
              <a:rPr lang="en-GB" i="1">
                <a:ea typeface="+mn-lt"/>
                <a:cs typeface="+mn-lt"/>
              </a:rPr>
              <a:t>International Conference on Data Analytics &amp; Management</a:t>
            </a:r>
            <a:r>
              <a:rPr lang="en-GB">
                <a:ea typeface="+mn-lt"/>
                <a:cs typeface="+mn-lt"/>
              </a:rPr>
              <a:t> (pp. 312-325). Cham: Springer Nature Switzerland.</a:t>
            </a:r>
            <a:endParaRPr lang="en-GB" dirty="0">
              <a:ea typeface="+mn-lt"/>
              <a:cs typeface="+mn-lt"/>
            </a:endParaRPr>
          </a:p>
          <a:p>
            <a:pPr marL="269875" indent="-269875"/>
            <a:r>
              <a:rPr lang="en-GB">
                <a:ea typeface="+mn-lt"/>
                <a:cs typeface="+mn-lt"/>
              </a:rPr>
              <a:t>Hameed, K., Naha, R. and Hameed, F., (2024). Digital transformation for sustainable health and well-being: a review and future research directions. </a:t>
            </a:r>
            <a:r>
              <a:rPr lang="en-GB" i="1">
                <a:ea typeface="+mn-lt"/>
                <a:cs typeface="+mn-lt"/>
              </a:rPr>
              <a:t>Discover Sustainability</a:t>
            </a:r>
            <a:r>
              <a:rPr lang="en-GB">
                <a:ea typeface="+mn-lt"/>
                <a:cs typeface="+mn-lt"/>
              </a:rPr>
              <a:t>, </a:t>
            </a:r>
            <a:r>
              <a:rPr lang="en-GB" i="1">
                <a:ea typeface="+mn-lt"/>
                <a:cs typeface="+mn-lt"/>
              </a:rPr>
              <a:t>5</a:t>
            </a:r>
            <a:r>
              <a:rPr lang="en-GB">
                <a:ea typeface="+mn-lt"/>
                <a:cs typeface="+mn-lt"/>
              </a:rPr>
              <a:t>(1), p.104.</a:t>
            </a:r>
            <a:endParaRPr lang="en-GB" dirty="0">
              <a:ea typeface="+mn-lt"/>
              <a:cs typeface="+mn-lt"/>
            </a:endParaRPr>
          </a:p>
          <a:p>
            <a:pPr marL="269875" indent="-269875"/>
            <a:r>
              <a:rPr lang="en-GB">
                <a:ea typeface="+mn-lt"/>
                <a:cs typeface="+mn-lt"/>
              </a:rPr>
              <a:t>Hermon, R. and Williams, P.A., (2014). Big data in healthcare: What is it used for?. </a:t>
            </a:r>
            <a:r>
              <a:rPr lang="en-GB" i="1">
                <a:ea typeface="+mn-lt"/>
                <a:cs typeface="+mn-lt"/>
              </a:rPr>
              <a:t>Australian eHealth Informatics and Security Conference.</a:t>
            </a:r>
          </a:p>
          <a:p>
            <a:pPr marL="269875" indent="-269875"/>
            <a:r>
              <a:rPr lang="en-GB" dirty="0" err="1">
                <a:ea typeface="+mn-lt"/>
                <a:cs typeface="+mn-lt"/>
              </a:rPr>
              <a:t>Huaytan</a:t>
            </a:r>
            <a:r>
              <a:rPr lang="en-GB" dirty="0">
                <a:ea typeface="+mn-lt"/>
                <a:cs typeface="+mn-lt"/>
              </a:rPr>
              <a:t>, J.V.P., Rojas, G.G.R., Ruiz-Balvin, M.C., Roldan, F.A.G., Leiva, N.A.D., Gordillo-Flores, R.E., Melly, J.L.I. and Tapia-</a:t>
            </a:r>
            <a:r>
              <a:rPr lang="en-GB" dirty="0" err="1">
                <a:ea typeface="+mn-lt"/>
                <a:cs typeface="+mn-lt"/>
              </a:rPr>
              <a:t>Silguera</a:t>
            </a:r>
            <a:r>
              <a:rPr lang="en-GB" dirty="0">
                <a:ea typeface="+mn-lt"/>
                <a:cs typeface="+mn-lt"/>
              </a:rPr>
              <a:t>, R.D., (2024). Digital transformation in public hospital management: improving the patient experience. </a:t>
            </a:r>
            <a:r>
              <a:rPr lang="en-GB" i="1" dirty="0">
                <a:ea typeface="+mn-lt"/>
                <a:cs typeface="+mn-lt"/>
              </a:rPr>
              <a:t>Revista de </a:t>
            </a:r>
            <a:r>
              <a:rPr lang="en-GB" i="1" dirty="0" err="1">
                <a:ea typeface="+mn-lt"/>
                <a:cs typeface="+mn-lt"/>
              </a:rPr>
              <a:t>Gestao</a:t>
            </a:r>
            <a:r>
              <a:rPr lang="en-GB" i="1" dirty="0">
                <a:ea typeface="+mn-lt"/>
                <a:cs typeface="+mn-lt"/>
              </a:rPr>
              <a:t> Social e Ambiental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18</a:t>
            </a:r>
            <a:r>
              <a:rPr lang="en-GB" dirty="0">
                <a:ea typeface="+mn-lt"/>
                <a:cs typeface="+mn-lt"/>
              </a:rPr>
              <a:t>(4), pp.1-7.</a:t>
            </a:r>
          </a:p>
          <a:p>
            <a:pPr marL="269875" indent="-269875"/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Hundal, G.S., Rhodes, D. and Laux, C., (2025). Digital transformation of healthcare enterprises in the era of disruptions—A structured literature review. </a:t>
            </a:r>
            <a:r>
              <a:rPr lang="en-GB" i="1">
                <a:solidFill>
                  <a:srgbClr val="FFFFFF"/>
                </a:solidFill>
                <a:ea typeface="+mn-lt"/>
                <a:cs typeface="+mn-lt"/>
              </a:rPr>
              <a:t>Sustainability</a:t>
            </a:r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, </a:t>
            </a:r>
            <a:r>
              <a:rPr lang="en-GB" i="1">
                <a:solidFill>
                  <a:srgbClr val="FFFFFF"/>
                </a:solidFill>
                <a:ea typeface="+mn-lt"/>
                <a:cs typeface="+mn-lt"/>
              </a:rPr>
              <a:t>17</a:t>
            </a:r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(13), p.5690.</a:t>
            </a:r>
            <a:endParaRPr lang="en-GB" dirty="0">
              <a:solidFill>
                <a:srgbClr val="FFFFFF"/>
              </a:solidFill>
              <a:ea typeface="+mn-lt"/>
              <a:cs typeface="+mn-lt"/>
            </a:endParaRPr>
          </a:p>
          <a:p>
            <a:pPr marL="269875" indent="-269875"/>
            <a:r>
              <a:rPr lang="en-GB" dirty="0">
                <a:solidFill>
                  <a:srgbClr val="FFFFFF"/>
                </a:solidFill>
                <a:latin typeface="Avenir Next LT Pro"/>
                <a:ea typeface="+mn-lt"/>
                <a:cs typeface="Arial"/>
              </a:rPr>
              <a:t>Ilin, I., </a:t>
            </a:r>
            <a:r>
              <a:rPr lang="en-GB" dirty="0" err="1">
                <a:solidFill>
                  <a:srgbClr val="FFFFFF"/>
                </a:solidFill>
                <a:latin typeface="Avenir Next LT Pro"/>
                <a:ea typeface="+mn-lt"/>
                <a:cs typeface="Arial"/>
              </a:rPr>
              <a:t>Iliashenko</a:t>
            </a:r>
            <a:r>
              <a:rPr lang="en-GB" dirty="0">
                <a:solidFill>
                  <a:srgbClr val="FFFFFF"/>
                </a:solidFill>
                <a:latin typeface="Avenir Next LT Pro"/>
                <a:ea typeface="+mn-lt"/>
                <a:cs typeface="Arial"/>
              </a:rPr>
              <a:t>, V.M., </a:t>
            </a:r>
            <a:r>
              <a:rPr lang="en-GB" dirty="0" err="1">
                <a:solidFill>
                  <a:srgbClr val="FFFFFF"/>
                </a:solidFill>
                <a:latin typeface="Avenir Next LT Pro"/>
                <a:ea typeface="+mn-lt"/>
                <a:cs typeface="Arial"/>
              </a:rPr>
              <a:t>Dubgorn</a:t>
            </a:r>
            <a:r>
              <a:rPr lang="en-GB" dirty="0">
                <a:ea typeface="+mn-lt"/>
                <a:cs typeface="+mn-lt"/>
              </a:rPr>
              <a:t>, A. and Esser, M., (2022). Critical factors and challenges of healthcare digital transformation. In </a:t>
            </a:r>
            <a:r>
              <a:rPr lang="en-GB" i="1" dirty="0">
                <a:ea typeface="+mn-lt"/>
                <a:cs typeface="+mn-lt"/>
              </a:rPr>
              <a:t>Digital transformation and the world economy: Critical factors and sector-focused mathematical models</a:t>
            </a:r>
            <a:r>
              <a:rPr lang="en-GB" dirty="0">
                <a:ea typeface="+mn-lt"/>
                <a:cs typeface="+mn-lt"/>
              </a:rPr>
              <a:t> (pp. 205-220). Cham: Springer International Publishing.</a:t>
            </a:r>
          </a:p>
          <a:p>
            <a:pPr marL="269875" indent="-269875"/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501579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62541-1C8A-060B-C475-18890888C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73B04-92C7-5C44-B64F-9B629E026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269875" indent="-269875"/>
            <a:r>
              <a:rPr lang="en-GB" dirty="0">
                <a:ea typeface="+mn-lt"/>
                <a:cs typeface="+mn-lt"/>
              </a:rPr>
              <a:t>Koebe, P. and Bohnet-</a:t>
            </a:r>
            <a:r>
              <a:rPr lang="en-GB" dirty="0" err="1">
                <a:ea typeface="+mn-lt"/>
                <a:cs typeface="+mn-lt"/>
              </a:rPr>
              <a:t>Joschko</a:t>
            </a:r>
            <a:r>
              <a:rPr lang="en-GB" dirty="0">
                <a:ea typeface="+mn-lt"/>
                <a:cs typeface="+mn-lt"/>
              </a:rPr>
              <a:t>, S., (2023). The impact of digital transformation on inpatient care: mixed methods study. </a:t>
            </a:r>
            <a:r>
              <a:rPr lang="en-GB" i="1" dirty="0">
                <a:ea typeface="+mn-lt"/>
                <a:cs typeface="+mn-lt"/>
              </a:rPr>
              <a:t>JMIR public health and surveillance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9</a:t>
            </a:r>
            <a:r>
              <a:rPr lang="en-GB" dirty="0">
                <a:ea typeface="+mn-lt"/>
                <a:cs typeface="+mn-lt"/>
              </a:rPr>
              <a:t>(1), p.e40622.</a:t>
            </a:r>
          </a:p>
          <a:p>
            <a:pPr marL="269875" indent="-269875"/>
            <a:r>
              <a:rPr lang="en-GB" dirty="0">
                <a:ea typeface="+mn-lt"/>
                <a:cs typeface="+mn-lt"/>
              </a:rPr>
              <a:t>Kraus, S., Schiavone, F., </a:t>
            </a:r>
            <a:r>
              <a:rPr lang="en-GB" dirty="0" err="1">
                <a:ea typeface="+mn-lt"/>
                <a:cs typeface="+mn-lt"/>
              </a:rPr>
              <a:t>Pluzhnikova</a:t>
            </a:r>
            <a:r>
              <a:rPr lang="en-GB" dirty="0">
                <a:ea typeface="+mn-lt"/>
                <a:cs typeface="+mn-lt"/>
              </a:rPr>
              <a:t>, A. and Invernizzi, A.C., (2021). Digital transformation in healthcare: </a:t>
            </a:r>
            <a:r>
              <a:rPr lang="en-GB" dirty="0" err="1">
                <a:ea typeface="+mn-lt"/>
                <a:cs typeface="+mn-lt"/>
              </a:rPr>
              <a:t>Analyzing</a:t>
            </a:r>
            <a:r>
              <a:rPr lang="en-GB" dirty="0">
                <a:ea typeface="+mn-lt"/>
                <a:cs typeface="+mn-lt"/>
              </a:rPr>
              <a:t> the current state-of-research. </a:t>
            </a:r>
            <a:r>
              <a:rPr lang="en-GB" i="1" dirty="0">
                <a:ea typeface="+mn-lt"/>
                <a:cs typeface="+mn-lt"/>
              </a:rPr>
              <a:t>Journal of business research</a:t>
            </a:r>
            <a:r>
              <a:rPr lang="en-GB" dirty="0">
                <a:ea typeface="+mn-lt"/>
                <a:cs typeface="+mn-lt"/>
              </a:rPr>
              <a:t>, 123, pp.557-567.</a:t>
            </a:r>
          </a:p>
          <a:p>
            <a:pPr marL="269875" indent="-269875"/>
            <a:r>
              <a:rPr lang="en-GB" dirty="0">
                <a:ea typeface="+mn-lt"/>
                <a:cs typeface="+mn-lt"/>
              </a:rPr>
              <a:t>Kumi, E., Amoako, G.K., Appiah, T. and </a:t>
            </a:r>
            <a:r>
              <a:rPr lang="en-GB" dirty="0" err="1">
                <a:ea typeface="+mn-lt"/>
                <a:cs typeface="+mn-lt"/>
              </a:rPr>
              <a:t>Dartey</a:t>
            </a:r>
            <a:r>
              <a:rPr lang="en-GB" dirty="0">
                <a:ea typeface="+mn-lt"/>
                <a:cs typeface="+mn-lt"/>
              </a:rPr>
              <a:t>-Baah, K., (2025). The impact of digital transformation on organisational dynamics, HR practices, and wellbeing in Ghana's healthcare sector: a social exchange perspective. </a:t>
            </a:r>
            <a:r>
              <a:rPr lang="en-GB" i="1" dirty="0" err="1">
                <a:ea typeface="+mn-lt"/>
                <a:cs typeface="+mn-lt"/>
              </a:rPr>
              <a:t>FutureBusiness</a:t>
            </a:r>
            <a:r>
              <a:rPr lang="en-GB" i="1" dirty="0">
                <a:ea typeface="+mn-lt"/>
                <a:cs typeface="+mn-lt"/>
              </a:rPr>
              <a:t> Journal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11</a:t>
            </a:r>
            <a:r>
              <a:rPr lang="en-GB" dirty="0">
                <a:ea typeface="+mn-lt"/>
                <a:cs typeface="+mn-lt"/>
              </a:rPr>
              <a:t>(1), p.64.</a:t>
            </a:r>
            <a:endParaRPr lang="en-US" dirty="0">
              <a:ea typeface="+mn-lt"/>
              <a:cs typeface="+mn-lt"/>
            </a:endParaRPr>
          </a:p>
          <a:p>
            <a:pPr marL="269875" indent="-269875"/>
            <a:r>
              <a:rPr lang="en-GB" dirty="0">
                <a:ea typeface="+mn-lt"/>
                <a:cs typeface="+mn-lt"/>
              </a:rPr>
              <a:t>Nair, M., Svedberg, P., Larsson, I. and Nygren, J.M., (2024). A comprehensive overview of barriers and strategies for AI implementation in healthcare: Mixed-method design. </a:t>
            </a:r>
            <a:r>
              <a:rPr lang="en-GB" i="1" dirty="0" err="1">
                <a:ea typeface="+mn-lt"/>
                <a:cs typeface="+mn-lt"/>
              </a:rPr>
              <a:t>Plos</a:t>
            </a:r>
            <a:r>
              <a:rPr lang="en-GB" i="1" dirty="0">
                <a:ea typeface="+mn-lt"/>
                <a:cs typeface="+mn-lt"/>
              </a:rPr>
              <a:t> one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19</a:t>
            </a:r>
            <a:r>
              <a:rPr lang="en-GB" dirty="0">
                <a:ea typeface="+mn-lt"/>
                <a:cs typeface="+mn-lt"/>
              </a:rPr>
              <a:t>(8), p.e0305949.</a:t>
            </a:r>
            <a:endParaRPr lang="en-US" dirty="0">
              <a:ea typeface="+mn-lt"/>
              <a:cs typeface="+mn-lt"/>
            </a:endParaRPr>
          </a:p>
          <a:p>
            <a:pPr marL="269875" indent="-269875"/>
            <a:r>
              <a:rPr lang="en-GB" dirty="0" err="1">
                <a:ea typeface="+mn-lt"/>
                <a:cs typeface="+mn-lt"/>
              </a:rPr>
              <a:t>Sepetis</a:t>
            </a:r>
            <a:r>
              <a:rPr lang="en-GB" dirty="0">
                <a:ea typeface="+mn-lt"/>
                <a:cs typeface="+mn-lt"/>
              </a:rPr>
              <a:t>, A., Rizos, F., </a:t>
            </a:r>
            <a:r>
              <a:rPr lang="en-GB" dirty="0" err="1">
                <a:ea typeface="+mn-lt"/>
                <a:cs typeface="+mn-lt"/>
              </a:rPr>
              <a:t>Pierrakos</a:t>
            </a:r>
            <a:r>
              <a:rPr lang="en-GB" dirty="0">
                <a:ea typeface="+mn-lt"/>
                <a:cs typeface="+mn-lt"/>
              </a:rPr>
              <a:t>, G., Karanikas, H. and Schallmo, D., (2024), January. A sustainable model for healthcare systems: The innovative approach of ESG and digital transformation. In Healthcare (Vol. 12, No. 2, p. 156).</a:t>
            </a:r>
            <a:r>
              <a:rPr lang="en-GB" dirty="0" err="1">
                <a:ea typeface="+mn-lt"/>
                <a:cs typeface="+mn-lt"/>
              </a:rPr>
              <a:t>mdpi</a:t>
            </a:r>
            <a:r>
              <a:rPr lang="en-GB" dirty="0">
                <a:ea typeface="+mn-lt"/>
                <a:cs typeface="+mn-lt"/>
              </a:rPr>
              <a:t> Healthcare (Vol. 12, No. 2, p. 156). </a:t>
            </a:r>
            <a:r>
              <a:rPr lang="en-GB" dirty="0" err="1">
                <a:ea typeface="+mn-lt"/>
                <a:cs typeface="+mn-lt"/>
              </a:rPr>
              <a:t>mdpi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i="1" dirty="0">
                <a:ea typeface="+mn-lt"/>
                <a:cs typeface="+mn-lt"/>
              </a:rPr>
              <a:t>Healthcare</a:t>
            </a:r>
            <a:r>
              <a:rPr lang="en-GB" dirty="0">
                <a:ea typeface="+mn-lt"/>
                <a:cs typeface="+mn-lt"/>
              </a:rPr>
              <a:t> (Vol. 12, No. 2, p. 156). </a:t>
            </a:r>
            <a:r>
              <a:rPr lang="en-GB" dirty="0" err="1">
                <a:ea typeface="+mn-lt"/>
                <a:cs typeface="+mn-lt"/>
              </a:rPr>
              <a:t>Mdpi</a:t>
            </a:r>
            <a:r>
              <a:rPr lang="en-GB" dirty="0"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pPr marL="269875" indent="-269875"/>
            <a:r>
              <a:rPr lang="en-GB">
                <a:ea typeface="+mn-lt"/>
                <a:cs typeface="+mn-lt"/>
              </a:rPr>
              <a:t>Shwedeh, F. and Alzoubi, H.M., (2024), June. Artificial Intelligence (AI) Integration into the Decision Support Systems of Health Care </a:t>
            </a:r>
            <a:r>
              <a:rPr lang="en-GB" err="1">
                <a:ea typeface="+mn-lt"/>
                <a:cs typeface="+mn-lt"/>
              </a:rPr>
              <a:t>Centers</a:t>
            </a:r>
            <a:r>
              <a:rPr lang="en-GB">
                <a:ea typeface="+mn-lt"/>
                <a:cs typeface="+mn-lt"/>
              </a:rPr>
              <a:t>. In </a:t>
            </a:r>
            <a:r>
              <a:rPr lang="en-GB" i="1">
                <a:ea typeface="+mn-lt"/>
                <a:cs typeface="+mn-lt"/>
              </a:rPr>
              <a:t>International Scientific Conference Management and Engineering</a:t>
            </a:r>
            <a:r>
              <a:rPr lang="en-GB">
                <a:ea typeface="+mn-lt"/>
                <a:cs typeface="+mn-lt"/>
              </a:rPr>
              <a:t> (pp. 165-176). Cham: Springer Nature Switzerland.</a:t>
            </a:r>
            <a:endParaRPr lang="en-GB" dirty="0">
              <a:ea typeface="+mn-lt"/>
              <a:cs typeface="+mn-lt"/>
            </a:endParaRPr>
          </a:p>
          <a:p>
            <a:pPr marL="269875" indent="-269875"/>
            <a:r>
              <a:rPr lang="en-GB" dirty="0">
                <a:ea typeface="+mn-lt"/>
                <a:cs typeface="+mn-lt"/>
              </a:rPr>
              <a:t>Starke, S. and </a:t>
            </a:r>
            <a:r>
              <a:rPr lang="en-GB" dirty="0" err="1">
                <a:ea typeface="+mn-lt"/>
                <a:cs typeface="+mn-lt"/>
              </a:rPr>
              <a:t>Ludviga</a:t>
            </a:r>
            <a:r>
              <a:rPr lang="en-GB" dirty="0">
                <a:ea typeface="+mn-lt"/>
                <a:cs typeface="+mn-lt"/>
              </a:rPr>
              <a:t>, I., (2025). Sustained Learning as a Dynamic Capability for Digital Transformation: A Multilevel Quantitative Study on Workforce Readiness and Digital Services in Healthcare. </a:t>
            </a:r>
            <a:r>
              <a:rPr lang="en-GB" i="1" dirty="0">
                <a:ea typeface="+mn-lt"/>
                <a:cs typeface="+mn-lt"/>
              </a:rPr>
              <a:t>Sustainability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17</a:t>
            </a:r>
            <a:r>
              <a:rPr lang="en-GB" dirty="0">
                <a:ea typeface="+mn-lt"/>
                <a:cs typeface="+mn-lt"/>
              </a:rPr>
              <a:t>(20), p.9184.</a:t>
            </a:r>
          </a:p>
          <a:p>
            <a:pPr marL="269875" indent="-269875"/>
            <a:r>
              <a:rPr lang="en-GB" err="1">
                <a:solidFill>
                  <a:srgbClr val="FFFFFF"/>
                </a:solidFill>
                <a:latin typeface="Avenir Next LT Pro"/>
                <a:cs typeface="Arial"/>
              </a:rPr>
              <a:t>Zeb, S., Nizamullah</a:t>
            </a:r>
            <a:r>
              <a:rPr lang="en-GB">
                <a:ea typeface="+mn-lt"/>
                <a:cs typeface="+mn-lt"/>
              </a:rPr>
              <a:t>, F.N.U., Abbasi, N. and Fahad, M., (2024). AI in healthcare: revolutionizing diagnosis and therapy. </a:t>
            </a:r>
            <a:r>
              <a:rPr lang="en-GB" i="1">
                <a:ea typeface="+mn-lt"/>
                <a:cs typeface="+mn-lt"/>
              </a:rPr>
              <a:t>International Journal of Multidisciplinary Sciences and Arts</a:t>
            </a:r>
            <a:r>
              <a:rPr lang="en-GB">
                <a:ea typeface="+mn-lt"/>
                <a:cs typeface="+mn-lt"/>
              </a:rPr>
              <a:t>, </a:t>
            </a:r>
            <a:r>
              <a:rPr lang="en-GB" i="1">
                <a:ea typeface="+mn-lt"/>
                <a:cs typeface="+mn-lt"/>
              </a:rPr>
              <a:t>3</a:t>
            </a:r>
            <a:r>
              <a:rPr lang="en-GB">
                <a:ea typeface="+mn-lt"/>
                <a:cs typeface="+mn-lt"/>
              </a:rPr>
              <a:t>(3), pp.118-128.</a:t>
            </a: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05278826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GlowVTI</vt:lpstr>
      <vt:lpstr>Digital Transformation, Sustainability, Health  and Wellbeing</vt:lpstr>
      <vt:lpstr>Aims and Objectives</vt:lpstr>
      <vt:lpstr>Get Your Pen and Paper Ready! </vt:lpstr>
      <vt:lpstr>Examples</vt:lpstr>
      <vt:lpstr>Groups</vt:lpstr>
      <vt:lpstr>Digital Transformation Through the Sustainability Lens</vt:lpstr>
      <vt:lpstr>Recap from Simona's Module</vt:lpstr>
      <vt:lpstr>What comes to mind when you hear digital transformation in HSC?</vt:lpstr>
      <vt:lpstr>Digital Transformation and Sustainability</vt:lpstr>
      <vt:lpstr>Digital Transformation and Sustainability</vt:lpstr>
      <vt:lpstr>Impacts on HWB</vt:lpstr>
      <vt:lpstr>Positives of Digital Transformation</vt:lpstr>
      <vt:lpstr>Impacts on HWB</vt:lpstr>
      <vt:lpstr>Risks of Digital Transformation</vt:lpstr>
      <vt:lpstr>Environmental Sustainability</vt:lpstr>
      <vt:lpstr>Question</vt:lpstr>
      <vt:lpstr>The Workforce</vt:lpstr>
      <vt:lpstr>Service Users</vt:lpstr>
      <vt:lpstr>Service Users</vt:lpstr>
      <vt:lpstr>Examples for Community Wellbeing</vt:lpstr>
      <vt:lpstr>Digital Footprint</vt:lpstr>
      <vt:lpstr>Digital Footprint</vt:lpstr>
      <vt:lpstr>Big Data in HSC</vt:lpstr>
      <vt:lpstr>Big Data in HSC</vt:lpstr>
      <vt:lpstr>Big Data in HSC: Ethics</vt:lpstr>
      <vt:lpstr>AI in HSC</vt:lpstr>
      <vt:lpstr>AI in HSC</vt:lpstr>
      <vt:lpstr>Opportunities and AI</vt:lpstr>
      <vt:lpstr>Risks of AI</vt:lpstr>
      <vt:lpstr>Misinformation and Language</vt:lpstr>
      <vt:lpstr>Misinformation and Language</vt:lpstr>
      <vt:lpstr>Misinformation and Language</vt:lpstr>
      <vt:lpstr>Digital Change Management: Barriers</vt:lpstr>
      <vt:lpstr>Digital Change Management: Barriers</vt:lpstr>
      <vt:lpstr>Agents of Change</vt:lpstr>
      <vt:lpstr>Effects of Sustainable Digital Transformation</vt:lpstr>
      <vt:lpstr>Sustainable digital transformation is not about technology, it’s about people, systems, ethics, and futures. </vt:lpstr>
      <vt:lpstr>The Digital Futures Clinic</vt:lpstr>
      <vt:lpstr>Activity</vt:lpstr>
      <vt:lpstr>60 Second Pitches</vt:lpstr>
      <vt:lpstr>Reflection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268</cp:revision>
  <dcterms:created xsi:type="dcterms:W3CDTF">2026-02-20T15:58:55Z</dcterms:created>
  <dcterms:modified xsi:type="dcterms:W3CDTF">2026-03-02T10:26:56Z</dcterms:modified>
</cp:coreProperties>
</file>