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0" r:id="rId5"/>
    <p:sldId id="264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A4C2"/>
    <a:srgbClr val="DA640D"/>
    <a:srgbClr val="E089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27CFD0-ABD8-7341-AB8D-07870EDD6CF3}" v="547" dt="2023-10-23T15:22:57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ne-Seren Francis (2316515)" userId="60046730-4048-4e3a-97b5-1069002d84c1" providerId="ADAL" clId="{1B27CFD0-ABD8-7341-AB8D-07870EDD6CF3}"/>
    <pc:docChg chg="undo custSel addSld delSld modSld sldOrd modMainMaster">
      <pc:chgData name="Morganne-Seren Francis (2316515)" userId="60046730-4048-4e3a-97b5-1069002d84c1" providerId="ADAL" clId="{1B27CFD0-ABD8-7341-AB8D-07870EDD6CF3}" dt="2023-10-26T09:53:54.551" v="8540" actId="1076"/>
      <pc:docMkLst>
        <pc:docMk/>
      </pc:docMkLst>
      <pc:sldChg chg="modSp mod">
        <pc:chgData name="Morganne-Seren Francis (2316515)" userId="60046730-4048-4e3a-97b5-1069002d84c1" providerId="ADAL" clId="{1B27CFD0-ABD8-7341-AB8D-07870EDD6CF3}" dt="2023-10-18T13:54:52.691" v="1363" actId="13091"/>
        <pc:sldMkLst>
          <pc:docMk/>
          <pc:sldMk cId="3629496471" sldId="256"/>
        </pc:sldMkLst>
        <pc:spChg chg="mod">
          <ac:chgData name="Morganne-Seren Francis (2316515)" userId="60046730-4048-4e3a-97b5-1069002d84c1" providerId="ADAL" clId="{1B27CFD0-ABD8-7341-AB8D-07870EDD6CF3}" dt="2023-10-18T11:21:54.938" v="0" actId="20577"/>
          <ac:spMkLst>
            <pc:docMk/>
            <pc:sldMk cId="3629496471" sldId="256"/>
            <ac:spMk id="2" creationId="{2434C043-FFF0-F4F3-9CBA-CF1819A71629}"/>
          </ac:spMkLst>
        </pc:spChg>
      </pc:sldChg>
      <pc:sldChg chg="addSp delSp modSp mod setBg">
        <pc:chgData name="Morganne-Seren Francis (2316515)" userId="60046730-4048-4e3a-97b5-1069002d84c1" providerId="ADAL" clId="{1B27CFD0-ABD8-7341-AB8D-07870EDD6CF3}" dt="2023-10-24T15:38:58.703" v="3826" actId="20577"/>
        <pc:sldMkLst>
          <pc:docMk/>
          <pc:sldMk cId="4027766579" sldId="257"/>
        </pc:sldMkLst>
        <pc:spChg chg="del mod">
          <ac:chgData name="Morganne-Seren Francis (2316515)" userId="60046730-4048-4e3a-97b5-1069002d84c1" providerId="ADAL" clId="{1B27CFD0-ABD8-7341-AB8D-07870EDD6CF3}" dt="2023-10-18T13:55:41.010" v="1367" actId="478"/>
          <ac:spMkLst>
            <pc:docMk/>
            <pc:sldMk cId="4027766579" sldId="257"/>
            <ac:spMk id="2" creationId="{D94003C4-E57B-A476-D793-D6E30C0ED309}"/>
          </ac:spMkLst>
        </pc:spChg>
        <pc:spChg chg="mod">
          <ac:chgData name="Morganne-Seren Francis (2316515)" userId="60046730-4048-4e3a-97b5-1069002d84c1" providerId="ADAL" clId="{1B27CFD0-ABD8-7341-AB8D-07870EDD6CF3}" dt="2023-10-24T15:36:03.857" v="3805" actId="255"/>
          <ac:spMkLst>
            <pc:docMk/>
            <pc:sldMk cId="4027766579" sldId="257"/>
            <ac:spMk id="3" creationId="{A5E52366-84A3-D7BC-6906-158DF4817BCC}"/>
          </ac:spMkLst>
        </pc:spChg>
        <pc:spChg chg="mod">
          <ac:chgData name="Morganne-Seren Francis (2316515)" userId="60046730-4048-4e3a-97b5-1069002d84c1" providerId="ADAL" clId="{1B27CFD0-ABD8-7341-AB8D-07870EDD6CF3}" dt="2023-10-24T15:36:45.884" v="3807" actId="1076"/>
          <ac:spMkLst>
            <pc:docMk/>
            <pc:sldMk cId="4027766579" sldId="257"/>
            <ac:spMk id="4" creationId="{21D30437-27FE-E048-235E-D3C7155D3042}"/>
          </ac:spMkLst>
        </pc:spChg>
        <pc:spChg chg="add del mod">
          <ac:chgData name="Morganne-Seren Francis (2316515)" userId="60046730-4048-4e3a-97b5-1069002d84c1" providerId="ADAL" clId="{1B27CFD0-ABD8-7341-AB8D-07870EDD6CF3}" dt="2023-10-18T13:55:43.625" v="1368" actId="478"/>
          <ac:spMkLst>
            <pc:docMk/>
            <pc:sldMk cId="4027766579" sldId="257"/>
            <ac:spMk id="5" creationId="{CCC909A8-EEBB-F2B6-E343-88C4CEDA09F3}"/>
          </ac:spMkLst>
        </pc:spChg>
        <pc:spChg chg="mod">
          <ac:chgData name="Morganne-Seren Francis (2316515)" userId="60046730-4048-4e3a-97b5-1069002d84c1" providerId="ADAL" clId="{1B27CFD0-ABD8-7341-AB8D-07870EDD6CF3}" dt="2023-10-24T15:38:58.703" v="3826" actId="20577"/>
          <ac:spMkLst>
            <pc:docMk/>
            <pc:sldMk cId="4027766579" sldId="257"/>
            <ac:spMk id="6" creationId="{9AD4A60E-F84F-705B-E908-5772D5CFAE7C}"/>
          </ac:spMkLst>
        </pc:spChg>
        <pc:spChg chg="add">
          <ac:chgData name="Morganne-Seren Francis (2316515)" userId="60046730-4048-4e3a-97b5-1069002d84c1" providerId="ADAL" clId="{1B27CFD0-ABD8-7341-AB8D-07870EDD6CF3}" dt="2023-10-18T13:55:14.523" v="1364" actId="26606"/>
          <ac:spMkLst>
            <pc:docMk/>
            <pc:sldMk cId="4027766579" sldId="257"/>
            <ac:spMk id="10" creationId="{245A9F99-D9B1-4094-A2E2-B90AC1DB7B9C}"/>
          </ac:spMkLst>
        </pc:spChg>
        <pc:spChg chg="add">
          <ac:chgData name="Morganne-Seren Francis (2316515)" userId="60046730-4048-4e3a-97b5-1069002d84c1" providerId="ADAL" clId="{1B27CFD0-ABD8-7341-AB8D-07870EDD6CF3}" dt="2023-10-18T13:55:14.523" v="1364" actId="26606"/>
          <ac:spMkLst>
            <pc:docMk/>
            <pc:sldMk cId="4027766579" sldId="257"/>
            <ac:spMk id="12" creationId="{B7FAF607-473A-4A43-A23D-BBFF5C4117BB}"/>
          </ac:spMkLst>
        </pc:spChg>
        <pc:grpChg chg="add">
          <ac:chgData name="Morganne-Seren Francis (2316515)" userId="60046730-4048-4e3a-97b5-1069002d84c1" providerId="ADAL" clId="{1B27CFD0-ABD8-7341-AB8D-07870EDD6CF3}" dt="2023-10-18T13:55:14.523" v="1364" actId="26606"/>
          <ac:grpSpMkLst>
            <pc:docMk/>
            <pc:sldMk cId="4027766579" sldId="257"/>
            <ac:grpSpMk id="14" creationId="{C5F6476F-D303-44D3-B30F-1BA348F0F64A}"/>
          </ac:grpSpMkLst>
        </pc:grpChg>
        <pc:picChg chg="add del mod">
          <ac:chgData name="Morganne-Seren Francis (2316515)" userId="60046730-4048-4e3a-97b5-1069002d84c1" providerId="ADAL" clId="{1B27CFD0-ABD8-7341-AB8D-07870EDD6CF3}" dt="2023-10-18T13:55:33.907" v="1366" actId="478"/>
          <ac:picMkLst>
            <pc:docMk/>
            <pc:sldMk cId="4027766579" sldId="257"/>
            <ac:picMk id="7" creationId="{216CC7F5-0E3C-E680-8D0C-A9E035610E38}"/>
          </ac:picMkLst>
        </pc:picChg>
      </pc:sldChg>
      <pc:sldChg chg="addSp delSp modSp mod modClrScheme chgLayout">
        <pc:chgData name="Morganne-Seren Francis (2316515)" userId="60046730-4048-4e3a-97b5-1069002d84c1" providerId="ADAL" clId="{1B27CFD0-ABD8-7341-AB8D-07870EDD6CF3}" dt="2023-10-18T14:42:36.923" v="2753" actId="20577"/>
        <pc:sldMkLst>
          <pc:docMk/>
          <pc:sldMk cId="2570864671" sldId="258"/>
        </pc:sldMkLst>
        <pc:spChg chg="mod ord">
          <ac:chgData name="Morganne-Seren Francis (2316515)" userId="60046730-4048-4e3a-97b5-1069002d84c1" providerId="ADAL" clId="{1B27CFD0-ABD8-7341-AB8D-07870EDD6CF3}" dt="2023-10-18T13:52:19.285" v="1351" actId="700"/>
          <ac:spMkLst>
            <pc:docMk/>
            <pc:sldMk cId="2570864671" sldId="258"/>
            <ac:spMk id="2" creationId="{87AF0796-27F3-6BA0-D7AA-E0337024F83D}"/>
          </ac:spMkLst>
        </pc:spChg>
        <pc:spChg chg="mod ord">
          <ac:chgData name="Morganne-Seren Francis (2316515)" userId="60046730-4048-4e3a-97b5-1069002d84c1" providerId="ADAL" clId="{1B27CFD0-ABD8-7341-AB8D-07870EDD6CF3}" dt="2023-10-18T14:42:36.923" v="2753" actId="20577"/>
          <ac:spMkLst>
            <pc:docMk/>
            <pc:sldMk cId="2570864671" sldId="258"/>
            <ac:spMk id="3" creationId="{9A19EA63-1478-30D4-4D18-25CAD91164BC}"/>
          </ac:spMkLst>
        </pc:spChg>
        <pc:spChg chg="add del mod ord">
          <ac:chgData name="Morganne-Seren Francis (2316515)" userId="60046730-4048-4e3a-97b5-1069002d84c1" providerId="ADAL" clId="{1B27CFD0-ABD8-7341-AB8D-07870EDD6CF3}" dt="2023-10-18T13:52:19.285" v="1351" actId="700"/>
          <ac:spMkLst>
            <pc:docMk/>
            <pc:sldMk cId="2570864671" sldId="258"/>
            <ac:spMk id="4" creationId="{393CB6A7-107F-CBC3-081C-99A662405E35}"/>
          </ac:spMkLst>
        </pc:spChg>
      </pc:sldChg>
      <pc:sldChg chg="mod">
        <pc:chgData name="Morganne-Seren Francis (2316515)" userId="60046730-4048-4e3a-97b5-1069002d84c1" providerId="ADAL" clId="{1B27CFD0-ABD8-7341-AB8D-07870EDD6CF3}" dt="2023-10-18T13:54:52.691" v="1363" actId="13091"/>
        <pc:sldMkLst>
          <pc:docMk/>
          <pc:sldMk cId="1661970021" sldId="259"/>
        </pc:sldMkLst>
      </pc:sldChg>
      <pc:sldChg chg="addSp delSp modSp mod">
        <pc:chgData name="Morganne-Seren Francis (2316515)" userId="60046730-4048-4e3a-97b5-1069002d84c1" providerId="ADAL" clId="{1B27CFD0-ABD8-7341-AB8D-07870EDD6CF3}" dt="2023-10-25T20:07:41.890" v="7733" actId="20577"/>
        <pc:sldMkLst>
          <pc:docMk/>
          <pc:sldMk cId="419963537" sldId="260"/>
        </pc:sldMkLst>
        <pc:spChg chg="mod">
          <ac:chgData name="Morganne-Seren Francis (2316515)" userId="60046730-4048-4e3a-97b5-1069002d84c1" providerId="ADAL" clId="{1B27CFD0-ABD8-7341-AB8D-07870EDD6CF3}" dt="2023-10-25T18:57:42.101" v="6048" actId="1076"/>
          <ac:spMkLst>
            <pc:docMk/>
            <pc:sldMk cId="419963537" sldId="260"/>
            <ac:spMk id="2" creationId="{0AA6F2E1-2646-579C-3428-BEAE9AB9B9E9}"/>
          </ac:spMkLst>
        </pc:spChg>
        <pc:spChg chg="mod">
          <ac:chgData name="Morganne-Seren Francis (2316515)" userId="60046730-4048-4e3a-97b5-1069002d84c1" providerId="ADAL" clId="{1B27CFD0-ABD8-7341-AB8D-07870EDD6CF3}" dt="2023-10-25T20:07:41.890" v="7733" actId="20577"/>
          <ac:spMkLst>
            <pc:docMk/>
            <pc:sldMk cId="419963537" sldId="260"/>
            <ac:spMk id="3" creationId="{15A45543-15F5-F396-FF62-021DFB3ED938}"/>
          </ac:spMkLst>
        </pc:spChg>
        <pc:spChg chg="add del mod">
          <ac:chgData name="Morganne-Seren Francis (2316515)" userId="60046730-4048-4e3a-97b5-1069002d84c1" providerId="ADAL" clId="{1B27CFD0-ABD8-7341-AB8D-07870EDD6CF3}" dt="2023-10-25T18:58:43.755" v="6052" actId="478"/>
          <ac:spMkLst>
            <pc:docMk/>
            <pc:sldMk cId="419963537" sldId="260"/>
            <ac:spMk id="5" creationId="{623A3AF7-C87B-3E71-55BE-59AA4E725566}"/>
          </ac:spMkLst>
        </pc:spChg>
        <pc:picChg chg="add mod">
          <ac:chgData name="Morganne-Seren Francis (2316515)" userId="60046730-4048-4e3a-97b5-1069002d84c1" providerId="ADAL" clId="{1B27CFD0-ABD8-7341-AB8D-07870EDD6CF3}" dt="2023-10-25T18:59:19.660" v="6060" actId="1076"/>
          <ac:picMkLst>
            <pc:docMk/>
            <pc:sldMk cId="419963537" sldId="260"/>
            <ac:picMk id="6" creationId="{86B534DE-ED81-0F20-3CFF-DA0C6AC92F1E}"/>
          </ac:picMkLst>
        </pc:picChg>
      </pc:sldChg>
      <pc:sldChg chg="mod">
        <pc:chgData name="Morganne-Seren Francis (2316515)" userId="60046730-4048-4e3a-97b5-1069002d84c1" providerId="ADAL" clId="{1B27CFD0-ABD8-7341-AB8D-07870EDD6CF3}" dt="2023-10-18T13:54:52.691" v="1363" actId="13091"/>
        <pc:sldMkLst>
          <pc:docMk/>
          <pc:sldMk cId="3744752539" sldId="261"/>
        </pc:sldMkLst>
      </pc:sldChg>
      <pc:sldChg chg="mod">
        <pc:chgData name="Morganne-Seren Francis (2316515)" userId="60046730-4048-4e3a-97b5-1069002d84c1" providerId="ADAL" clId="{1B27CFD0-ABD8-7341-AB8D-07870EDD6CF3}" dt="2023-10-18T13:54:52.691" v="1363" actId="13091"/>
        <pc:sldMkLst>
          <pc:docMk/>
          <pc:sldMk cId="3201933514" sldId="262"/>
        </pc:sldMkLst>
      </pc:sldChg>
      <pc:sldChg chg="addSp delSp new del">
        <pc:chgData name="Morganne-Seren Francis (2316515)" userId="60046730-4048-4e3a-97b5-1069002d84c1" providerId="ADAL" clId="{1B27CFD0-ABD8-7341-AB8D-07870EDD6CF3}" dt="2023-10-18T13:38:52.711" v="1003" actId="2696"/>
        <pc:sldMkLst>
          <pc:docMk/>
          <pc:sldMk cId="1257958739" sldId="263"/>
        </pc:sldMkLst>
        <pc:spChg chg="del">
          <ac:chgData name="Morganne-Seren Francis (2316515)" userId="60046730-4048-4e3a-97b5-1069002d84c1" providerId="ADAL" clId="{1B27CFD0-ABD8-7341-AB8D-07870EDD6CF3}" dt="2023-10-18T13:38:30.141" v="1000" actId="478"/>
          <ac:spMkLst>
            <pc:docMk/>
            <pc:sldMk cId="1257958739" sldId="263"/>
            <ac:spMk id="2" creationId="{C33E7D66-2B7D-11B8-595D-B723AEDA1854}"/>
          </ac:spMkLst>
        </pc:spChg>
        <pc:spChg chg="del">
          <ac:chgData name="Morganne-Seren Francis (2316515)" userId="60046730-4048-4e3a-97b5-1069002d84c1" providerId="ADAL" clId="{1B27CFD0-ABD8-7341-AB8D-07870EDD6CF3}" dt="2023-10-18T13:38:34.454" v="1001" actId="478"/>
          <ac:spMkLst>
            <pc:docMk/>
            <pc:sldMk cId="1257958739" sldId="263"/>
            <ac:spMk id="3" creationId="{E827EA96-A2BE-882D-7A56-8FBAF611B6F4}"/>
          </ac:spMkLst>
        </pc:spChg>
        <pc:spChg chg="add">
          <ac:chgData name="Morganne-Seren Francis (2316515)" userId="60046730-4048-4e3a-97b5-1069002d84c1" providerId="ADAL" clId="{1B27CFD0-ABD8-7341-AB8D-07870EDD6CF3}" dt="2023-10-18T13:38:45.683" v="1002" actId="139"/>
          <ac:spMkLst>
            <pc:docMk/>
            <pc:sldMk cId="1257958739" sldId="263"/>
            <ac:spMk id="4" creationId="{09633396-430B-4960-0092-291D9767D026}"/>
          </ac:spMkLst>
        </pc:spChg>
      </pc:sldChg>
      <pc:sldChg chg="addSp modSp">
        <pc:chgData name="Morganne-Seren Francis (2316515)" userId="60046730-4048-4e3a-97b5-1069002d84c1" providerId="ADAL" clId="{1B27CFD0-ABD8-7341-AB8D-07870EDD6CF3}" dt="2023-10-26T09:53:54.551" v="8540" actId="1076"/>
        <pc:sldMkLst>
          <pc:docMk/>
          <pc:sldMk cId="1283333429" sldId="263"/>
        </pc:sldMkLst>
        <pc:spChg chg="mod">
          <ac:chgData name="Morganne-Seren Francis (2316515)" userId="60046730-4048-4e3a-97b5-1069002d84c1" providerId="ADAL" clId="{1B27CFD0-ABD8-7341-AB8D-07870EDD6CF3}" dt="2023-10-25T18:56:44.094" v="6011" actId="1076"/>
          <ac:spMkLst>
            <pc:docMk/>
            <pc:sldMk cId="1283333429" sldId="263"/>
            <ac:spMk id="2" creationId="{67FB5D6A-CBF1-BFF6-EB20-4A21ED4A3232}"/>
          </ac:spMkLst>
        </pc:spChg>
        <pc:spChg chg="add mod">
          <ac:chgData name="Morganne-Seren Francis (2316515)" userId="60046730-4048-4e3a-97b5-1069002d84c1" providerId="ADAL" clId="{1B27CFD0-ABD8-7341-AB8D-07870EDD6CF3}" dt="2023-10-26T09:53:54.551" v="8540" actId="1076"/>
          <ac:spMkLst>
            <pc:docMk/>
            <pc:sldMk cId="1283333429" sldId="263"/>
            <ac:spMk id="3" creationId="{478A55C8-09FC-9255-E601-6C5DF24121F3}"/>
          </ac:spMkLst>
        </pc:spChg>
        <pc:spChg chg="mod">
          <ac:chgData name="Morganne-Seren Francis (2316515)" userId="60046730-4048-4e3a-97b5-1069002d84c1" providerId="ADAL" clId="{1B27CFD0-ABD8-7341-AB8D-07870EDD6CF3}" dt="2023-10-25T20:02:53.401" v="7591" actId="20577"/>
          <ac:spMkLst>
            <pc:docMk/>
            <pc:sldMk cId="1283333429" sldId="263"/>
            <ac:spMk id="5" creationId="{9E0352D9-9F0F-E28E-2248-28614DAEE692}"/>
          </ac:spMkLst>
        </pc:spChg>
      </pc:sldChg>
      <pc:sldChg chg="addSp delSp modSp new del">
        <pc:chgData name="Morganne-Seren Francis (2316515)" userId="60046730-4048-4e3a-97b5-1069002d84c1" providerId="ADAL" clId="{1B27CFD0-ABD8-7341-AB8D-07870EDD6CF3}" dt="2023-10-18T13:50:25.925" v="1341" actId="2696"/>
        <pc:sldMkLst>
          <pc:docMk/>
          <pc:sldMk cId="1372878130" sldId="263"/>
        </pc:sldMkLst>
        <pc:spChg chg="del">
          <ac:chgData name="Morganne-Seren Francis (2316515)" userId="60046730-4048-4e3a-97b5-1069002d84c1" providerId="ADAL" clId="{1B27CFD0-ABD8-7341-AB8D-07870EDD6CF3}" dt="2023-10-18T13:39:01.229" v="1005" actId="478"/>
          <ac:spMkLst>
            <pc:docMk/>
            <pc:sldMk cId="1372878130" sldId="263"/>
            <ac:spMk id="2" creationId="{7B4AAD55-77BB-6F50-D92F-ED886B4FC40F}"/>
          </ac:spMkLst>
        </pc:spChg>
        <pc:spChg chg="del">
          <ac:chgData name="Morganne-Seren Francis (2316515)" userId="60046730-4048-4e3a-97b5-1069002d84c1" providerId="ADAL" clId="{1B27CFD0-ABD8-7341-AB8D-07870EDD6CF3}" dt="2023-10-18T13:39:03.638" v="1006" actId="478"/>
          <ac:spMkLst>
            <pc:docMk/>
            <pc:sldMk cId="1372878130" sldId="263"/>
            <ac:spMk id="3" creationId="{8F0F51E1-DA1E-A290-F1BE-AF4774D9EE30}"/>
          </ac:spMkLst>
        </pc:spChg>
        <pc:spChg chg="add mod">
          <ac:chgData name="Morganne-Seren Francis (2316515)" userId="60046730-4048-4e3a-97b5-1069002d84c1" providerId="ADAL" clId="{1B27CFD0-ABD8-7341-AB8D-07870EDD6CF3}" dt="2023-10-18T13:47:44.018" v="1260" actId="1076"/>
          <ac:spMkLst>
            <pc:docMk/>
            <pc:sldMk cId="1372878130" sldId="263"/>
            <ac:spMk id="4" creationId="{AE35B93C-3D57-401E-D3D9-7225069E9824}"/>
          </ac:spMkLst>
        </pc:spChg>
        <pc:spChg chg="add del mod">
          <ac:chgData name="Morganne-Seren Francis (2316515)" userId="60046730-4048-4e3a-97b5-1069002d84c1" providerId="ADAL" clId="{1B27CFD0-ABD8-7341-AB8D-07870EDD6CF3}" dt="2023-10-18T13:41:44.931" v="1032" actId="139"/>
          <ac:spMkLst>
            <pc:docMk/>
            <pc:sldMk cId="1372878130" sldId="263"/>
            <ac:spMk id="5" creationId="{1683D8D6-CC75-9CF6-44C8-99ABD603490A}"/>
          </ac:spMkLst>
        </pc:spChg>
        <pc:spChg chg="add del mod">
          <ac:chgData name="Morganne-Seren Francis (2316515)" userId="60046730-4048-4e3a-97b5-1069002d84c1" providerId="ADAL" clId="{1B27CFD0-ABD8-7341-AB8D-07870EDD6CF3}" dt="2023-10-18T13:42:52.094" v="1060" actId="478"/>
          <ac:spMkLst>
            <pc:docMk/>
            <pc:sldMk cId="1372878130" sldId="263"/>
            <ac:spMk id="6" creationId="{2B22DA21-5C33-BF90-7F2E-B3D9A8E503B9}"/>
          </ac:spMkLst>
        </pc:spChg>
        <pc:spChg chg="add">
          <ac:chgData name="Morganne-Seren Francis (2316515)" userId="60046730-4048-4e3a-97b5-1069002d84c1" providerId="ADAL" clId="{1B27CFD0-ABD8-7341-AB8D-07870EDD6CF3}" dt="2023-10-18T13:43:06.352" v="1061" actId="139"/>
          <ac:spMkLst>
            <pc:docMk/>
            <pc:sldMk cId="1372878130" sldId="263"/>
            <ac:spMk id="7" creationId="{56D9F653-C53F-D242-2E3B-96BE1FD5F2FF}"/>
          </ac:spMkLst>
        </pc:spChg>
        <pc:spChg chg="add mod">
          <ac:chgData name="Morganne-Seren Francis (2316515)" userId="60046730-4048-4e3a-97b5-1069002d84c1" providerId="ADAL" clId="{1B27CFD0-ABD8-7341-AB8D-07870EDD6CF3}" dt="2023-10-18T13:47:47.862" v="1261" actId="1076"/>
          <ac:spMkLst>
            <pc:docMk/>
            <pc:sldMk cId="1372878130" sldId="263"/>
            <ac:spMk id="8" creationId="{D083BE8E-D326-6B21-CCBF-025C3420CB0E}"/>
          </ac:spMkLst>
        </pc:spChg>
        <pc:spChg chg="add mod">
          <ac:chgData name="Morganne-Seren Francis (2316515)" userId="60046730-4048-4e3a-97b5-1069002d84c1" providerId="ADAL" clId="{1B27CFD0-ABD8-7341-AB8D-07870EDD6CF3}" dt="2023-10-18T13:47:51.169" v="1262" actId="1076"/>
          <ac:spMkLst>
            <pc:docMk/>
            <pc:sldMk cId="1372878130" sldId="263"/>
            <ac:spMk id="10" creationId="{AC1460D2-398E-2172-E31E-9E47DF8F377A}"/>
          </ac:spMkLst>
        </pc:spChg>
        <pc:spChg chg="add mod">
          <ac:chgData name="Morganne-Seren Francis (2316515)" userId="60046730-4048-4e3a-97b5-1069002d84c1" providerId="ADAL" clId="{1B27CFD0-ABD8-7341-AB8D-07870EDD6CF3}" dt="2023-10-18T13:47:57.007" v="1263" actId="1076"/>
          <ac:spMkLst>
            <pc:docMk/>
            <pc:sldMk cId="1372878130" sldId="263"/>
            <ac:spMk id="11" creationId="{03F95C11-0BA3-BD3A-AFE3-847576A1755C}"/>
          </ac:spMkLst>
        </pc:spChg>
        <pc:spChg chg="add mod">
          <ac:chgData name="Morganne-Seren Francis (2316515)" userId="60046730-4048-4e3a-97b5-1069002d84c1" providerId="ADAL" clId="{1B27CFD0-ABD8-7341-AB8D-07870EDD6CF3}" dt="2023-10-18T13:48:03.368" v="1264" actId="1076"/>
          <ac:spMkLst>
            <pc:docMk/>
            <pc:sldMk cId="1372878130" sldId="263"/>
            <ac:spMk id="13" creationId="{8E6B7350-9972-5C65-5439-996276E48F91}"/>
          </ac:spMkLst>
        </pc:spChg>
        <pc:spChg chg="add">
          <ac:chgData name="Morganne-Seren Francis (2316515)" userId="60046730-4048-4e3a-97b5-1069002d84c1" providerId="ADAL" clId="{1B27CFD0-ABD8-7341-AB8D-07870EDD6CF3}" dt="2023-10-18T13:46:50.135" v="1245" actId="139"/>
          <ac:spMkLst>
            <pc:docMk/>
            <pc:sldMk cId="1372878130" sldId="263"/>
            <ac:spMk id="14" creationId="{7EC69BD5-8DFC-B676-09BB-2D470CA28F64}"/>
          </ac:spMkLst>
        </pc:spChg>
        <pc:spChg chg="add">
          <ac:chgData name="Morganne-Seren Francis (2316515)" userId="60046730-4048-4e3a-97b5-1069002d84c1" providerId="ADAL" clId="{1B27CFD0-ABD8-7341-AB8D-07870EDD6CF3}" dt="2023-10-18T13:47:27.837" v="1258" actId="139"/>
          <ac:spMkLst>
            <pc:docMk/>
            <pc:sldMk cId="1372878130" sldId="263"/>
            <ac:spMk id="15" creationId="{AA25EFE4-27D9-00F4-3315-87862D478720}"/>
          </ac:spMkLst>
        </pc:spChg>
        <pc:spChg chg="add">
          <ac:chgData name="Morganne-Seren Francis (2316515)" userId="60046730-4048-4e3a-97b5-1069002d84c1" providerId="ADAL" clId="{1B27CFD0-ABD8-7341-AB8D-07870EDD6CF3}" dt="2023-10-18T13:48:06.850" v="1265" actId="139"/>
          <ac:spMkLst>
            <pc:docMk/>
            <pc:sldMk cId="1372878130" sldId="263"/>
            <ac:spMk id="16" creationId="{DA0BE8BB-D284-F592-12A3-B09D59E497CA}"/>
          </ac:spMkLst>
        </pc:spChg>
        <pc:spChg chg="add mod">
          <ac:chgData name="Morganne-Seren Francis (2316515)" userId="60046730-4048-4e3a-97b5-1069002d84c1" providerId="ADAL" clId="{1B27CFD0-ABD8-7341-AB8D-07870EDD6CF3}" dt="2023-10-18T13:48:31.853" v="1302" actId="1076"/>
          <ac:spMkLst>
            <pc:docMk/>
            <pc:sldMk cId="1372878130" sldId="263"/>
            <ac:spMk id="17" creationId="{9842587C-846F-E726-33C6-7CE47B8CAF0E}"/>
          </ac:spMkLst>
        </pc:spChg>
        <pc:spChg chg="add mod">
          <ac:chgData name="Morganne-Seren Francis (2316515)" userId="60046730-4048-4e3a-97b5-1069002d84c1" providerId="ADAL" clId="{1B27CFD0-ABD8-7341-AB8D-07870EDD6CF3}" dt="2023-10-18T13:49:52.625" v="1337" actId="1076"/>
          <ac:spMkLst>
            <pc:docMk/>
            <pc:sldMk cId="1372878130" sldId="263"/>
            <ac:spMk id="19" creationId="{FEC691B5-7C9F-1322-4052-A83B3A46EBFF}"/>
          </ac:spMkLst>
        </pc:spChg>
        <pc:spChg chg="add">
          <ac:chgData name="Morganne-Seren Francis (2316515)" userId="60046730-4048-4e3a-97b5-1069002d84c1" providerId="ADAL" clId="{1B27CFD0-ABD8-7341-AB8D-07870EDD6CF3}" dt="2023-10-18T13:48:52.173" v="1307" actId="139"/>
          <ac:spMkLst>
            <pc:docMk/>
            <pc:sldMk cId="1372878130" sldId="263"/>
            <ac:spMk id="20" creationId="{3DD36E95-0692-CDA7-6765-DE19FF6342C4}"/>
          </ac:spMkLst>
        </pc:spChg>
        <pc:spChg chg="add mod">
          <ac:chgData name="Morganne-Seren Francis (2316515)" userId="60046730-4048-4e3a-97b5-1069002d84c1" providerId="ADAL" clId="{1B27CFD0-ABD8-7341-AB8D-07870EDD6CF3}" dt="2023-10-18T13:49:45.901" v="1334" actId="1076"/>
          <ac:spMkLst>
            <pc:docMk/>
            <pc:sldMk cId="1372878130" sldId="263"/>
            <ac:spMk id="21" creationId="{91724CCE-C1A5-39E6-C908-EE1A26962B84}"/>
          </ac:spMkLst>
        </pc:spChg>
        <pc:spChg chg="add mod">
          <ac:chgData name="Morganne-Seren Francis (2316515)" userId="60046730-4048-4e3a-97b5-1069002d84c1" providerId="ADAL" clId="{1B27CFD0-ABD8-7341-AB8D-07870EDD6CF3}" dt="2023-10-18T13:49:58.665" v="1338" actId="1076"/>
          <ac:spMkLst>
            <pc:docMk/>
            <pc:sldMk cId="1372878130" sldId="263"/>
            <ac:spMk id="23" creationId="{55A74712-A454-C334-B43B-91B41F0CC393}"/>
          </ac:spMkLst>
        </pc:spChg>
      </pc:sldChg>
      <pc:sldChg chg="delSp modSp new del ord">
        <pc:chgData name="Morganne-Seren Francis (2316515)" userId="60046730-4048-4e3a-97b5-1069002d84c1" providerId="ADAL" clId="{1B27CFD0-ABD8-7341-AB8D-07870EDD6CF3}" dt="2023-10-18T13:51:48.569" v="1349" actId="2696"/>
        <pc:sldMkLst>
          <pc:docMk/>
          <pc:sldMk cId="1890635196" sldId="263"/>
        </pc:sldMkLst>
        <pc:spChg chg="del">
          <ac:chgData name="Morganne-Seren Francis (2316515)" userId="60046730-4048-4e3a-97b5-1069002d84c1" providerId="ADAL" clId="{1B27CFD0-ABD8-7341-AB8D-07870EDD6CF3}" dt="2023-10-18T13:50:50.456" v="1344" actId="478"/>
          <ac:spMkLst>
            <pc:docMk/>
            <pc:sldMk cId="1890635196" sldId="263"/>
            <ac:spMk id="2" creationId="{B6CBAFFD-7013-617F-88B7-6A88C3CE034D}"/>
          </ac:spMkLst>
        </pc:spChg>
        <pc:spChg chg="mod">
          <ac:chgData name="Morganne-Seren Francis (2316515)" userId="60046730-4048-4e3a-97b5-1069002d84c1" providerId="ADAL" clId="{1B27CFD0-ABD8-7341-AB8D-07870EDD6CF3}" dt="2023-10-18T13:51:00.081" v="1348" actId="14100"/>
          <ac:spMkLst>
            <pc:docMk/>
            <pc:sldMk cId="1890635196" sldId="263"/>
            <ac:spMk id="3" creationId="{63B3E0C8-4DB2-41E2-6E4A-810720F91DB1}"/>
          </ac:spMkLst>
        </pc:spChg>
      </pc:sldChg>
      <pc:sldChg chg="addSp delSp modSp new del mod modClrScheme chgLayout">
        <pc:chgData name="Morganne-Seren Francis (2316515)" userId="60046730-4048-4e3a-97b5-1069002d84c1" providerId="ADAL" clId="{1B27CFD0-ABD8-7341-AB8D-07870EDD6CF3}" dt="2023-10-18T13:54:13.357" v="1359" actId="2696"/>
        <pc:sldMkLst>
          <pc:docMk/>
          <pc:sldMk cId="2338605835" sldId="263"/>
        </pc:sldMkLst>
        <pc:spChg chg="mod ord">
          <ac:chgData name="Morganne-Seren Francis (2316515)" userId="60046730-4048-4e3a-97b5-1069002d84c1" providerId="ADAL" clId="{1B27CFD0-ABD8-7341-AB8D-07870EDD6CF3}" dt="2023-10-18T13:53:14.878" v="1356" actId="208"/>
          <ac:spMkLst>
            <pc:docMk/>
            <pc:sldMk cId="2338605835" sldId="263"/>
            <ac:spMk id="2" creationId="{6D976E36-38C8-45E1-A02A-A868F5158E65}"/>
          </ac:spMkLst>
        </pc:spChg>
        <pc:spChg chg="mod ord">
          <ac:chgData name="Morganne-Seren Francis (2316515)" userId="60046730-4048-4e3a-97b5-1069002d84c1" providerId="ADAL" clId="{1B27CFD0-ABD8-7341-AB8D-07870EDD6CF3}" dt="2023-10-18T13:52:28.421" v="1353" actId="700"/>
          <ac:spMkLst>
            <pc:docMk/>
            <pc:sldMk cId="2338605835" sldId="263"/>
            <ac:spMk id="3" creationId="{D2608975-F335-BEC1-3312-CDC33CB973B8}"/>
          </ac:spMkLst>
        </pc:spChg>
        <pc:spChg chg="add mod ord">
          <ac:chgData name="Morganne-Seren Francis (2316515)" userId="60046730-4048-4e3a-97b5-1069002d84c1" providerId="ADAL" clId="{1B27CFD0-ABD8-7341-AB8D-07870EDD6CF3}" dt="2023-10-18T13:52:28.421" v="1353" actId="700"/>
          <ac:spMkLst>
            <pc:docMk/>
            <pc:sldMk cId="2338605835" sldId="263"/>
            <ac:spMk id="4" creationId="{25242AEB-2BA3-0A0E-D7B7-B2FC48C0E34F}"/>
          </ac:spMkLst>
        </pc:spChg>
        <pc:spChg chg="add del">
          <ac:chgData name="Morganne-Seren Francis (2316515)" userId="60046730-4048-4e3a-97b5-1069002d84c1" providerId="ADAL" clId="{1B27CFD0-ABD8-7341-AB8D-07870EDD6CF3}" dt="2023-10-18T13:53:31.830" v="1358" actId="478"/>
          <ac:spMkLst>
            <pc:docMk/>
            <pc:sldMk cId="2338605835" sldId="263"/>
            <ac:spMk id="5" creationId="{E67C4769-F733-3743-CFB0-CCDAF7A45AC8}"/>
          </ac:spMkLst>
        </pc:spChg>
      </pc:sldChg>
      <pc:sldChg chg="modSp new">
        <pc:chgData name="Morganne-Seren Francis (2316515)" userId="60046730-4048-4e3a-97b5-1069002d84c1" providerId="ADAL" clId="{1B27CFD0-ABD8-7341-AB8D-07870EDD6CF3}" dt="2023-10-18T14:42:18.841" v="2711" actId="20577"/>
        <pc:sldMkLst>
          <pc:docMk/>
          <pc:sldMk cId="3480451269" sldId="263"/>
        </pc:sldMkLst>
        <pc:spChg chg="mod">
          <ac:chgData name="Morganne-Seren Francis (2316515)" userId="60046730-4048-4e3a-97b5-1069002d84c1" providerId="ADAL" clId="{1B27CFD0-ABD8-7341-AB8D-07870EDD6CF3}" dt="2023-10-18T14:20:55.563" v="2223" actId="115"/>
          <ac:spMkLst>
            <pc:docMk/>
            <pc:sldMk cId="3480451269" sldId="263"/>
            <ac:spMk id="2" creationId="{D1E4A892-70F2-4E46-1F1C-8FF6D9C51E09}"/>
          </ac:spMkLst>
        </pc:spChg>
        <pc:spChg chg="mod">
          <ac:chgData name="Morganne-Seren Francis (2316515)" userId="60046730-4048-4e3a-97b5-1069002d84c1" providerId="ADAL" clId="{1B27CFD0-ABD8-7341-AB8D-07870EDD6CF3}" dt="2023-10-18T14:42:18.841" v="2711" actId="20577"/>
          <ac:spMkLst>
            <pc:docMk/>
            <pc:sldMk cId="3480451269" sldId="263"/>
            <ac:spMk id="3" creationId="{4FC47F9F-04FE-0E33-4516-B6E668A1B400}"/>
          </ac:spMkLst>
        </pc:spChg>
      </pc:sldChg>
      <pc:sldChg chg="addSp delSp modSp new">
        <pc:chgData name="Morganne-Seren Francis (2316515)" userId="60046730-4048-4e3a-97b5-1069002d84c1" providerId="ADAL" clId="{1B27CFD0-ABD8-7341-AB8D-07870EDD6CF3}" dt="2023-10-25T22:12:03.385" v="8527" actId="14100"/>
        <pc:sldMkLst>
          <pc:docMk/>
          <pc:sldMk cId="2662017170" sldId="264"/>
        </pc:sldMkLst>
        <pc:spChg chg="mod">
          <ac:chgData name="Morganne-Seren Francis (2316515)" userId="60046730-4048-4e3a-97b5-1069002d84c1" providerId="ADAL" clId="{1B27CFD0-ABD8-7341-AB8D-07870EDD6CF3}" dt="2023-10-25T20:06:09.625" v="7717" actId="1076"/>
          <ac:spMkLst>
            <pc:docMk/>
            <pc:sldMk cId="2662017170" sldId="264"/>
            <ac:spMk id="2" creationId="{C44AA536-CC36-9124-19D4-DFF84F8CA0B1}"/>
          </ac:spMkLst>
        </pc:spChg>
        <pc:spChg chg="mod">
          <ac:chgData name="Morganne-Seren Francis (2316515)" userId="60046730-4048-4e3a-97b5-1069002d84c1" providerId="ADAL" clId="{1B27CFD0-ABD8-7341-AB8D-07870EDD6CF3}" dt="2023-10-25T22:12:03.385" v="8527" actId="14100"/>
          <ac:spMkLst>
            <pc:docMk/>
            <pc:sldMk cId="2662017170" sldId="264"/>
            <ac:spMk id="3" creationId="{99C9A2EB-626E-3F4E-AF98-D35176A1C941}"/>
          </ac:spMkLst>
        </pc:spChg>
        <pc:spChg chg="add del mod">
          <ac:chgData name="Morganne-Seren Francis (2316515)" userId="60046730-4048-4e3a-97b5-1069002d84c1" providerId="ADAL" clId="{1B27CFD0-ABD8-7341-AB8D-07870EDD6CF3}" dt="2023-10-25T22:12:02.638" v="8525" actId="571"/>
          <ac:spMkLst>
            <pc:docMk/>
            <pc:sldMk cId="2662017170" sldId="264"/>
            <ac:spMk id="5" creationId="{E06CA30C-F85D-596C-B25B-DF7D1A733B1B}"/>
          </ac:spMkLst>
        </pc:spChg>
        <pc:spChg chg="add del mod">
          <ac:chgData name="Morganne-Seren Francis (2316515)" userId="60046730-4048-4e3a-97b5-1069002d84c1" providerId="ADAL" clId="{1B27CFD0-ABD8-7341-AB8D-07870EDD6CF3}" dt="2023-10-25T22:11:59.533" v="8516" actId="478"/>
          <ac:spMkLst>
            <pc:docMk/>
            <pc:sldMk cId="2662017170" sldId="264"/>
            <ac:spMk id="7" creationId="{94B50A13-D13E-610C-C1D0-2E5A4D3A930C}"/>
          </ac:spMkLst>
        </pc:spChg>
      </pc:sldChg>
      <pc:sldChg chg="new del">
        <pc:chgData name="Morganne-Seren Francis (2316515)" userId="60046730-4048-4e3a-97b5-1069002d84c1" providerId="ADAL" clId="{1B27CFD0-ABD8-7341-AB8D-07870EDD6CF3}" dt="2023-10-18T13:50:23.708" v="1340" actId="2696"/>
        <pc:sldMkLst>
          <pc:docMk/>
          <pc:sldMk cId="3203484221" sldId="264"/>
        </pc:sldMkLst>
      </pc:sldChg>
      <pc:sldMasterChg chg="mod setBg modSldLayout">
        <pc:chgData name="Morganne-Seren Francis (2316515)" userId="60046730-4048-4e3a-97b5-1069002d84c1" providerId="ADAL" clId="{1B27CFD0-ABD8-7341-AB8D-07870EDD6CF3}" dt="2023-10-18T13:54:52.691" v="1363" actId="13091"/>
        <pc:sldMasterMkLst>
          <pc:docMk/>
          <pc:sldMasterMk cId="3820012829" sldId="2147483648"/>
        </pc:sldMasterMkLst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657571606" sldId="2147483649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778373697" sldId="2147483650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4136842504" sldId="2147483651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376616647" sldId="2147483652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068741647" sldId="2147483653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113982446" sldId="2147483654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03396927" sldId="2147483655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1611492343" sldId="2147483656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789609405" sldId="2147483657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4029567503" sldId="2147483658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1565590938" sldId="2147483659"/>
          </pc:sldLayoutMkLst>
        </pc:sldLayoutChg>
      </pc:sldMasterChg>
    </pc:docChg>
  </pc:docChgLst>
  <pc:docChgLst>
    <pc:chgData name="Morganne-Seren Francis (2316515)" userId="S::2316515@student.uwtsd.ac.uk::60046730-4048-4e3a-97b5-1069002d84c1" providerId="AD" clId="Web-{008A2C43-65EE-602B-697F-309B03A3BAD2}"/>
    <pc:docChg chg="addSld delSld modSld sldOrd">
      <pc:chgData name="Morganne-Seren Francis (2316515)" userId="S::2316515@student.uwtsd.ac.uk::60046730-4048-4e3a-97b5-1069002d84c1" providerId="AD" clId="Web-{008A2C43-65EE-602B-697F-309B03A3BAD2}" dt="2023-10-23T14:53:24.015" v="225"/>
      <pc:docMkLst>
        <pc:docMk/>
      </pc:docMkLst>
      <pc:sldChg chg="modSp">
        <pc:chgData name="Morganne-Seren Francis (2316515)" userId="S::2316515@student.uwtsd.ac.uk::60046730-4048-4e3a-97b5-1069002d84c1" providerId="AD" clId="Web-{008A2C43-65EE-602B-697F-309B03A3BAD2}" dt="2023-10-22T09:12:21.425" v="11" actId="14100"/>
        <pc:sldMkLst>
          <pc:docMk/>
          <pc:sldMk cId="3629496471" sldId="256"/>
        </pc:sldMkLst>
        <pc:spChg chg="mod">
          <ac:chgData name="Morganne-Seren Francis (2316515)" userId="S::2316515@student.uwtsd.ac.uk::60046730-4048-4e3a-97b5-1069002d84c1" providerId="AD" clId="Web-{008A2C43-65EE-602B-697F-309B03A3BAD2}" dt="2023-10-22T09:12:21.425" v="11" actId="14100"/>
          <ac:spMkLst>
            <pc:docMk/>
            <pc:sldMk cId="3629496471" sldId="256"/>
            <ac:spMk id="2" creationId="{2434C043-FFF0-F4F3-9CBA-CF1819A71629}"/>
          </ac:spMkLst>
        </pc:spChg>
      </pc:sldChg>
      <pc:sldChg chg="addSp delSp modSp ord">
        <pc:chgData name="Morganne-Seren Francis (2316515)" userId="S::2316515@student.uwtsd.ac.uk::60046730-4048-4e3a-97b5-1069002d84c1" providerId="AD" clId="Web-{008A2C43-65EE-602B-697F-309B03A3BAD2}" dt="2023-10-23T14:53:24.015" v="225"/>
        <pc:sldMkLst>
          <pc:docMk/>
          <pc:sldMk cId="4027766579" sldId="257"/>
        </pc:sldMkLst>
        <pc:spChg chg="add del mod">
          <ac:chgData name="Morganne-Seren Francis (2316515)" userId="S::2316515@student.uwtsd.ac.uk::60046730-4048-4e3a-97b5-1069002d84c1" providerId="AD" clId="Web-{008A2C43-65EE-602B-697F-309B03A3BAD2}" dt="2023-10-22T10:20:09.005" v="154"/>
          <ac:spMkLst>
            <pc:docMk/>
            <pc:sldMk cId="4027766579" sldId="257"/>
            <ac:spMk id="2" creationId="{0E251245-AC10-419E-5A61-9C9819CBEDBD}"/>
          </ac:spMkLst>
        </pc:spChg>
        <pc:spChg chg="mod">
          <ac:chgData name="Morganne-Seren Francis (2316515)" userId="S::2316515@student.uwtsd.ac.uk::60046730-4048-4e3a-97b5-1069002d84c1" providerId="AD" clId="Web-{008A2C43-65EE-602B-697F-309B03A3BAD2}" dt="2023-10-22T09:36:40.214" v="77" actId="1076"/>
          <ac:spMkLst>
            <pc:docMk/>
            <pc:sldMk cId="4027766579" sldId="257"/>
            <ac:spMk id="3" creationId="{A5E52366-84A3-D7BC-6906-158DF4817BCC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0:09:24.043" v="149" actId="1076"/>
          <ac:spMkLst>
            <pc:docMk/>
            <pc:sldMk cId="4027766579" sldId="257"/>
            <ac:spMk id="4" creationId="{21D30437-27FE-E048-235E-D3C7155D3042}"/>
          </ac:spMkLst>
        </pc:spChg>
        <pc:spChg chg="add del mod">
          <ac:chgData name="Morganne-Seren Francis (2316515)" userId="S::2316515@student.uwtsd.ac.uk::60046730-4048-4e3a-97b5-1069002d84c1" providerId="AD" clId="Web-{008A2C43-65EE-602B-697F-309B03A3BAD2}" dt="2023-10-22T10:21:51.760" v="162"/>
          <ac:spMkLst>
            <pc:docMk/>
            <pc:sldMk cId="4027766579" sldId="257"/>
            <ac:spMk id="5" creationId="{5BA53C99-BF03-0175-5000-B581674811C8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0:27:07.406" v="198" actId="1076"/>
          <ac:spMkLst>
            <pc:docMk/>
            <pc:sldMk cId="4027766579" sldId="257"/>
            <ac:spMk id="6" creationId="{9AD4A60E-F84F-705B-E908-5772D5CFAE7C}"/>
          </ac:spMkLst>
        </pc:spChg>
      </pc:sldChg>
      <pc:sldChg chg="modSp del">
        <pc:chgData name="Morganne-Seren Francis (2316515)" userId="S::2316515@student.uwtsd.ac.uk::60046730-4048-4e3a-97b5-1069002d84c1" providerId="AD" clId="Web-{008A2C43-65EE-602B-697F-309B03A3BAD2}" dt="2023-10-22T19:30:29.869" v="201"/>
        <pc:sldMkLst>
          <pc:docMk/>
          <pc:sldMk cId="2570864671" sldId="258"/>
        </pc:sldMkLst>
        <pc:spChg chg="mod">
          <ac:chgData name="Morganne-Seren Francis (2316515)" userId="S::2316515@student.uwtsd.ac.uk::60046730-4048-4e3a-97b5-1069002d84c1" providerId="AD" clId="Web-{008A2C43-65EE-602B-697F-309B03A3BAD2}" dt="2023-10-22T19:29:58.150" v="200" actId="20577"/>
          <ac:spMkLst>
            <pc:docMk/>
            <pc:sldMk cId="2570864671" sldId="258"/>
            <ac:spMk id="2" creationId="{87AF0796-27F3-6BA0-D7AA-E0337024F83D}"/>
          </ac:spMkLst>
        </pc:spChg>
      </pc:sldChg>
      <pc:sldChg chg="del">
        <pc:chgData name="Morganne-Seren Francis (2316515)" userId="S::2316515@student.uwtsd.ac.uk::60046730-4048-4e3a-97b5-1069002d84c1" providerId="AD" clId="Web-{008A2C43-65EE-602B-697F-309B03A3BAD2}" dt="2023-10-22T19:30:33.854" v="202"/>
        <pc:sldMkLst>
          <pc:docMk/>
          <pc:sldMk cId="1661970021" sldId="259"/>
        </pc:sldMkLst>
      </pc:sldChg>
      <pc:sldChg chg="addSp delSp modSp new">
        <pc:chgData name="Morganne-Seren Francis (2316515)" userId="S::2316515@student.uwtsd.ac.uk::60046730-4048-4e3a-97b5-1069002d84c1" providerId="AD" clId="Web-{008A2C43-65EE-602B-697F-309B03A3BAD2}" dt="2023-10-22T19:39:32.818" v="223" actId="20577"/>
        <pc:sldMkLst>
          <pc:docMk/>
          <pc:sldMk cId="1283333429" sldId="263"/>
        </pc:sldMkLst>
        <pc:spChg chg="mod">
          <ac:chgData name="Morganne-Seren Francis (2316515)" userId="S::2316515@student.uwtsd.ac.uk::60046730-4048-4e3a-97b5-1069002d84c1" providerId="AD" clId="Web-{008A2C43-65EE-602B-697F-309B03A3BAD2}" dt="2023-10-22T19:39:24.021" v="222" actId="20577"/>
          <ac:spMkLst>
            <pc:docMk/>
            <pc:sldMk cId="1283333429" sldId="263"/>
            <ac:spMk id="2" creationId="{67FB5D6A-CBF1-BFF6-EB20-4A21ED4A3232}"/>
          </ac:spMkLst>
        </pc:spChg>
        <pc:spChg chg="del">
          <ac:chgData name="Morganne-Seren Francis (2316515)" userId="S::2316515@student.uwtsd.ac.uk::60046730-4048-4e3a-97b5-1069002d84c1" providerId="AD" clId="Web-{008A2C43-65EE-602B-697F-309B03A3BAD2}" dt="2023-10-22T19:36:12.251" v="206"/>
          <ac:spMkLst>
            <pc:docMk/>
            <pc:sldMk cId="1283333429" sldId="263"/>
            <ac:spMk id="3" creationId="{8FACCFE1-1E5B-F5A1-045B-C2E6DD104716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9:39:32.818" v="223" actId="20577"/>
          <ac:spMkLst>
            <pc:docMk/>
            <pc:sldMk cId="1283333429" sldId="263"/>
            <ac:spMk id="5" creationId="{9E0352D9-9F0F-E28E-2248-28614DAEE692}"/>
          </ac:spMkLst>
        </pc:spChg>
        <pc:picChg chg="add mod ord">
          <ac:chgData name="Morganne-Seren Francis (2316515)" userId="S::2316515@student.uwtsd.ac.uk::60046730-4048-4e3a-97b5-1069002d84c1" providerId="AD" clId="Web-{008A2C43-65EE-602B-697F-309B03A3BAD2}" dt="2023-10-22T19:36:33.783" v="210" actId="1076"/>
          <ac:picMkLst>
            <pc:docMk/>
            <pc:sldMk cId="1283333429" sldId="263"/>
            <ac:picMk id="4" creationId="{5E672E35-C3E6-2FD2-8034-4F7254755BA1}"/>
          </ac:picMkLst>
        </pc:picChg>
      </pc:sldChg>
      <pc:sldChg chg="del">
        <pc:chgData name="Morganne-Seren Francis (2316515)" userId="S::2316515@student.uwtsd.ac.uk::60046730-4048-4e3a-97b5-1069002d84c1" providerId="AD" clId="Web-{008A2C43-65EE-602B-697F-309B03A3BAD2}" dt="2023-10-22T09:12:57.974" v="12"/>
        <pc:sldMkLst>
          <pc:docMk/>
          <pc:sldMk cId="3480451269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BC26-B831-42EC-2121-E054D71E99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AEE4E2-6DB1-D754-D273-2CC82831D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0F762-E03C-BD16-1577-B25D52BA3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D845C-9450-D236-6035-85E7F9F8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285B5-CEF6-9EC2-C81C-571B1CB9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571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F603-1EEB-9F44-95F2-8F1CC7B9E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5CA99-4B08-B933-ED44-78897E690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87CF1-6585-9D77-9F84-B647B41B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CA589-DB9F-AB43-D849-876E9A3D4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ACCE5-DB63-8B41-7AEB-DD56066DA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373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3DBC3-F4A2-E227-4CCA-90B037C1C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9C561-FFE3-708E-6596-01A5A4CB9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300B9-5F7D-ABF0-E30F-D79017E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2B26A-7EAA-DE94-4895-0B7BE1513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36E99-B283-EEEE-BF0F-D54C78545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42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23B-C05C-3300-892F-38DED28F6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BFCE4-C4A8-BAEE-A6D2-AF8B3C5359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A79FDF-062D-569D-0FA9-5423216AF1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A03890-27E7-1F28-3996-9F0D69E13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B28953-9152-58E2-AB18-98CC98E5D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273CD-E484-BDA8-E998-FE0461471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16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305EB-B6C4-3094-3679-AA9B2BF4B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5F03F-0B50-2A79-9F92-18A8AA85C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4B5374-002E-B0EF-318D-44A0C3405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9C8C1B-651B-3E18-8BAE-96A58B7603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A1D2F1-7B0B-D598-A1EC-F7B0D9C7BF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A4545C-814B-DC45-48DD-DDBC16073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005041-4E5D-7BB6-C739-64E0A62F9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77BB23-2EE7-A26E-6AB5-3072256FB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741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A2C2-ED84-C768-8A2A-D4FA59642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3D5617-811E-A9AC-2ED4-D1C256CA3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40C1EF-E412-F675-85E9-F25A45D2A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A6DBA3-3849-4F8B-6CF2-1C9041542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82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B189F9-2D84-D35D-81DC-6022D2BBC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64B0EC-9C03-777D-DA5B-F1487E43A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35388-8AAE-82A2-3B0B-1848D2F0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96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CF7F-8261-E9AF-2016-A922029EA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6F958-A642-04B5-43E3-ECFD50EE7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F824A-EBED-B988-261C-ECF999332C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77DA5E-53AE-BCFB-EC45-3E301366F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E61DC-D919-D6D0-A9F3-9BE591484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62C0B-7640-B93F-9BDC-E01651E42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9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CEC0F-8787-CFA8-6DE2-9FD5355D9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687C96-E572-3C5A-E91D-D574530410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65DBC-E901-2E3A-4144-FCB3DACEBD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3C2DE9-6A5E-C71B-9152-9B98F2A33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5784C2-D2DC-7E20-EE17-105FF13A8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5175B-1158-2832-F524-60477BD87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09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13B83-747C-F869-8E9C-E16E74EB6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982B81-6FDD-1CF7-F80D-F52C5B1C61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D96C6-98F1-EBCF-14E3-7AFDF82C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1A423-D96B-886B-96EC-3655E6130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F585C-266F-84CA-D442-2E63BE76E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567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C65EEA-D446-1CD7-0822-92332E1C92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378FF9-6DD4-5E9C-2574-B17BD0BFB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F12F4-49CF-16B4-6DCB-37FA702AA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D6C39-FEDC-CA76-4A94-C157C40D7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21392-93E1-74F3-D604-9A72D794B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590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A9D9A9-C3AC-DF2C-F5A7-D3C03A3A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36F0C-1D1D-4F93-184A-7421BA1CE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9B594-2E18-371D-E3E9-9E8B3684C9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E40E4-88B5-6B4C-9509-3C9727176874}" type="datetimeFigureOut">
              <a:rPr lang="en-US" smtClean="0"/>
              <a:t>10/25/23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E117B1-9671-15EB-7EBD-40BE8AC8AF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49ED3-45D6-A828-5A0C-D976B35667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9568D-8402-8B4A-BD11-5E8F28ABBD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012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4C043-FFF0-F4F3-9CBA-CF1819A716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90581"/>
            <a:ext cx="9919607" cy="2387600"/>
          </a:xfrm>
        </p:spPr>
        <p:txBody>
          <a:bodyPr>
            <a:normAutofit fontScale="90000"/>
          </a:bodyPr>
          <a:lstStyle/>
          <a:p>
            <a:r>
              <a:rPr lang="en-GB" sz="8000" dirty="0" err="1">
                <a:latin typeface="Aldhabi"/>
                <a:cs typeface="Aldhabi"/>
              </a:rPr>
              <a:t>Sicrhau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sgiliau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astudio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llwyddianus</a:t>
            </a:r>
            <a:r>
              <a:rPr lang="en-GB" sz="8000" dirty="0">
                <a:latin typeface="Aldhabi"/>
                <a:cs typeface="Aldhabi"/>
              </a:rPr>
              <a:t>  – </a:t>
            </a:r>
            <a:r>
              <a:rPr lang="en-GB" sz="8000" dirty="0" err="1">
                <a:latin typeface="Aldhabi"/>
                <a:cs typeface="Aldhabi"/>
              </a:rPr>
              <a:t>Meddwl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yn</a:t>
            </a:r>
            <a:r>
              <a:rPr lang="en-GB" sz="8000" dirty="0">
                <a:latin typeface="Aldhabi"/>
                <a:cs typeface="Aldhabi"/>
              </a:rPr>
              <a:t> </a:t>
            </a:r>
            <a:r>
              <a:rPr lang="en-GB" sz="8000" dirty="0" err="1">
                <a:latin typeface="Aldhabi"/>
                <a:cs typeface="Aldhabi"/>
              </a:rPr>
              <a:t>adfefuriol</a:t>
            </a:r>
            <a:r>
              <a:rPr lang="en-GB" sz="8000" dirty="0">
                <a:latin typeface="Aldhabi"/>
                <a:cs typeface="Aldhabi"/>
              </a:rPr>
              <a:t>.</a:t>
            </a:r>
            <a:endParaRPr lang="en-GB" sz="8000" dirty="0">
              <a:latin typeface="Aldhabi" panose="020F0502020204030204" pitchFamily="34" charset="0"/>
              <a:cs typeface="Aldhabi"/>
            </a:endParaRPr>
          </a:p>
        </p:txBody>
      </p:sp>
    </p:spTree>
    <p:extLst>
      <p:ext uri="{BB962C8B-B14F-4D97-AF65-F5344CB8AC3E}">
        <p14:creationId xmlns:p14="http://schemas.microsoft.com/office/powerpoint/2010/main" val="3629496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52366-84A3-D7BC-6906-158DF4817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69" y="895360"/>
            <a:ext cx="6385182" cy="59341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300" dirty="0" err="1">
                <a:latin typeface="Californian FB"/>
                <a:cs typeface="AngsanaUPC"/>
              </a:rPr>
              <a:t>Amcan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adfefeiro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yw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gweithio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allan</a:t>
            </a:r>
            <a:r>
              <a:rPr lang="en-GB" sz="2300" dirty="0">
                <a:latin typeface="Californian FB"/>
                <a:cs typeface="AngsanaUPC"/>
              </a:rPr>
              <a:t> pa </a:t>
            </a:r>
            <a:r>
              <a:rPr lang="en-GB" sz="2300" dirty="0" err="1">
                <a:latin typeface="Californian FB"/>
                <a:cs typeface="AngsanaUPC"/>
              </a:rPr>
              <a:t>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sy’n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gwybod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barod</a:t>
            </a:r>
            <a:r>
              <a:rPr lang="en-GB" sz="2300" dirty="0">
                <a:latin typeface="Californian FB"/>
                <a:cs typeface="AngsanaUPC"/>
              </a:rPr>
              <a:t>, </a:t>
            </a:r>
            <a:r>
              <a:rPr lang="en-GB" sz="2300" dirty="0" err="1">
                <a:latin typeface="Californian FB"/>
                <a:cs typeface="AngsanaUPC"/>
              </a:rPr>
              <a:t>yna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ychwanegu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newydd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gyda’r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canlyniad</a:t>
            </a:r>
            <a:r>
              <a:rPr lang="en-GB" sz="2300" dirty="0">
                <a:latin typeface="Californian FB"/>
                <a:cs typeface="AngsanaUPC"/>
              </a:rPr>
              <a:t> o </a:t>
            </a:r>
            <a:r>
              <a:rPr lang="en-GB" sz="2300" dirty="0" err="1">
                <a:latin typeface="Californian FB"/>
                <a:cs typeface="AngsanaUPC"/>
              </a:rPr>
              <a:t>dynnu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newydd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ffwrdd</a:t>
            </a:r>
            <a:r>
              <a:rPr lang="en-GB" sz="2300" dirty="0">
                <a:latin typeface="Californian FB"/>
                <a:cs typeface="AngsanaUPC"/>
              </a:rPr>
              <a:t> a </a:t>
            </a:r>
            <a:r>
              <a:rPr lang="en-GB" sz="2300" dirty="0" err="1">
                <a:latin typeface="Californian FB"/>
                <a:cs typeface="AngsanaUPC"/>
              </a:rPr>
              <a:t>gwella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dealltwriaeth</a:t>
            </a:r>
            <a:r>
              <a:rPr lang="en-GB" sz="2300" dirty="0">
                <a:latin typeface="Californian FB"/>
                <a:cs typeface="AngsanaUPC"/>
              </a:rPr>
              <a:t>. (Moon,2004)</a:t>
            </a:r>
          </a:p>
          <a:p>
            <a:pPr marL="0" indent="0">
              <a:buNone/>
            </a:pPr>
            <a:r>
              <a:rPr lang="en-GB" sz="2500" dirty="0">
                <a:latin typeface="Californian FB"/>
                <a:cs typeface="AngsanaUPC"/>
              </a:rPr>
              <a:t> </a:t>
            </a:r>
            <a:r>
              <a:rPr lang="en-GB" sz="2300" dirty="0">
                <a:latin typeface="Californian FB"/>
                <a:cs typeface="AngsanaUPC"/>
              </a:rPr>
              <a:t>Mae'r </a:t>
            </a:r>
            <a:r>
              <a:rPr lang="en-GB" sz="2300" dirty="0" err="1">
                <a:latin typeface="Californian FB"/>
                <a:cs typeface="AngsanaUPC"/>
              </a:rPr>
              <a:t>sgil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yma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 </a:t>
            </a:r>
            <a:r>
              <a:rPr lang="en-GB" sz="2300" dirty="0" err="1">
                <a:latin typeface="Californian FB"/>
                <a:cs typeface="AngsanaUPC"/>
              </a:rPr>
              <a:t>annog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mefyrwyr</a:t>
            </a:r>
            <a:r>
              <a:rPr lang="en-GB" sz="2300" dirty="0">
                <a:latin typeface="Californian FB"/>
                <a:cs typeface="AngsanaUPC"/>
              </a:rPr>
              <a:t> i :</a:t>
            </a:r>
          </a:p>
          <a:p>
            <a:pPr marL="457200" indent="-457200"/>
            <a:r>
              <a:rPr lang="en-GB" sz="2300" dirty="0">
                <a:latin typeface="Californian FB"/>
                <a:cs typeface="AngsanaUPC"/>
              </a:rPr>
              <a:t>Gwneud </a:t>
            </a:r>
            <a:r>
              <a:rPr lang="en-GB" sz="2300" dirty="0" err="1">
                <a:latin typeface="Californian FB"/>
                <a:cs typeface="AngsanaUPC"/>
              </a:rPr>
              <a:t>synnwyr</a:t>
            </a:r>
            <a:r>
              <a:rPr lang="en-GB" sz="2300" dirty="0">
                <a:latin typeface="Californian FB"/>
                <a:cs typeface="AngsanaUPC"/>
              </a:rPr>
              <a:t> o </a:t>
            </a:r>
            <a:r>
              <a:rPr lang="en-GB" sz="2300" dirty="0" err="1">
                <a:latin typeface="Californian FB"/>
                <a:cs typeface="AngsanaUPC"/>
              </a:rPr>
              <a:t>brofiadau</a:t>
            </a:r>
            <a:endParaRPr lang="en-GB" sz="2300" dirty="0">
              <a:latin typeface="Californian FB"/>
              <a:cs typeface="AngsanaUPC"/>
            </a:endParaRP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Sefyll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ôl</a:t>
            </a:r>
            <a:r>
              <a:rPr lang="en-GB" sz="2300" dirty="0">
                <a:latin typeface="Californian FB"/>
                <a:cs typeface="AngsanaUPC"/>
              </a:rPr>
              <a:t> a </a:t>
            </a:r>
            <a:r>
              <a:rPr lang="en-GB" sz="2300" dirty="0" err="1">
                <a:latin typeface="Californian FB"/>
                <a:cs typeface="AngsanaUPC"/>
              </a:rPr>
              <a:t>meddwl</a:t>
            </a:r>
            <a:r>
              <a:rPr lang="en-GB" sz="2300" dirty="0">
                <a:latin typeface="Californian FB"/>
                <a:cs typeface="AngsanaUPC"/>
              </a:rPr>
              <a:t> am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Ailadrodd</a:t>
            </a:r>
            <a:r>
              <a:rPr lang="en-GB" sz="2300" dirty="0">
                <a:latin typeface="Californian FB"/>
                <a:cs typeface="AngsanaUPC"/>
              </a:rPr>
              <a:t>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Gonestrwydd</a:t>
            </a:r>
            <a:r>
              <a:rPr lang="en-GB" sz="2300" dirty="0">
                <a:latin typeface="Californian FB"/>
                <a:cs typeface="AngsanaUPC"/>
              </a:rPr>
              <a:t> am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Gwerthuso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Eglurder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>
                <a:latin typeface="Californian FB"/>
                <a:cs typeface="AngsanaUPC"/>
              </a:rPr>
              <a:t>Deall a llunio barn am y profiad. </a:t>
            </a:r>
          </a:p>
          <a:p>
            <a:pPr marL="0" indent="0">
              <a:buNone/>
            </a:pPr>
            <a:endParaRPr lang="en-GB" dirty="0">
              <a:latin typeface="Californian FB"/>
              <a:cs typeface="AngsanaUPC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1D30437-27FE-E048-235E-D3C7155D3042}"/>
              </a:ext>
            </a:extLst>
          </p:cNvPr>
          <p:cNvSpPr txBox="1"/>
          <p:nvPr/>
        </p:nvSpPr>
        <p:spPr>
          <a:xfrm>
            <a:off x="6905371" y="6295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Cottrell, (2021), p. 270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4A60E-F84F-705B-E908-5772D5CFAE7C}"/>
              </a:ext>
            </a:extLst>
          </p:cNvPr>
          <p:cNvSpPr txBox="1"/>
          <p:nvPr/>
        </p:nvSpPr>
        <p:spPr>
          <a:xfrm>
            <a:off x="6905371" y="982176"/>
            <a:ext cx="486591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fornian FB"/>
                <a:cs typeface="Calibri"/>
              </a:rPr>
              <a:t>Pam </a:t>
            </a:r>
            <a:r>
              <a:rPr lang="en-US" sz="2400" dirty="0" err="1">
                <a:latin typeface="Californian FB"/>
                <a:cs typeface="Calibri"/>
              </a:rPr>
              <a:t>mae'n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bwysig</a:t>
            </a:r>
            <a:r>
              <a:rPr lang="en-US" sz="2400" dirty="0">
                <a:latin typeface="Californian FB"/>
                <a:cs typeface="Calibri"/>
              </a:rPr>
              <a:t>? </a:t>
            </a:r>
            <a:endParaRPr lang="en-US" sz="2400" dirty="0">
              <a:cs typeface="Calibri"/>
            </a:endParaRPr>
          </a:p>
          <a:p>
            <a:endParaRPr lang="en-US" sz="2400" dirty="0">
              <a:latin typeface="Californian FB"/>
              <a:cs typeface="Calibri"/>
            </a:endParaRPr>
          </a:p>
          <a:p>
            <a:r>
              <a:rPr lang="en-US" sz="2400" dirty="0" err="1">
                <a:latin typeface="Californian FB"/>
                <a:cs typeface="Calibri"/>
              </a:rPr>
              <a:t>Disgwyl</a:t>
            </a:r>
            <a:r>
              <a:rPr lang="en-US" sz="2400" dirty="0">
                <a:latin typeface="Californian FB"/>
                <a:cs typeface="Calibri"/>
              </a:rPr>
              <a:t> i </a:t>
            </a:r>
            <a:r>
              <a:rPr lang="en-US" sz="2400" dirty="0" err="1">
                <a:latin typeface="Californian FB"/>
                <a:cs typeface="Calibri"/>
              </a:rPr>
              <a:t>mefyrwyr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gallu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adfefrio</a:t>
            </a:r>
            <a:r>
              <a:rPr lang="en-US" sz="2400" dirty="0">
                <a:latin typeface="Californian FB"/>
                <a:cs typeface="Calibri"/>
              </a:rPr>
              <a:t> gwaith </a:t>
            </a:r>
            <a:r>
              <a:rPr lang="en-US" sz="2400" dirty="0" err="1">
                <a:latin typeface="Californian FB"/>
                <a:cs typeface="Calibri"/>
              </a:rPr>
              <a:t>ei</a:t>
            </a:r>
            <a:r>
              <a:rPr lang="en-US" sz="2400" dirty="0">
                <a:latin typeface="Californian FB"/>
                <a:cs typeface="Calibri"/>
              </a:rPr>
              <a:t> hun a </a:t>
            </a:r>
            <a:r>
              <a:rPr lang="en-US" sz="2400" dirty="0" err="1">
                <a:latin typeface="Californian FB"/>
                <a:cs typeface="Calibri"/>
              </a:rPr>
              <a:t>gwerthuso'r</a:t>
            </a:r>
            <a:r>
              <a:rPr lang="en-US" sz="2400" dirty="0">
                <a:latin typeface="Californian FB"/>
                <a:cs typeface="Calibri"/>
              </a:rPr>
              <a:t> gwaith </a:t>
            </a:r>
            <a:r>
              <a:rPr lang="en-GB" sz="2400" dirty="0">
                <a:latin typeface="Californian FB"/>
                <a:cs typeface="Calibri"/>
              </a:rPr>
              <a:t>i  </a:t>
            </a:r>
            <a:r>
              <a:rPr lang="en-US" sz="2400" dirty="0" err="1">
                <a:latin typeface="Californian FB"/>
                <a:cs typeface="Calibri"/>
              </a:rPr>
              <a:t>wella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ansawdd</a:t>
            </a:r>
            <a:r>
              <a:rPr lang="en-US" sz="2400" dirty="0">
                <a:latin typeface="Californian FB"/>
                <a:cs typeface="Calibri"/>
              </a:rPr>
              <a:t> gwaith </a:t>
            </a:r>
            <a:r>
              <a:rPr lang="en-US" sz="2400" dirty="0" err="1">
                <a:latin typeface="Californian FB"/>
                <a:cs typeface="Calibri"/>
              </a:rPr>
              <a:t>dyfodol</a:t>
            </a:r>
            <a:r>
              <a:rPr lang="en-US" sz="2400" dirty="0">
                <a:latin typeface="Californian FB"/>
                <a:cs typeface="Calibri"/>
              </a:rPr>
              <a:t> .</a:t>
            </a:r>
          </a:p>
          <a:p>
            <a:endParaRPr lang="en-US" sz="2400" dirty="0">
              <a:latin typeface="Californian FB"/>
              <a:cs typeface="Calibri"/>
            </a:endParaRPr>
          </a:p>
          <a:p>
            <a:r>
              <a:rPr lang="en-US" sz="2400" dirty="0">
                <a:latin typeface="Californian FB"/>
                <a:cs typeface="Calibri"/>
              </a:rPr>
              <a:t>Mae'r </a:t>
            </a:r>
            <a:r>
              <a:rPr lang="en-US" sz="2400" dirty="0" err="1">
                <a:latin typeface="Californian FB"/>
                <a:cs typeface="Calibri"/>
              </a:rPr>
              <a:t>sgil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yma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annog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mefyrwyr</a:t>
            </a:r>
            <a:r>
              <a:rPr lang="en-US" sz="2400" dirty="0">
                <a:latin typeface="Californian FB"/>
                <a:cs typeface="Calibri"/>
              </a:rPr>
              <a:t> i </a:t>
            </a:r>
            <a:r>
              <a:rPr lang="en-US" sz="2400" dirty="0" err="1">
                <a:latin typeface="Californian FB"/>
                <a:cs typeface="Calibri"/>
              </a:rPr>
              <a:t>fod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meddylwyr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annibynol</a:t>
            </a:r>
            <a:r>
              <a:rPr lang="en-US" sz="2400" dirty="0">
                <a:latin typeface="Californian FB"/>
                <a:cs typeface="Calibri"/>
              </a:rPr>
              <a:t> </a:t>
            </a:r>
            <a:r>
              <a:rPr lang="en-US" sz="2400" dirty="0" err="1">
                <a:latin typeface="Californian FB"/>
                <a:cs typeface="Calibri"/>
              </a:rPr>
              <a:t>sy'n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dangos</a:t>
            </a:r>
            <a:r>
              <a:rPr lang="en-US" sz="2400" dirty="0">
                <a:latin typeface="Californian FB"/>
                <a:cs typeface="Calibri"/>
              </a:rPr>
              <a:t> bod </a:t>
            </a:r>
            <a:r>
              <a:rPr lang="en-US" sz="2400" dirty="0" err="1">
                <a:latin typeface="Californian FB"/>
                <a:cs typeface="Calibri"/>
              </a:rPr>
              <a:t>nhw'n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gallu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cymryd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cyfrifolbed</a:t>
            </a:r>
            <a:r>
              <a:rPr lang="en-US" sz="2400" dirty="0">
                <a:latin typeface="Californian FB"/>
                <a:cs typeface="Calibri"/>
              </a:rPr>
              <a:t> am </a:t>
            </a:r>
            <a:r>
              <a:rPr lang="en-US" sz="2400" dirty="0" err="1">
                <a:latin typeface="Californian FB"/>
                <a:cs typeface="Calibri"/>
              </a:rPr>
              <a:t>hunan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gwelliant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defnyddio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adborth</a:t>
            </a:r>
            <a:r>
              <a:rPr lang="en-US" sz="2400" dirty="0">
                <a:latin typeface="Californian FB"/>
                <a:cs typeface="Calibri"/>
              </a:rPr>
              <a:t> a </a:t>
            </a:r>
            <a:r>
              <a:rPr lang="en-US" sz="2400" dirty="0" err="1">
                <a:latin typeface="Californian FB"/>
                <a:cs typeface="Calibri"/>
              </a:rPr>
              <a:t>profiada</a:t>
            </a:r>
            <a:r>
              <a:rPr lang="en-GB" sz="2400" dirty="0">
                <a:latin typeface="Californian FB"/>
                <a:cs typeface="Calibri"/>
              </a:rPr>
              <a:t>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personol</a:t>
            </a:r>
            <a:r>
              <a:rPr lang="en-US" sz="2400" dirty="0">
                <a:latin typeface="Californian FB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7766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5D6A-CBF1-BFF6-EB20-4A21ED4A3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23962"/>
          </a:xfrm>
        </p:spPr>
        <p:txBody>
          <a:bodyPr/>
          <a:lstStyle/>
          <a:p>
            <a:r>
              <a:rPr lang="en-US" dirty="0" err="1">
                <a:latin typeface="Californian FB"/>
              </a:rPr>
              <a:t>Cylch</a:t>
            </a:r>
            <a:r>
              <a:rPr lang="en-US" dirty="0">
                <a:latin typeface="Californian FB"/>
              </a:rPr>
              <a:t> </a:t>
            </a:r>
            <a:r>
              <a:rPr lang="en-GB" dirty="0" err="1">
                <a:latin typeface="Californian FB"/>
              </a:rPr>
              <a:t>adfeferio</a:t>
            </a:r>
            <a:r>
              <a:rPr lang="en-GB" dirty="0">
                <a:latin typeface="Californian FB"/>
              </a:rPr>
              <a:t> </a:t>
            </a:r>
            <a:r>
              <a:rPr lang="en-US" dirty="0">
                <a:latin typeface="Californian FB"/>
              </a:rPr>
              <a:t>Kolb</a:t>
            </a:r>
            <a:endParaRPr lang="en-US" dirty="0"/>
          </a:p>
        </p:txBody>
      </p:sp>
      <p:pic>
        <p:nvPicPr>
          <p:cNvPr id="4" name="Content Placeholder 3" descr="A diagram of different stages of development&#10;&#10;Description automatically generated">
            <a:extLst>
              <a:ext uri="{FF2B5EF4-FFF2-40B4-BE49-F238E27FC236}">
                <a16:creationId xmlns:a16="http://schemas.microsoft.com/office/drawing/2014/main" id="{5E672E35-C3E6-2FD2-8034-4F7254755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68142" y="2136813"/>
            <a:ext cx="3829050" cy="29337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0352D9-9F0F-E28E-2248-28614DAEE692}"/>
              </a:ext>
            </a:extLst>
          </p:cNvPr>
          <p:cNvSpPr txBox="1"/>
          <p:nvPr/>
        </p:nvSpPr>
        <p:spPr>
          <a:xfrm>
            <a:off x="103155" y="823962"/>
            <a:ext cx="7138056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fornian FB"/>
                <a:ea typeface="Calibri"/>
                <a:cs typeface="Calibri"/>
              </a:rPr>
              <a:t>Mae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adfeferiol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Kolb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fod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model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bwysig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fewn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yr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datblygiad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dysgu’n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arbrofol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(</a:t>
            </a:r>
            <a:r>
              <a:rPr lang="en-GB" dirty="0" err="1">
                <a:latin typeface="Californian FB"/>
                <a:ea typeface="Calibri"/>
                <a:cs typeface="Calibri"/>
              </a:rPr>
              <a:t>Cottrell,2021</a:t>
            </a:r>
            <a:r>
              <a:rPr lang="en-GB" dirty="0">
                <a:latin typeface="Californian FB"/>
                <a:ea typeface="Calibri"/>
                <a:cs typeface="Calibri"/>
              </a:rPr>
              <a:t>, p.287)</a:t>
            </a:r>
          </a:p>
          <a:p>
            <a:r>
              <a:rPr lang="en-GB" dirty="0">
                <a:latin typeface="Californian FB"/>
                <a:ea typeface="Calibri"/>
                <a:cs typeface="Calibri"/>
              </a:rPr>
              <a:t>Mae Kolb </a:t>
            </a:r>
            <a:r>
              <a:rPr lang="en-GB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rhoi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pwyslais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ar</a:t>
            </a:r>
            <a:r>
              <a:rPr lang="en-GB" dirty="0">
                <a:latin typeface="Californian FB"/>
                <a:ea typeface="Calibri"/>
                <a:cs typeface="Calibri"/>
              </a:rPr>
              <a:t> yr </a:t>
            </a:r>
            <a:r>
              <a:rPr lang="en-GB" dirty="0" err="1">
                <a:latin typeface="Californian FB"/>
                <a:ea typeface="Calibri"/>
                <a:cs typeface="Calibri"/>
              </a:rPr>
              <a:t>weithred</a:t>
            </a:r>
            <a:r>
              <a:rPr lang="en-GB" dirty="0">
                <a:latin typeface="Californian FB"/>
                <a:ea typeface="Calibri"/>
                <a:cs typeface="Calibri"/>
              </a:rPr>
              <a:t> o </a:t>
            </a:r>
            <a:r>
              <a:rPr lang="en-GB" dirty="0" err="1">
                <a:latin typeface="Californian FB"/>
                <a:ea typeface="Calibri"/>
                <a:cs typeface="Calibri"/>
              </a:rPr>
              <a:t>gwneud</a:t>
            </a:r>
            <a:r>
              <a:rPr lang="en-GB" dirty="0">
                <a:latin typeface="Californian FB"/>
                <a:ea typeface="Calibri"/>
                <a:cs typeface="Calibri"/>
              </a:rPr>
              <a:t>/ </a:t>
            </a:r>
            <a:r>
              <a:rPr lang="en-GB" dirty="0" err="1">
                <a:latin typeface="Californian FB"/>
                <a:ea typeface="Calibri"/>
                <a:cs typeface="Calibri"/>
              </a:rPr>
              <a:t>cael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profiadau</a:t>
            </a:r>
            <a:r>
              <a:rPr lang="en-GB" dirty="0">
                <a:latin typeface="Californian FB"/>
                <a:ea typeface="Calibri"/>
                <a:cs typeface="Calibri"/>
              </a:rPr>
              <a:t> er </a:t>
            </a:r>
            <a:r>
              <a:rPr lang="en-GB" dirty="0" err="1">
                <a:latin typeface="Californian FB"/>
                <a:ea typeface="Calibri"/>
                <a:cs typeface="Calibri"/>
              </a:rPr>
              <a:t>mwyn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dysgu</a:t>
            </a:r>
            <a:r>
              <a:rPr lang="en-GB" dirty="0">
                <a:latin typeface="Californian FB"/>
                <a:ea typeface="Calibri"/>
                <a:cs typeface="Calibri"/>
              </a:rPr>
              <a:t>.(EMP,2020)</a:t>
            </a:r>
          </a:p>
          <a:p>
            <a:endParaRPr lang="en-GB" sz="2000" dirty="0">
              <a:latin typeface="Californian FB"/>
              <a:ea typeface="Calibri"/>
              <a:cs typeface="Calibri"/>
            </a:endParaRPr>
          </a:p>
          <a:p>
            <a:r>
              <a:rPr lang="en-GB" sz="2000" b="1" u="sng" dirty="0">
                <a:latin typeface="Californian FB"/>
                <a:ea typeface="Calibri"/>
                <a:cs typeface="Calibri"/>
              </a:rPr>
              <a:t>Y 4 cam</a:t>
            </a: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1.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diriaethol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</a:p>
          <a:p>
            <a:r>
              <a:rPr lang="en-GB" sz="2000" dirty="0">
                <a:latin typeface="Californian FB"/>
                <a:ea typeface="Calibri"/>
                <a:cs typeface="Calibri"/>
              </a:rPr>
              <a:t>Mae’r cam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yma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amdano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cael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sydd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digwydd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   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2.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Arsylwi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myfyriol</a:t>
            </a:r>
            <a:endParaRPr lang="en-GB" sz="2000" b="1" u="sng" dirty="0">
              <a:latin typeface="Californian FB"/>
              <a:ea typeface="Calibri"/>
              <a:cs typeface="Calibri"/>
            </a:endParaRP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Wedyn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mae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angen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afeferio’r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Bydd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angen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sefyll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nôl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meddwl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am yr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Cwestiynu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yr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weld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aeth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oedd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ddim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mynd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</a:p>
          <a:p>
            <a:r>
              <a:rPr lang="en-GB" sz="2000" b="1" dirty="0" err="1">
                <a:latin typeface="Californian FB"/>
                <a:ea typeface="Calibri"/>
                <a:cs typeface="Calibri"/>
              </a:rPr>
              <a:t>3.C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ysyniadu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haniaethol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Yna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byddwch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defnyddio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adfeferio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ddysgu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o’r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Yn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ystyried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beth chi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dysgu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sy’n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nabod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barod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</a:t>
            </a:r>
          </a:p>
          <a:p>
            <a:r>
              <a:rPr lang="en-GB" sz="2000" b="1" u="sng" dirty="0" err="1">
                <a:latin typeface="Californian FB"/>
                <a:ea typeface="Calibri"/>
                <a:cs typeface="Calibri"/>
              </a:rPr>
              <a:t>4.Arbrofi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gweithredol</a:t>
            </a:r>
            <a:endParaRPr lang="en-GB" sz="2000" b="1" u="sng" dirty="0">
              <a:latin typeface="Californian FB"/>
              <a:ea typeface="Calibri"/>
              <a:cs typeface="Calibri"/>
            </a:endParaRPr>
          </a:p>
          <a:p>
            <a:r>
              <a:rPr lang="en-GB" sz="2000" dirty="0">
                <a:latin typeface="Californian FB"/>
                <a:ea typeface="Calibri"/>
                <a:cs typeface="Calibri"/>
              </a:rPr>
              <a:t>Yr cam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olaf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yw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trosglwyddo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dadansoddiad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ymgeisio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fe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mewn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waith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dyfodol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</a:p>
          <a:p>
            <a:r>
              <a:rPr lang="en-GB" dirty="0">
                <a:latin typeface="Californian FB"/>
                <a:ea typeface="Calibri"/>
                <a:cs typeface="Calibri"/>
              </a:rPr>
              <a:t>(Leeds university,2023,reflective writing)</a:t>
            </a:r>
          </a:p>
          <a:p>
            <a:endParaRPr lang="en-GB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8A55C8-09FC-9255-E601-6C5DF24121F3}"/>
              </a:ext>
            </a:extLst>
          </p:cNvPr>
          <p:cNvSpPr txBox="1"/>
          <p:nvPr/>
        </p:nvSpPr>
        <p:spPr>
          <a:xfrm>
            <a:off x="8706584" y="5237743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Californian FB" panose="0207040306080B030204" pitchFamily="18" charset="77"/>
              </a:rPr>
              <a:t>Cycle </a:t>
            </a:r>
            <a:r>
              <a:rPr lang="en-GB" dirty="0" err="1">
                <a:latin typeface="Californian FB" panose="0207040306080B030204" pitchFamily="18" charset="77"/>
              </a:rPr>
              <a:t>dysgu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trwy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arbrawf</a:t>
            </a:r>
            <a:r>
              <a:rPr lang="en-GB" dirty="0">
                <a:latin typeface="Californian FB" panose="0207040306080B030204" pitchFamily="18" charset="77"/>
              </a:rPr>
              <a:t> Kolb </a:t>
            </a:r>
            <a:endParaRPr lang="en-US" dirty="0">
              <a:latin typeface="Californian FB" panose="0207040306080B0302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83333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6F2E1-2646-579C-3428-BEAE9AB9B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42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fornian FB" panose="0207040306080B030204" pitchFamily="18" charset="77"/>
                <a:cs typeface="Angsana New" panose="02020603050405020304" pitchFamily="18" charset="-34"/>
              </a:rPr>
              <a:t>Cylch</a:t>
            </a:r>
            <a:r>
              <a:rPr lang="en-GB" dirty="0">
                <a:latin typeface="Californian FB" panose="0207040306080B030204" pitchFamily="18" charset="77"/>
                <a:cs typeface="Angsana New" panose="02020603050405020304" pitchFamily="18" charset="-34"/>
              </a:rPr>
              <a:t> </a:t>
            </a:r>
            <a:r>
              <a:rPr lang="en-GB" dirty="0" err="1">
                <a:latin typeface="Californian FB" panose="0207040306080B030204" pitchFamily="18" charset="77"/>
                <a:cs typeface="Angsana New" panose="02020603050405020304" pitchFamily="18" charset="-34"/>
              </a:rPr>
              <a:t>adfeferiol</a:t>
            </a:r>
            <a:r>
              <a:rPr lang="en-GB" dirty="0">
                <a:latin typeface="Californian FB" panose="0207040306080B030204" pitchFamily="18" charset="77"/>
                <a:cs typeface="Angsana New" panose="02020603050405020304" pitchFamily="18" charset="-34"/>
              </a:rPr>
              <a:t> Gibbs </a:t>
            </a:r>
            <a:endParaRPr lang="en-US" dirty="0">
              <a:latin typeface="Californian FB" panose="0207040306080B030204" pitchFamily="18" charset="77"/>
              <a:cs typeface="Angsana New" panose="02020603050405020304" pitchFamily="18" charset="-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45543-15F5-F396-FF62-021DFB3ED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30" y="1175143"/>
            <a:ext cx="7536255" cy="55269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>
                <a:latin typeface="Californian FB" panose="0207040306080B030204" pitchFamily="18" charset="77"/>
              </a:rPr>
              <a:t>Mae gan </a:t>
            </a:r>
            <a:r>
              <a:rPr lang="en-GB" sz="3300" dirty="0" err="1">
                <a:latin typeface="Californian FB" panose="0207040306080B030204" pitchFamily="18" charset="77"/>
              </a:rPr>
              <a:t>cylch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adfeferiol</a:t>
            </a:r>
            <a:r>
              <a:rPr lang="en-GB" sz="3300" dirty="0">
                <a:latin typeface="Californian FB" panose="0207040306080B030204" pitchFamily="18" charset="77"/>
              </a:rPr>
              <a:t> Gibbs 6 cam, </a:t>
            </a:r>
            <a:r>
              <a:rPr lang="en-GB" sz="3300" dirty="0" err="1">
                <a:latin typeface="Californian FB" panose="0207040306080B030204" pitchFamily="18" charset="77"/>
              </a:rPr>
              <a:t>mae’r</a:t>
            </a:r>
            <a:r>
              <a:rPr lang="en-GB" sz="3300" dirty="0">
                <a:latin typeface="Californian FB" panose="0207040306080B030204" pitchFamily="18" charset="77"/>
              </a:rPr>
              <a:t> 3 </a:t>
            </a:r>
            <a:r>
              <a:rPr lang="en-GB" sz="3300" dirty="0" err="1">
                <a:latin typeface="Californian FB" panose="0207040306080B030204" pitchFamily="18" charset="77"/>
              </a:rPr>
              <a:t>pwynt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cyntaf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focusu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sydd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wedi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digwydd</a:t>
            </a:r>
            <a:r>
              <a:rPr lang="en-GB" sz="3300" dirty="0">
                <a:latin typeface="Californian FB" panose="0207040306080B030204" pitchFamily="18" charset="77"/>
              </a:rPr>
              <a:t> ac </a:t>
            </a:r>
            <a:r>
              <a:rPr lang="en-GB" sz="3300" dirty="0" err="1">
                <a:latin typeface="Californian FB" panose="0207040306080B030204" pitchFamily="18" charset="77"/>
              </a:rPr>
              <a:t>mae’r</a:t>
            </a:r>
            <a:r>
              <a:rPr lang="en-GB" sz="3300" dirty="0">
                <a:latin typeface="Californian FB" panose="0207040306080B030204" pitchFamily="18" charset="77"/>
              </a:rPr>
              <a:t> 3 </a:t>
            </a:r>
            <a:r>
              <a:rPr lang="en-GB" sz="3300" dirty="0" err="1">
                <a:latin typeface="Californian FB" panose="0207040306080B030204" pitchFamily="18" charset="77"/>
              </a:rPr>
              <a:t>pwynt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arall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focusu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fel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wella</a:t>
            </a:r>
            <a:r>
              <a:rPr lang="en-GB" sz="3300" dirty="0">
                <a:latin typeface="Californian FB" panose="0207040306080B030204" pitchFamily="18" charset="77"/>
              </a:rPr>
              <a:t>. Mae fwy o </a:t>
            </a:r>
            <a:r>
              <a:rPr lang="en-GB" sz="3300" dirty="0" err="1">
                <a:latin typeface="Californian FB" panose="0207040306080B030204" pitchFamily="18" charset="77"/>
              </a:rPr>
              <a:t>pwyslais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teimladau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yr model </a:t>
            </a:r>
            <a:r>
              <a:rPr lang="en-GB" sz="3300" dirty="0" err="1">
                <a:latin typeface="Californian FB" panose="0207040306080B030204" pitchFamily="18" charset="77"/>
              </a:rPr>
              <a:t>yma</a:t>
            </a:r>
            <a:r>
              <a:rPr lang="en-GB" sz="3300" dirty="0">
                <a:latin typeface="Californian FB" panose="0207040306080B030204" pitchFamily="18" charset="77"/>
              </a:rPr>
              <a:t>.</a:t>
            </a:r>
          </a:p>
          <a:p>
            <a:pPr marL="0" indent="0">
              <a:buNone/>
            </a:pPr>
            <a:r>
              <a:rPr lang="en-GB" sz="3300" b="1" u="sng" dirty="0">
                <a:latin typeface="Californian FB" panose="0207040306080B030204" pitchFamily="18" charset="77"/>
              </a:rPr>
              <a:t>Yr 6 </a:t>
            </a:r>
            <a:r>
              <a:rPr lang="en-GB" sz="3300" b="1" u="sng" dirty="0" err="1">
                <a:latin typeface="Californian FB" panose="0207040306080B030204" pitchFamily="18" charset="77"/>
              </a:rPr>
              <a:t>pwynt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Disgrifio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Disgrifriwch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syml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digwyddodd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ystod</a:t>
            </a:r>
            <a:r>
              <a:rPr lang="en-GB" sz="3300" dirty="0">
                <a:latin typeface="Californian FB" panose="0207040306080B030204" pitchFamily="18" charset="77"/>
              </a:rPr>
              <a:t> y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Teimladau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Disgrifiwch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eich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teimladau</a:t>
            </a:r>
            <a:r>
              <a:rPr lang="en-GB" sz="3300" dirty="0">
                <a:latin typeface="Californian FB" panose="0207040306080B030204" pitchFamily="18" charset="77"/>
              </a:rPr>
              <a:t> am y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Gwerthuso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Gwethuso’r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digwyddiad</a:t>
            </a:r>
            <a:r>
              <a:rPr lang="en-GB" sz="3300" dirty="0">
                <a:latin typeface="Californian FB" panose="0207040306080B030204" pitchFamily="18" charset="77"/>
              </a:rPr>
              <a:t>, </a:t>
            </a:r>
            <a:r>
              <a:rPr lang="en-GB" sz="3300" dirty="0" err="1">
                <a:latin typeface="Californian FB" panose="0207040306080B030204" pitchFamily="18" charset="77"/>
              </a:rPr>
              <a:t>gofynnwch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cewsiynau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eich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hunan</a:t>
            </a:r>
            <a:r>
              <a:rPr lang="en-GB" sz="3300" dirty="0">
                <a:latin typeface="Californian FB" panose="0207040306080B030204" pitchFamily="18" charset="77"/>
              </a:rPr>
              <a:t> am yr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er </a:t>
            </a:r>
            <a:r>
              <a:rPr lang="en-GB" sz="3300" dirty="0" err="1">
                <a:latin typeface="Californian FB" panose="0207040306080B030204" pitchFamily="18" charset="77"/>
              </a:rPr>
              <a:t>enghraifft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aeth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dda</a:t>
            </a:r>
            <a:r>
              <a:rPr lang="en-GB" sz="3300" dirty="0">
                <a:latin typeface="Californian FB" panose="0207040306080B030204" pitchFamily="18" charset="77"/>
              </a:rPr>
              <a:t>?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Dadansoddi</a:t>
            </a:r>
            <a:r>
              <a:rPr lang="en-GB" sz="3300" b="1" dirty="0">
                <a:latin typeface="Californian FB" panose="0207040306080B030204" pitchFamily="18" charset="77"/>
              </a:rPr>
              <a:t> </a:t>
            </a: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Dadansoddwch</a:t>
            </a:r>
            <a:r>
              <a:rPr lang="en-GB" sz="3300" dirty="0">
                <a:latin typeface="Californian FB" panose="0207040306080B030204" pitchFamily="18" charset="77"/>
              </a:rPr>
              <a:t> yr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trwy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ystyried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gallwch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wneud</a:t>
            </a:r>
            <a:r>
              <a:rPr lang="en-GB" sz="3300" dirty="0">
                <a:latin typeface="Californian FB" panose="0207040306080B030204" pitchFamily="18" charset="77"/>
              </a:rPr>
              <a:t> a </a:t>
            </a:r>
            <a:r>
              <a:rPr lang="en-GB" sz="3300" dirty="0" err="1">
                <a:latin typeface="Californian FB" panose="0207040306080B030204" pitchFamily="18" charset="77"/>
              </a:rPr>
              <a:t>ddefnyddio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cefnogi</a:t>
            </a:r>
            <a:r>
              <a:rPr lang="en-GB" sz="3300" dirty="0">
                <a:latin typeface="Californian FB" panose="0207040306080B030204" pitchFamily="18" charset="77"/>
              </a:rPr>
              <a:t> chi. 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Casglaid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Dewch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gasgliad</a:t>
            </a:r>
            <a:r>
              <a:rPr lang="en-GB" sz="3300" dirty="0">
                <a:latin typeface="Californian FB" panose="0207040306080B030204" pitchFamily="18" charset="77"/>
              </a:rPr>
              <a:t> o beth </a:t>
            </a:r>
            <a:r>
              <a:rPr lang="en-GB" sz="3300" dirty="0" err="1">
                <a:latin typeface="Californian FB" panose="0207040306080B030204" pitchFamily="18" charset="77"/>
              </a:rPr>
              <a:t>byddwch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gwneud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tro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nesaf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wella</a:t>
            </a:r>
            <a:r>
              <a:rPr lang="en-GB" sz="3300" dirty="0">
                <a:latin typeface="Californian FB" panose="0207040306080B030204" pitchFamily="18" charset="77"/>
              </a:rPr>
              <a:t> 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Cynllun</a:t>
            </a:r>
            <a:endParaRPr lang="en-GB" sz="3300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Gwneuwch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cynllun</a:t>
            </a:r>
            <a:r>
              <a:rPr lang="en-GB" sz="3300" dirty="0">
                <a:latin typeface="Californian FB" panose="0207040306080B030204" pitchFamily="18" charset="77"/>
              </a:rPr>
              <a:t> a </a:t>
            </a:r>
            <a:r>
              <a:rPr lang="en-GB" sz="3300" dirty="0" err="1">
                <a:latin typeface="Californian FB" panose="0207040306080B030204" pitchFamily="18" charset="77"/>
              </a:rPr>
              <a:t>gweithredu</a:t>
            </a:r>
            <a:r>
              <a:rPr lang="en-GB" sz="3300" dirty="0">
                <a:latin typeface="Californian FB" panose="0207040306080B030204" pitchFamily="18" charset="77"/>
              </a:rPr>
              <a:t> yr hymn </a:t>
            </a:r>
            <a:r>
              <a:rPr lang="en-GB" sz="3300" dirty="0" err="1">
                <a:latin typeface="Californian FB" panose="0207040306080B030204" pitchFamily="18" charset="77"/>
              </a:rPr>
              <a:t>rydych</a:t>
            </a:r>
            <a:r>
              <a:rPr lang="en-GB" sz="3300" dirty="0">
                <a:latin typeface="Californian FB" panose="0207040306080B030204" pitchFamily="18" charset="77"/>
              </a:rPr>
              <a:t> chi </a:t>
            </a:r>
            <a:r>
              <a:rPr lang="en-GB" sz="3300" dirty="0" err="1">
                <a:latin typeface="Californian FB" panose="0207040306080B030204" pitchFamily="18" charset="77"/>
              </a:rPr>
              <a:t>wedi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dysgu</a:t>
            </a:r>
            <a:r>
              <a:rPr lang="en-GB" sz="3300" dirty="0">
                <a:latin typeface="Californian FB" panose="0207040306080B030204" pitchFamily="18" charset="77"/>
              </a:rPr>
              <a:t>. </a:t>
            </a:r>
          </a:p>
          <a:p>
            <a:pPr marL="0" indent="0">
              <a:buNone/>
            </a:pPr>
            <a:r>
              <a:rPr lang="en-GB" sz="3300" dirty="0">
                <a:latin typeface="Californian FB" panose="0207040306080B030204" pitchFamily="18" charset="77"/>
              </a:rPr>
              <a:t>(EMP,2020)</a:t>
            </a:r>
          </a:p>
          <a:p>
            <a:pPr marL="0" indent="0">
              <a:buNone/>
            </a:pPr>
            <a:endParaRPr lang="en-GB" sz="3300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endParaRPr lang="en-US" sz="1800" dirty="0">
              <a:latin typeface="Californian FB" panose="0207040306080B030204" pitchFamily="18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B534DE-ED81-0F20-3CFF-DA0C6AC92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7287" y="2177706"/>
            <a:ext cx="3701910" cy="368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63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AA536-CC36-9124-19D4-DFF84F8CA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64" y="176512"/>
            <a:ext cx="10515600" cy="1325563"/>
          </a:xfrm>
        </p:spPr>
        <p:txBody>
          <a:bodyPr/>
          <a:lstStyle/>
          <a:p>
            <a:r>
              <a:rPr lang="en-GB" dirty="0" err="1">
                <a:latin typeface="Californian FB" panose="0207040306080B030204" pitchFamily="18" charset="77"/>
              </a:rPr>
              <a:t>Defnyddio’r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modelau</a:t>
            </a:r>
            <a:r>
              <a:rPr lang="en-GB" dirty="0">
                <a:latin typeface="Californian FB" panose="0207040306080B030204" pitchFamily="18" charset="77"/>
              </a:rPr>
              <a:t> i </a:t>
            </a:r>
            <a:r>
              <a:rPr lang="en-GB" dirty="0" err="1">
                <a:latin typeface="Californian FB" panose="0207040306080B030204" pitchFamily="18" charset="77"/>
              </a:rPr>
              <a:t>fod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yn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meddylwyr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adfeferiol</a:t>
            </a:r>
            <a:r>
              <a:rPr lang="en-GB" dirty="0">
                <a:latin typeface="Californian FB" panose="0207040306080B030204" pitchFamily="18" charset="77"/>
              </a:rPr>
              <a:t> </a:t>
            </a:r>
            <a:r>
              <a:rPr lang="en-GB" dirty="0" err="1">
                <a:latin typeface="Californian FB" panose="0207040306080B030204" pitchFamily="18" charset="77"/>
              </a:rPr>
              <a:t>gwell</a:t>
            </a:r>
            <a:r>
              <a:rPr lang="en-GB" dirty="0">
                <a:latin typeface="Californian FB" panose="0207040306080B030204" pitchFamily="18" charset="77"/>
              </a:rPr>
              <a:t>. </a:t>
            </a:r>
            <a:endParaRPr lang="en-US" dirty="0">
              <a:latin typeface="Californian FB" panose="0207040306080B030204" pitchFamily="18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9A2EB-626E-3F4E-AF98-D35176A1C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Yn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ôl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journal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academiadd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gan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Sata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a Laughlin (2017)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gwelon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nhw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wrth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defnyddio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cylch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dysgu’n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arbrofol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hybu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sgiliau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adfeferio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bod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integreiddio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llwydiannus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o model Kolb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wedi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arwain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mefyrwyr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cymryd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cyfrifoldeb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am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dysgu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datblygiad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ei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hyn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.</a:t>
            </a:r>
          </a:p>
          <a:p>
            <a:endParaRPr lang="en-GB" sz="1800" b="0" i="0" u="none" strike="noStrike" dirty="0">
              <a:solidFill>
                <a:srgbClr val="333333"/>
              </a:solidFill>
              <a:effectLst/>
              <a:latin typeface="Californian FB" panose="0207040306080B030204" pitchFamily="18" charset="77"/>
            </a:endParaRPr>
          </a:p>
          <a:p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Mae model Gibbs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wedi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ganfod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fod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yn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defnyddiol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nodi’r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cysylltiad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rhwng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profidau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personol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,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gwerthoedd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proffesiynol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chynnal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arferion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mefyriol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.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(Ashby 2006;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Walmsley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and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Birkbeck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2006; Quinton and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Smallbone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2010).</a:t>
            </a:r>
          </a:p>
        </p:txBody>
      </p:sp>
    </p:spTree>
    <p:extLst>
      <p:ext uri="{BB962C8B-B14F-4D97-AF65-F5344CB8AC3E}">
        <p14:creationId xmlns:p14="http://schemas.microsoft.com/office/powerpoint/2010/main" val="2662017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B56C0-4E80-E892-C48B-7BBB1D1A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err="1">
                <a:latin typeface="Angsana New" panose="02020603050405020304" pitchFamily="18" charset="-34"/>
                <a:cs typeface="Angsana New" panose="02020603050405020304" pitchFamily="18" charset="-34"/>
              </a:rPr>
              <a:t>Casgliad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4C826-1F91-01D3-FDE7-4CDF86E61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752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D2B04-DF0C-E8DC-B89B-E7EAC8AE9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 err="1">
                <a:latin typeface="Angsana New" panose="02020603050405020304" pitchFamily="18" charset="-34"/>
                <a:cs typeface="Angsana New" panose="02020603050405020304" pitchFamily="18" charset="-34"/>
              </a:rPr>
              <a:t>Rhestur</a:t>
            </a:r>
            <a:r>
              <a:rPr lang="en-GB" sz="6000" dirty="0">
                <a:latin typeface="Angsana New" panose="02020603050405020304" pitchFamily="18" charset="-34"/>
                <a:cs typeface="Angsana New" panose="02020603050405020304" pitchFamily="18" charset="-34"/>
              </a:rPr>
              <a:t> </a:t>
            </a:r>
            <a:r>
              <a:rPr lang="en-GB" sz="6000" dirty="0" err="1">
                <a:latin typeface="Angsana New" panose="02020603050405020304" pitchFamily="18" charset="-34"/>
                <a:cs typeface="Angsana New" panose="02020603050405020304" pitchFamily="18" charset="-34"/>
              </a:rPr>
              <a:t>cefeirnodi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2189A-C9B0-C3E1-F9B1-CB1E2B91CE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Rhestrwch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yr </a:t>
            </a:r>
            <a:r>
              <a:rPr lang="en-GB" dirty="0" err="1"/>
              <a:t>wyddor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933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Sicrhau sgiliau astudio llwyddianus  – Meddwl yn adfefuriol.</vt:lpstr>
      <vt:lpstr>PowerPoint Presentation</vt:lpstr>
      <vt:lpstr>Cylch adfeferio Kolb</vt:lpstr>
      <vt:lpstr>Cylch adfeferiol Gibbs </vt:lpstr>
      <vt:lpstr>Defnyddio’r modelau i fod yn meddylwyr adfeferiol gwell. </vt:lpstr>
      <vt:lpstr>Casgliad </vt:lpstr>
      <vt:lpstr>Rhestur cefeirnodi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Sicrhau sgiliau a studio llwyddianus  – Meddwl yin feirniadol.  </dc:title>
  <dc:creator>Morganne-Seren Francis (2316515)</dc:creator>
  <cp:lastModifiedBy>Morganne-Seren Francis (2316515)</cp:lastModifiedBy>
  <cp:revision>16</cp:revision>
  <dcterms:created xsi:type="dcterms:W3CDTF">2023-10-17T12:45:10Z</dcterms:created>
  <dcterms:modified xsi:type="dcterms:W3CDTF">2023-10-26T09:53:59Z</dcterms:modified>
</cp:coreProperties>
</file>