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063" autoAdjust="0"/>
    <p:restoredTop sz="94660"/>
  </p:normalViewPr>
  <p:slideViewPr>
    <p:cSldViewPr>
      <p:cViewPr varScale="1">
        <p:scale>
          <a:sx n="68" d="100"/>
          <a:sy n="68" d="100"/>
        </p:scale>
        <p:origin x="171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812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602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775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666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426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207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780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262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945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228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938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98799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1821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32419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186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63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579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3591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3400" y="27432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Entrepreneurship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presented by</a:t>
            </a:r>
            <a:br>
              <a:rPr lang="en-US" dirty="0"/>
            </a:br>
            <a:r>
              <a:rPr lang="en-US" dirty="0"/>
              <a:t>Farhan </a:t>
            </a:r>
            <a:r>
              <a:rPr lang="en-US" dirty="0" err="1"/>
              <a:t>patel</a:t>
            </a:r>
            <a:r>
              <a:rPr lang="en-US" dirty="0"/>
              <a:t>(1706368)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3579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IN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An entrepreneur is the one who invests and takes a calculated risk with the intention of making a profit. They create jobs and help to develop the economy. In this work we will focus on a new Indian restaurant in Kingsbury, London. 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2846910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idea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Kingsbury is a developing area with major Asian population In London and has a lot of offices and desperately needs a place where people can have their Lunch and Dinner.</a:t>
            </a:r>
          </a:p>
          <a:p>
            <a:pPr>
              <a:lnSpc>
                <a:spcPct val="150000"/>
              </a:lnSpc>
            </a:pPr>
            <a:r>
              <a:rPr lang="en-US" dirty="0"/>
              <a:t>Rising demand for Indian food is also one more reason of establishing the Restaurant.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35440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4800"/>
            <a:ext cx="6554867" cy="1524000"/>
          </a:xfrm>
        </p:spPr>
        <p:txBody>
          <a:bodyPr/>
          <a:lstStyle/>
          <a:p>
            <a:r>
              <a:rPr lang="en-US" dirty="0"/>
              <a:t>Products and services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371600"/>
            <a:ext cx="6554867" cy="37676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A wide range of dishes</a:t>
            </a:r>
          </a:p>
          <a:p>
            <a:pPr>
              <a:lnSpc>
                <a:spcPct val="150000"/>
              </a:lnSpc>
            </a:pPr>
            <a:r>
              <a:rPr lang="en-US" dirty="0"/>
              <a:t>Facility for take </a:t>
            </a:r>
            <a:r>
              <a:rPr lang="en-US" dirty="0" err="1"/>
              <a:t>aways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/>
              <a:t>Proper seating arrangement</a:t>
            </a:r>
          </a:p>
          <a:p>
            <a:pPr>
              <a:lnSpc>
                <a:spcPct val="150000"/>
              </a:lnSpc>
            </a:pPr>
            <a:r>
              <a:rPr lang="en-US" dirty="0"/>
              <a:t>Capacity of 50 or more </a:t>
            </a:r>
          </a:p>
          <a:p>
            <a:pPr>
              <a:lnSpc>
                <a:spcPct val="150000"/>
              </a:lnSpc>
            </a:pPr>
            <a:r>
              <a:rPr lang="en-US" dirty="0"/>
              <a:t>Option of 3 course meals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17387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457200"/>
            <a:ext cx="6554867" cy="1524000"/>
          </a:xfrm>
        </p:spPr>
        <p:txBody>
          <a:bodyPr/>
          <a:lstStyle/>
          <a:p>
            <a:r>
              <a:rPr lang="en-US" dirty="0"/>
              <a:t>Indian Restaurant in </a:t>
            </a:r>
            <a:r>
              <a:rPr lang="en-US" dirty="0" err="1"/>
              <a:t>uk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52600"/>
            <a:ext cx="6554867" cy="376767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This is a very competitive sector and has over 10,000 restaurants across UK.</a:t>
            </a:r>
          </a:p>
          <a:p>
            <a:pPr>
              <a:lnSpc>
                <a:spcPct val="150000"/>
              </a:lnSpc>
            </a:pPr>
            <a:r>
              <a:rPr lang="en-US" dirty="0"/>
              <a:t>According to BBC annual turnover was £2.5 billion in year 2016</a:t>
            </a:r>
          </a:p>
          <a:p>
            <a:pPr>
              <a:lnSpc>
                <a:spcPct val="150000"/>
              </a:lnSpc>
            </a:pPr>
            <a:r>
              <a:rPr lang="en-US" dirty="0"/>
              <a:t>Market demand is still high.</a:t>
            </a:r>
          </a:p>
          <a:p>
            <a:pPr marL="114300" indent="0">
              <a:lnSpc>
                <a:spcPct val="150000"/>
              </a:lnSpc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31497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04800"/>
            <a:ext cx="6554867" cy="1524000"/>
          </a:xfrm>
        </p:spPr>
        <p:txBody>
          <a:bodyPr/>
          <a:lstStyle/>
          <a:p>
            <a:r>
              <a:rPr lang="en-US" dirty="0"/>
              <a:t>Pest analysis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828800"/>
            <a:ext cx="6554867" cy="376767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Political: Government supports FDI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Economic: UK has a strong economy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Socio-cultural: High spending power and the like towards the product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Technological: Advanced machinery to prepare and serve the product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1962709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381000"/>
            <a:ext cx="6554867" cy="1524000"/>
          </a:xfrm>
        </p:spPr>
        <p:txBody>
          <a:bodyPr/>
          <a:lstStyle/>
          <a:p>
            <a:r>
              <a:rPr lang="en-US" dirty="0"/>
              <a:t>Segmentation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6554867" cy="376767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2800" dirty="0"/>
              <a:t>Geographic </a:t>
            </a:r>
          </a:p>
          <a:p>
            <a:pPr algn="ctr">
              <a:lnSpc>
                <a:spcPct val="150000"/>
              </a:lnSpc>
            </a:pPr>
            <a:r>
              <a:rPr lang="en-US" sz="2800" dirty="0"/>
              <a:t>Demographic </a:t>
            </a:r>
          </a:p>
          <a:p>
            <a:pPr algn="ctr">
              <a:lnSpc>
                <a:spcPct val="150000"/>
              </a:lnSpc>
            </a:pPr>
            <a:r>
              <a:rPr lang="en-US" sz="2800" dirty="0"/>
              <a:t>Economic</a:t>
            </a:r>
          </a:p>
          <a:p>
            <a:pPr algn="ctr">
              <a:lnSpc>
                <a:spcPct val="150000"/>
              </a:lnSpc>
            </a:pPr>
            <a:r>
              <a:rPr lang="en-US" sz="2800" dirty="0"/>
              <a:t>Social</a:t>
            </a:r>
          </a:p>
        </p:txBody>
      </p:sp>
    </p:spTree>
    <p:extLst>
      <p:ext uri="{BB962C8B-B14F-4D97-AF65-F5344CB8AC3E}">
        <p14:creationId xmlns:p14="http://schemas.microsoft.com/office/powerpoint/2010/main" val="274776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304800"/>
            <a:ext cx="6554867" cy="1524000"/>
          </a:xfrm>
        </p:spPr>
        <p:txBody>
          <a:bodyPr/>
          <a:lstStyle/>
          <a:p>
            <a:r>
              <a:rPr lang="en-US" dirty="0"/>
              <a:t>Target customers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62579"/>
            <a:ext cx="6554867" cy="376767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endParaRPr lang="en-US" sz="2800" dirty="0"/>
          </a:p>
          <a:p>
            <a:pPr algn="ctr">
              <a:lnSpc>
                <a:spcPct val="150000"/>
              </a:lnSpc>
            </a:pPr>
            <a:r>
              <a:rPr lang="en-US" sz="2800" dirty="0"/>
              <a:t>Local vendors and people</a:t>
            </a:r>
          </a:p>
          <a:p>
            <a:pPr algn="ctr">
              <a:lnSpc>
                <a:spcPct val="150000"/>
              </a:lnSpc>
            </a:pPr>
            <a:r>
              <a:rPr lang="en-US" sz="2800" dirty="0"/>
              <a:t>Shop owners</a:t>
            </a:r>
          </a:p>
          <a:p>
            <a:pPr algn="ctr">
              <a:lnSpc>
                <a:spcPct val="150000"/>
              </a:lnSpc>
            </a:pPr>
            <a:r>
              <a:rPr lang="en-US" sz="2800" dirty="0"/>
              <a:t>Walk in guests</a:t>
            </a:r>
          </a:p>
          <a:p>
            <a:pPr algn="ctr">
              <a:lnSpc>
                <a:spcPct val="150000"/>
              </a:lnSpc>
            </a:pPr>
            <a:r>
              <a:rPr lang="en-IN" sz="2800" dirty="0"/>
              <a:t>Online bookings</a:t>
            </a:r>
          </a:p>
        </p:txBody>
      </p:sp>
    </p:spTree>
    <p:extLst>
      <p:ext uri="{BB962C8B-B14F-4D97-AF65-F5344CB8AC3E}">
        <p14:creationId xmlns:p14="http://schemas.microsoft.com/office/powerpoint/2010/main" val="1516535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457200"/>
            <a:ext cx="6554867" cy="1524000"/>
          </a:xfrm>
        </p:spPr>
        <p:txBody>
          <a:bodyPr/>
          <a:lstStyle/>
          <a:p>
            <a:r>
              <a:rPr lang="en-US" dirty="0"/>
              <a:t>Investors interest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6554867" cy="3767670"/>
          </a:xfrm>
        </p:spPr>
        <p:txBody>
          <a:bodyPr/>
          <a:lstStyle/>
          <a:p>
            <a:pPr algn="ctr">
              <a:lnSpc>
                <a:spcPct val="200000"/>
              </a:lnSpc>
            </a:pPr>
            <a:endParaRPr lang="en-US" dirty="0"/>
          </a:p>
          <a:p>
            <a:pPr algn="ctr">
              <a:lnSpc>
                <a:spcPct val="200000"/>
              </a:lnSpc>
            </a:pPr>
            <a:r>
              <a:rPr lang="en-US" dirty="0"/>
              <a:t>High demand for curry house</a:t>
            </a:r>
          </a:p>
          <a:p>
            <a:pPr algn="ctr">
              <a:lnSpc>
                <a:spcPct val="200000"/>
              </a:lnSpc>
            </a:pPr>
            <a:r>
              <a:rPr lang="en-US" dirty="0"/>
              <a:t>Locals and tourist </a:t>
            </a:r>
            <a:r>
              <a:rPr lang="en-US" dirty="0" err="1"/>
              <a:t>preferance</a:t>
            </a:r>
            <a:endParaRPr lang="en-US" dirty="0"/>
          </a:p>
          <a:p>
            <a:pPr algn="ctr">
              <a:lnSpc>
                <a:spcPct val="200000"/>
              </a:lnSpc>
            </a:pPr>
            <a:r>
              <a:rPr lang="en-US" dirty="0"/>
              <a:t>High demand for Indian food in UK</a:t>
            </a:r>
          </a:p>
          <a:p>
            <a:pPr algn="ctr">
              <a:lnSpc>
                <a:spcPct val="200000"/>
              </a:lnSpc>
            </a:pPr>
            <a:r>
              <a:rPr lang="en-US" dirty="0"/>
              <a:t>Growth of the food and Beverage industry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27911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6554867" cy="1524000"/>
          </a:xfrm>
        </p:spPr>
        <p:txBody>
          <a:bodyPr/>
          <a:lstStyle/>
          <a:p>
            <a:r>
              <a:rPr lang="en-US" dirty="0"/>
              <a:t>conclusion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981200"/>
            <a:ext cx="6554867" cy="3767670"/>
          </a:xfrm>
        </p:spPr>
        <p:txBody>
          <a:bodyPr>
            <a:normAutofit/>
          </a:bodyPr>
          <a:lstStyle/>
          <a:p>
            <a:pPr marL="114300" indent="0">
              <a:lnSpc>
                <a:spcPct val="150000"/>
              </a:lnSpc>
              <a:buNone/>
            </a:pPr>
            <a:r>
              <a:rPr lang="en-US" sz="2800" dirty="0"/>
              <a:t>The launch of a new Indian Curry restaurant will be a success, as its demand is high and be a good Return on Investment.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176507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3048000"/>
            <a:ext cx="8260672" cy="1039427"/>
          </a:xfrm>
        </p:spPr>
        <p:txBody>
          <a:bodyPr/>
          <a:lstStyle/>
          <a:p>
            <a:r>
              <a:rPr lang="en-US" dirty="0"/>
              <a:t>Thank you..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196930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71</TotalTime>
  <Words>265</Words>
  <Application>Microsoft Office PowerPoint</Application>
  <PresentationFormat>On-screen Show (4:3)</PresentationFormat>
  <Paragraphs>41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Century Gothic</vt:lpstr>
      <vt:lpstr>Wingdings 3</vt:lpstr>
      <vt:lpstr>Slice</vt:lpstr>
      <vt:lpstr>Entrepreneurship  presented by Farhan patel(1706368)</vt:lpstr>
      <vt:lpstr>Introduction</vt:lpstr>
      <vt:lpstr>Business idea</vt:lpstr>
      <vt:lpstr>Products and services</vt:lpstr>
      <vt:lpstr>Indian Restaurant in uk</vt:lpstr>
      <vt:lpstr>Pest analysis</vt:lpstr>
      <vt:lpstr>Segmentation</vt:lpstr>
      <vt:lpstr>Target customers</vt:lpstr>
      <vt:lpstr>Investors interest</vt:lpstr>
      <vt:lpstr>conclusion</vt:lpstr>
      <vt:lpstr>Thank you..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</dc:title>
  <dc:creator>Hp</dc:creator>
  <cp:lastModifiedBy>nimisha rana</cp:lastModifiedBy>
  <cp:revision>30</cp:revision>
  <dcterms:created xsi:type="dcterms:W3CDTF">2006-08-16T00:00:00Z</dcterms:created>
  <dcterms:modified xsi:type="dcterms:W3CDTF">2018-04-19T13:40:21Z</dcterms:modified>
</cp:coreProperties>
</file>