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75" r:id="rId4"/>
    <p:sldId id="264" r:id="rId5"/>
    <p:sldId id="258" r:id="rId6"/>
    <p:sldId id="260" r:id="rId7"/>
    <p:sldId id="276" r:id="rId8"/>
    <p:sldId id="277" r:id="rId9"/>
    <p:sldId id="265" r:id="rId10"/>
    <p:sldId id="268"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B81A4C-0EEA-47A9-8F43-30D1DD555C48}" v="24" dt="2025-10-02T16:24:27.5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41" autoAdjust="0"/>
  </p:normalViewPr>
  <p:slideViewPr>
    <p:cSldViewPr snapToGrid="0">
      <p:cViewPr varScale="1">
        <p:scale>
          <a:sx n="50" d="100"/>
          <a:sy n="50" d="100"/>
        </p:scale>
        <p:origin x="40"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56203DEE-5EBF-4AD5-8779-F0FCFCEE9500}"/>
    <pc:docChg chg="undo redo custSel modSld">
      <pc:chgData name="Alisdair Cunningham" userId="67e8d9ba-4582-42f1-b26c-e866daa7f65b" providerId="ADAL" clId="{56203DEE-5EBF-4AD5-8779-F0FCFCEE9500}" dt="2023-09-11T18:43:56.361" v="872" actId="20577"/>
      <pc:docMkLst>
        <pc:docMk/>
      </pc:docMkLst>
      <pc:sldChg chg="modSp mod">
        <pc:chgData name="Alisdair Cunningham" userId="67e8d9ba-4582-42f1-b26c-e866daa7f65b" providerId="ADAL" clId="{56203DEE-5EBF-4AD5-8779-F0FCFCEE9500}" dt="2023-09-08T11:33:31.383" v="843" actId="20577"/>
        <pc:sldMkLst>
          <pc:docMk/>
          <pc:sldMk cId="3701768522" sldId="256"/>
        </pc:sldMkLst>
      </pc:sldChg>
      <pc:sldChg chg="modSp mod">
        <pc:chgData name="Alisdair Cunningham" userId="67e8d9ba-4582-42f1-b26c-e866daa7f65b" providerId="ADAL" clId="{56203DEE-5EBF-4AD5-8779-F0FCFCEE9500}" dt="2023-09-11T11:27:07.602" v="846"/>
        <pc:sldMkLst>
          <pc:docMk/>
          <pc:sldMk cId="3520049810" sldId="257"/>
        </pc:sldMkLst>
      </pc:sldChg>
      <pc:sldChg chg="addSp delSp modSp mod">
        <pc:chgData name="Alisdair Cunningham" userId="67e8d9ba-4582-42f1-b26c-e866daa7f65b" providerId="ADAL" clId="{56203DEE-5EBF-4AD5-8779-F0FCFCEE9500}" dt="2023-09-06T11:17:06.287" v="346"/>
        <pc:sldMkLst>
          <pc:docMk/>
          <pc:sldMk cId="3408066673" sldId="258"/>
        </pc:sldMkLst>
      </pc:sldChg>
      <pc:sldChg chg="addSp delSp modSp mod">
        <pc:chgData name="Alisdair Cunningham" userId="67e8d9ba-4582-42f1-b26c-e866daa7f65b" providerId="ADAL" clId="{56203DEE-5EBF-4AD5-8779-F0FCFCEE9500}" dt="2023-09-06T11:17:11.956" v="350"/>
        <pc:sldMkLst>
          <pc:docMk/>
          <pc:sldMk cId="1337602262" sldId="260"/>
        </pc:sldMkLst>
      </pc:sldChg>
      <pc:sldChg chg="addSp delSp modSp mod">
        <pc:chgData name="Alisdair Cunningham" userId="67e8d9ba-4582-42f1-b26c-e866daa7f65b" providerId="ADAL" clId="{56203DEE-5EBF-4AD5-8779-F0FCFCEE9500}" dt="2023-09-08T11:34:16.087" v="845" actId="20577"/>
        <pc:sldMkLst>
          <pc:docMk/>
          <pc:sldMk cId="2545193714" sldId="263"/>
        </pc:sldMkLst>
      </pc:sldChg>
      <pc:sldChg chg="addSp delSp modSp mod">
        <pc:chgData name="Alisdair Cunningham" userId="67e8d9ba-4582-42f1-b26c-e866daa7f65b" providerId="ADAL" clId="{56203DEE-5EBF-4AD5-8779-F0FCFCEE9500}" dt="2023-09-11T11:27:14.259" v="866" actId="6549"/>
        <pc:sldMkLst>
          <pc:docMk/>
          <pc:sldMk cId="2419514132" sldId="264"/>
        </pc:sldMkLst>
      </pc:sldChg>
      <pc:sldChg chg="addSp delSp modSp mod">
        <pc:chgData name="Alisdair Cunningham" userId="67e8d9ba-4582-42f1-b26c-e866daa7f65b" providerId="ADAL" clId="{56203DEE-5EBF-4AD5-8779-F0FCFCEE9500}" dt="2023-09-11T18:43:56.361" v="872" actId="20577"/>
        <pc:sldMkLst>
          <pc:docMk/>
          <pc:sldMk cId="3206688729" sldId="265"/>
        </pc:sldMkLst>
      </pc:sldChg>
      <pc:sldChg chg="addSp delSp modSp mod">
        <pc:chgData name="Alisdair Cunningham" userId="67e8d9ba-4582-42f1-b26c-e866daa7f65b" providerId="ADAL" clId="{56203DEE-5EBF-4AD5-8779-F0FCFCEE9500}" dt="2023-09-06T11:17:08.378" v="348"/>
        <pc:sldMkLst>
          <pc:docMk/>
          <pc:sldMk cId="3889052320" sldId="267"/>
        </pc:sldMkLst>
      </pc:sldChg>
      <pc:sldChg chg="addSp delSp modSp mod">
        <pc:chgData name="Alisdair Cunningham" userId="67e8d9ba-4582-42f1-b26c-e866daa7f65b" providerId="ADAL" clId="{56203DEE-5EBF-4AD5-8779-F0FCFCEE9500}" dt="2023-09-07T10:09:10.699" v="840" actId="20577"/>
        <pc:sldMkLst>
          <pc:docMk/>
          <pc:sldMk cId="3227866719" sldId="268"/>
        </pc:sldMkLst>
      </pc:sldChg>
    </pc:docChg>
  </pc:docChgLst>
  <pc:docChgLst>
    <pc:chgData name="Alisdair Cunningham" userId="67e8d9ba-4582-42f1-b26c-e866daa7f65b" providerId="ADAL" clId="{C5DC11CD-8937-4211-8D14-02BBDCEE4D71}"/>
    <pc:docChg chg="undo custSel addSld delSld modSld sldOrd">
      <pc:chgData name="Alisdair Cunningham" userId="67e8d9ba-4582-42f1-b26c-e866daa7f65b" providerId="ADAL" clId="{C5DC11CD-8937-4211-8D14-02BBDCEE4D71}" dt="2023-10-05T07:22:56.748" v="461" actId="2710"/>
      <pc:docMkLst>
        <pc:docMk/>
      </pc:docMkLst>
      <pc:sldChg chg="modSp">
        <pc:chgData name="Alisdair Cunningham" userId="67e8d9ba-4582-42f1-b26c-e866daa7f65b" providerId="ADAL" clId="{C5DC11CD-8937-4211-8D14-02BBDCEE4D71}" dt="2023-09-28T11:25:57.971" v="140"/>
        <pc:sldMkLst>
          <pc:docMk/>
          <pc:sldMk cId="3701768522" sldId="256"/>
        </pc:sldMkLst>
      </pc:sldChg>
      <pc:sldChg chg="modSp mod">
        <pc:chgData name="Alisdair Cunningham" userId="67e8d9ba-4582-42f1-b26c-e866daa7f65b" providerId="ADAL" clId="{C5DC11CD-8937-4211-8D14-02BBDCEE4D71}" dt="2023-10-05T07:22:56.748" v="461" actId="2710"/>
        <pc:sldMkLst>
          <pc:docMk/>
          <pc:sldMk cId="3520049810" sldId="257"/>
        </pc:sldMkLst>
      </pc:sldChg>
      <pc:sldChg chg="addSp modSp mod">
        <pc:chgData name="Alisdair Cunningham" userId="67e8d9ba-4582-42f1-b26c-e866daa7f65b" providerId="ADAL" clId="{C5DC11CD-8937-4211-8D14-02BBDCEE4D71}" dt="2023-09-29T11:18:20.035" v="351"/>
        <pc:sldMkLst>
          <pc:docMk/>
          <pc:sldMk cId="3408066673" sldId="258"/>
        </pc:sldMkLst>
      </pc:sldChg>
      <pc:sldChg chg="modSp mod">
        <pc:chgData name="Alisdair Cunningham" userId="67e8d9ba-4582-42f1-b26c-e866daa7f65b" providerId="ADAL" clId="{C5DC11CD-8937-4211-8D14-02BBDCEE4D71}" dt="2023-10-05T07:21:43.795" v="433" actId="20577"/>
        <pc:sldMkLst>
          <pc:docMk/>
          <pc:sldMk cId="1337602262" sldId="260"/>
        </pc:sldMkLst>
      </pc:sldChg>
      <pc:sldChg chg="modSp">
        <pc:chgData name="Alisdair Cunningham" userId="67e8d9ba-4582-42f1-b26c-e866daa7f65b" providerId="ADAL" clId="{C5DC11CD-8937-4211-8D14-02BBDCEE4D71}" dt="2023-09-28T11:25:57.971" v="140"/>
        <pc:sldMkLst>
          <pc:docMk/>
          <pc:sldMk cId="2545193714" sldId="263"/>
        </pc:sldMkLst>
      </pc:sldChg>
      <pc:sldChg chg="modSp">
        <pc:chgData name="Alisdair Cunningham" userId="67e8d9ba-4582-42f1-b26c-e866daa7f65b" providerId="ADAL" clId="{C5DC11CD-8937-4211-8D14-02BBDCEE4D71}" dt="2023-09-28T11:25:57.971" v="140"/>
        <pc:sldMkLst>
          <pc:docMk/>
          <pc:sldMk cId="2419514132" sldId="264"/>
        </pc:sldMkLst>
      </pc:sldChg>
      <pc:sldChg chg="modSp mod">
        <pc:chgData name="Alisdair Cunningham" userId="67e8d9ba-4582-42f1-b26c-e866daa7f65b" providerId="ADAL" clId="{C5DC11CD-8937-4211-8D14-02BBDCEE4D71}" dt="2023-09-28T11:25:57.971" v="140"/>
        <pc:sldMkLst>
          <pc:docMk/>
          <pc:sldMk cId="3206688729" sldId="265"/>
        </pc:sldMkLst>
      </pc:sldChg>
      <pc:sldChg chg="modSp del mod ord modShow">
        <pc:chgData name="Alisdair Cunningham" userId="67e8d9ba-4582-42f1-b26c-e866daa7f65b" providerId="ADAL" clId="{C5DC11CD-8937-4211-8D14-02BBDCEE4D71}" dt="2023-10-05T07:17:23.828" v="352" actId="47"/>
        <pc:sldMkLst>
          <pc:docMk/>
          <pc:sldMk cId="3889052320" sldId="267"/>
        </pc:sldMkLst>
      </pc:sldChg>
      <pc:sldChg chg="modSp">
        <pc:chgData name="Alisdair Cunningham" userId="67e8d9ba-4582-42f1-b26c-e866daa7f65b" providerId="ADAL" clId="{C5DC11CD-8937-4211-8D14-02BBDCEE4D71}" dt="2023-09-28T11:25:57.971" v="140"/>
        <pc:sldMkLst>
          <pc:docMk/>
          <pc:sldMk cId="3227866719" sldId="268"/>
        </pc:sldMkLst>
      </pc:sldChg>
      <pc:sldChg chg="modSp add mod">
        <pc:chgData name="Alisdair Cunningham" userId="67e8d9ba-4582-42f1-b26c-e866daa7f65b" providerId="ADAL" clId="{C5DC11CD-8937-4211-8D14-02BBDCEE4D71}" dt="2023-09-28T11:25:57.971" v="140"/>
        <pc:sldMkLst>
          <pc:docMk/>
          <pc:sldMk cId="1563429719" sldId="275"/>
        </pc:sldMkLst>
      </pc:sldChg>
      <pc:sldChg chg="addSp delSp modSp add mod">
        <pc:chgData name="Alisdair Cunningham" userId="67e8d9ba-4582-42f1-b26c-e866daa7f65b" providerId="ADAL" clId="{C5DC11CD-8937-4211-8D14-02BBDCEE4D71}" dt="2023-10-05T07:21:54.155" v="437" actId="478"/>
        <pc:sldMkLst>
          <pc:docMk/>
          <pc:sldMk cId="1818183927" sldId="276"/>
        </pc:sldMkLst>
      </pc:sldChg>
      <pc:sldChg chg="addSp delSp modSp add mod">
        <pc:chgData name="Alisdair Cunningham" userId="67e8d9ba-4582-42f1-b26c-e866daa7f65b" providerId="ADAL" clId="{C5DC11CD-8937-4211-8D14-02BBDCEE4D71}" dt="2023-10-05T07:22:09.308" v="440" actId="1076"/>
        <pc:sldMkLst>
          <pc:docMk/>
          <pc:sldMk cId="4067541576" sldId="277"/>
        </pc:sldMkLst>
      </pc:sldChg>
    </pc:docChg>
  </pc:docChgLst>
  <pc:docChgLst>
    <pc:chgData name="Alisdair Cunningham" userId="67e8d9ba-4582-42f1-b26c-e866daa7f65b" providerId="ADAL" clId="{51A95AB3-962E-4597-8FBD-FD5FEA750DAD}"/>
    <pc:docChg chg="undo custSel modSld">
      <pc:chgData name="Alisdair Cunningham" userId="67e8d9ba-4582-42f1-b26c-e866daa7f65b" providerId="ADAL" clId="{51A95AB3-962E-4597-8FBD-FD5FEA750DAD}" dt="2023-11-09T20:13:07.140" v="3"/>
      <pc:docMkLst>
        <pc:docMk/>
      </pc:docMkLst>
      <pc:sldChg chg="modSp">
        <pc:chgData name="Alisdair Cunningham" userId="67e8d9ba-4582-42f1-b26c-e866daa7f65b" providerId="ADAL" clId="{51A95AB3-962E-4597-8FBD-FD5FEA750DAD}" dt="2023-11-09T20:13:07.140" v="3"/>
        <pc:sldMkLst>
          <pc:docMk/>
          <pc:sldMk cId="3701768522" sldId="256"/>
        </pc:sldMkLst>
      </pc:sldChg>
      <pc:sldChg chg="modSp">
        <pc:chgData name="Alisdair Cunningham" userId="67e8d9ba-4582-42f1-b26c-e866daa7f65b" providerId="ADAL" clId="{51A95AB3-962E-4597-8FBD-FD5FEA750DAD}" dt="2023-11-09T20:13:07.140" v="3"/>
        <pc:sldMkLst>
          <pc:docMk/>
          <pc:sldMk cId="3520049810" sldId="257"/>
        </pc:sldMkLst>
      </pc:sldChg>
      <pc:sldChg chg="modSp">
        <pc:chgData name="Alisdair Cunningham" userId="67e8d9ba-4582-42f1-b26c-e866daa7f65b" providerId="ADAL" clId="{51A95AB3-962E-4597-8FBD-FD5FEA750DAD}" dt="2023-11-09T20:13:07.140" v="3"/>
        <pc:sldMkLst>
          <pc:docMk/>
          <pc:sldMk cId="3408066673" sldId="258"/>
        </pc:sldMkLst>
      </pc:sldChg>
      <pc:sldChg chg="modSp">
        <pc:chgData name="Alisdair Cunningham" userId="67e8d9ba-4582-42f1-b26c-e866daa7f65b" providerId="ADAL" clId="{51A95AB3-962E-4597-8FBD-FD5FEA750DAD}" dt="2023-11-09T20:13:07.140" v="3"/>
        <pc:sldMkLst>
          <pc:docMk/>
          <pc:sldMk cId="1337602262" sldId="260"/>
        </pc:sldMkLst>
      </pc:sldChg>
      <pc:sldChg chg="modSp">
        <pc:chgData name="Alisdair Cunningham" userId="67e8d9ba-4582-42f1-b26c-e866daa7f65b" providerId="ADAL" clId="{51A95AB3-962E-4597-8FBD-FD5FEA750DAD}" dt="2023-11-09T20:13:07.140" v="3"/>
        <pc:sldMkLst>
          <pc:docMk/>
          <pc:sldMk cId="2545193714" sldId="263"/>
        </pc:sldMkLst>
      </pc:sldChg>
      <pc:sldChg chg="modSp">
        <pc:chgData name="Alisdair Cunningham" userId="67e8d9ba-4582-42f1-b26c-e866daa7f65b" providerId="ADAL" clId="{51A95AB3-962E-4597-8FBD-FD5FEA750DAD}" dt="2023-11-09T20:13:07.140" v="3"/>
        <pc:sldMkLst>
          <pc:docMk/>
          <pc:sldMk cId="2419514132" sldId="264"/>
        </pc:sldMkLst>
      </pc:sldChg>
      <pc:sldChg chg="modSp">
        <pc:chgData name="Alisdair Cunningham" userId="67e8d9ba-4582-42f1-b26c-e866daa7f65b" providerId="ADAL" clId="{51A95AB3-962E-4597-8FBD-FD5FEA750DAD}" dt="2023-11-09T20:13:07.140" v="3"/>
        <pc:sldMkLst>
          <pc:docMk/>
          <pc:sldMk cId="3206688729" sldId="265"/>
        </pc:sldMkLst>
      </pc:sldChg>
      <pc:sldChg chg="modSp mod">
        <pc:chgData name="Alisdair Cunningham" userId="67e8d9ba-4582-42f1-b26c-e866daa7f65b" providerId="ADAL" clId="{51A95AB3-962E-4597-8FBD-FD5FEA750DAD}" dt="2023-11-09T20:13:07.140" v="3"/>
        <pc:sldMkLst>
          <pc:docMk/>
          <pc:sldMk cId="3227866719" sldId="268"/>
        </pc:sldMkLst>
      </pc:sldChg>
      <pc:sldChg chg="modSp">
        <pc:chgData name="Alisdair Cunningham" userId="67e8d9ba-4582-42f1-b26c-e866daa7f65b" providerId="ADAL" clId="{51A95AB3-962E-4597-8FBD-FD5FEA750DAD}" dt="2023-11-09T20:13:07.140" v="3"/>
        <pc:sldMkLst>
          <pc:docMk/>
          <pc:sldMk cId="1563429719" sldId="275"/>
        </pc:sldMkLst>
      </pc:sldChg>
      <pc:sldChg chg="modSp">
        <pc:chgData name="Alisdair Cunningham" userId="67e8d9ba-4582-42f1-b26c-e866daa7f65b" providerId="ADAL" clId="{51A95AB3-962E-4597-8FBD-FD5FEA750DAD}" dt="2023-11-09T20:13:07.140" v="3"/>
        <pc:sldMkLst>
          <pc:docMk/>
          <pc:sldMk cId="1818183927" sldId="276"/>
        </pc:sldMkLst>
      </pc:sldChg>
      <pc:sldChg chg="modSp">
        <pc:chgData name="Alisdair Cunningham" userId="67e8d9ba-4582-42f1-b26c-e866daa7f65b" providerId="ADAL" clId="{51A95AB3-962E-4597-8FBD-FD5FEA750DAD}" dt="2023-11-09T20:13:07.140" v="3"/>
        <pc:sldMkLst>
          <pc:docMk/>
          <pc:sldMk cId="4067541576" sldId="277"/>
        </pc:sldMkLst>
      </pc:sldChg>
    </pc:docChg>
  </pc:docChgLst>
  <pc:docChgLst>
    <pc:chgData name="Alisdair Cunningham" userId="67e8d9ba-4582-42f1-b26c-e866daa7f65b" providerId="ADAL" clId="{67B81A4C-0EEA-47A9-8F43-30D1DD555C48}"/>
    <pc:docChg chg="undo custSel modSld">
      <pc:chgData name="Alisdair Cunningham" userId="67e8d9ba-4582-42f1-b26c-e866daa7f65b" providerId="ADAL" clId="{67B81A4C-0EEA-47A9-8F43-30D1DD555C48}" dt="2025-10-02T16:25:35.632" v="149" actId="114"/>
      <pc:docMkLst>
        <pc:docMk/>
      </pc:docMkLst>
      <pc:sldChg chg="modSp">
        <pc:chgData name="Alisdair Cunningham" userId="67e8d9ba-4582-42f1-b26c-e866daa7f65b" providerId="ADAL" clId="{67B81A4C-0EEA-47A9-8F43-30D1DD555C48}" dt="2025-09-28T20:35:22.244" v="1"/>
        <pc:sldMkLst>
          <pc:docMk/>
          <pc:sldMk cId="3701768522" sldId="256"/>
        </pc:sldMkLst>
        <pc:spChg chg="mod">
          <ac:chgData name="Alisdair Cunningham" userId="67e8d9ba-4582-42f1-b26c-e866daa7f65b" providerId="ADAL" clId="{67B81A4C-0EEA-47A9-8F43-30D1DD555C48}" dt="2025-09-28T20:35:22.244" v="1"/>
          <ac:spMkLst>
            <pc:docMk/>
            <pc:sldMk cId="3701768522" sldId="256"/>
            <ac:spMk id="38" creationId="{065D01E9-11A0-DBC0-6713-29D01B31E987}"/>
          </ac:spMkLst>
        </pc:spChg>
        <pc:spChg chg="mod">
          <ac:chgData name="Alisdair Cunningham" userId="67e8d9ba-4582-42f1-b26c-e866daa7f65b" providerId="ADAL" clId="{67B81A4C-0EEA-47A9-8F43-30D1DD555C48}" dt="2025-09-28T20:35:05.018" v="0"/>
          <ac:spMkLst>
            <pc:docMk/>
            <pc:sldMk cId="3701768522" sldId="256"/>
            <ac:spMk id="39" creationId="{28BEEBE5-1649-2D3F-4E37-5E30C4D917BA}"/>
          </ac:spMkLst>
        </pc:spChg>
      </pc:sldChg>
      <pc:sldChg chg="modSp">
        <pc:chgData name="Alisdair Cunningham" userId="67e8d9ba-4582-42f1-b26c-e866daa7f65b" providerId="ADAL" clId="{67B81A4C-0EEA-47A9-8F43-30D1DD555C48}" dt="2025-09-28T20:43:50.716" v="2"/>
        <pc:sldMkLst>
          <pc:docMk/>
          <pc:sldMk cId="3520049810" sldId="257"/>
        </pc:sldMkLst>
        <pc:spChg chg="mod">
          <ac:chgData name="Alisdair Cunningham" userId="67e8d9ba-4582-42f1-b26c-e866daa7f65b" providerId="ADAL" clId="{67B81A4C-0EEA-47A9-8F43-30D1DD555C48}" dt="2025-09-28T20:43:50.716" v="2"/>
          <ac:spMkLst>
            <pc:docMk/>
            <pc:sldMk cId="3520049810" sldId="257"/>
            <ac:spMk id="8" creationId="{C39BE701-A67E-5BFD-B044-ECF13A621788}"/>
          </ac:spMkLst>
        </pc:spChg>
        <pc:spChg chg="mod">
          <ac:chgData name="Alisdair Cunningham" userId="67e8d9ba-4582-42f1-b26c-e866daa7f65b" providerId="ADAL" clId="{67B81A4C-0EEA-47A9-8F43-30D1DD555C48}" dt="2025-09-28T20:35:05.018" v="0"/>
          <ac:spMkLst>
            <pc:docMk/>
            <pc:sldMk cId="3520049810" sldId="257"/>
            <ac:spMk id="14" creationId="{3D5216FF-A848-7B03-7F19-B0E69A3C8466}"/>
          </ac:spMkLst>
        </pc:spChg>
      </pc:sldChg>
      <pc:sldChg chg="addSp delSp modSp mod">
        <pc:chgData name="Alisdair Cunningham" userId="67e8d9ba-4582-42f1-b26c-e866daa7f65b" providerId="ADAL" clId="{67B81A4C-0EEA-47A9-8F43-30D1DD555C48}" dt="2025-10-02T16:24:34.226" v="147" actId="1076"/>
        <pc:sldMkLst>
          <pc:docMk/>
          <pc:sldMk cId="3408066673" sldId="258"/>
        </pc:sldMkLst>
        <pc:spChg chg="mod">
          <ac:chgData name="Alisdair Cunningham" userId="67e8d9ba-4582-42f1-b26c-e866daa7f65b" providerId="ADAL" clId="{67B81A4C-0EEA-47A9-8F43-30D1DD555C48}" dt="2025-09-28T20:35:05.018" v="0"/>
          <ac:spMkLst>
            <pc:docMk/>
            <pc:sldMk cId="3408066673" sldId="258"/>
            <ac:spMk id="3" creationId="{5C97D259-C210-48AB-7C61-CFC306A4650C}"/>
          </ac:spMkLst>
        </pc:spChg>
        <pc:spChg chg="mod">
          <ac:chgData name="Alisdair Cunningham" userId="67e8d9ba-4582-42f1-b26c-e866daa7f65b" providerId="ADAL" clId="{67B81A4C-0EEA-47A9-8F43-30D1DD555C48}" dt="2025-09-28T20:43:50.716" v="2"/>
          <ac:spMkLst>
            <pc:docMk/>
            <pc:sldMk cId="3408066673" sldId="258"/>
            <ac:spMk id="8" creationId="{C39BE701-A67E-5BFD-B044-ECF13A621788}"/>
          </ac:spMkLst>
        </pc:spChg>
        <pc:graphicFrameChg chg="add mod modGraphic">
          <ac:chgData name="Alisdair Cunningham" userId="67e8d9ba-4582-42f1-b26c-e866daa7f65b" providerId="ADAL" clId="{67B81A4C-0EEA-47A9-8F43-30D1DD555C48}" dt="2025-10-02T16:24:34.226" v="147" actId="1076"/>
          <ac:graphicFrameMkLst>
            <pc:docMk/>
            <pc:sldMk cId="3408066673" sldId="258"/>
            <ac:graphicFrameMk id="7" creationId="{5D5D9680-0298-F61A-60C4-531FA6CF03B0}"/>
          </ac:graphicFrameMkLst>
        </pc:graphicFrameChg>
      </pc:sldChg>
      <pc:sldChg chg="modSp mod">
        <pc:chgData name="Alisdair Cunningham" userId="67e8d9ba-4582-42f1-b26c-e866daa7f65b" providerId="ADAL" clId="{67B81A4C-0EEA-47A9-8F43-30D1DD555C48}" dt="2025-09-28T20:55:05.829" v="61" actId="20577"/>
        <pc:sldMkLst>
          <pc:docMk/>
          <pc:sldMk cId="1337602262" sldId="260"/>
        </pc:sldMkLst>
        <pc:spChg chg="mod">
          <ac:chgData name="Alisdair Cunningham" userId="67e8d9ba-4582-42f1-b26c-e866daa7f65b" providerId="ADAL" clId="{67B81A4C-0EEA-47A9-8F43-30D1DD555C48}" dt="2025-09-28T20:35:05.018" v="0"/>
          <ac:spMkLst>
            <pc:docMk/>
            <pc:sldMk cId="1337602262" sldId="260"/>
            <ac:spMk id="2" creationId="{26266620-7CAA-8759-73EA-DAF7383F10D9}"/>
          </ac:spMkLst>
        </pc:spChg>
        <pc:spChg chg="mod">
          <ac:chgData name="Alisdair Cunningham" userId="67e8d9ba-4582-42f1-b26c-e866daa7f65b" providerId="ADAL" clId="{67B81A4C-0EEA-47A9-8F43-30D1DD555C48}" dt="2025-09-28T20:43:50.716" v="2"/>
          <ac:spMkLst>
            <pc:docMk/>
            <pc:sldMk cId="1337602262" sldId="260"/>
            <ac:spMk id="8" creationId="{C39BE701-A67E-5BFD-B044-ECF13A621788}"/>
          </ac:spMkLst>
        </pc:spChg>
        <pc:spChg chg="mod">
          <ac:chgData name="Alisdair Cunningham" userId="67e8d9ba-4582-42f1-b26c-e866daa7f65b" providerId="ADAL" clId="{67B81A4C-0EEA-47A9-8F43-30D1DD555C48}" dt="2025-09-28T20:55:05.829" v="61" actId="20577"/>
          <ac:spMkLst>
            <pc:docMk/>
            <pc:sldMk cId="1337602262" sldId="260"/>
            <ac:spMk id="12" creationId="{38C4A143-C346-A5D7-3DFF-2CAF7FBCDBED}"/>
          </ac:spMkLst>
        </pc:spChg>
        <pc:graphicFrameChg chg="modGraphic">
          <ac:chgData name="Alisdair Cunningham" userId="67e8d9ba-4582-42f1-b26c-e866daa7f65b" providerId="ADAL" clId="{67B81A4C-0EEA-47A9-8F43-30D1DD555C48}" dt="2025-09-28T20:53:38.713" v="43" actId="20577"/>
          <ac:graphicFrameMkLst>
            <pc:docMk/>
            <pc:sldMk cId="1337602262" sldId="260"/>
            <ac:graphicFrameMk id="7" creationId="{35526E53-1985-0AA8-8586-4612E550C6DB}"/>
          </ac:graphicFrameMkLst>
        </pc:graphicFrameChg>
        <pc:graphicFrameChg chg="modGraphic">
          <ac:chgData name="Alisdair Cunningham" userId="67e8d9ba-4582-42f1-b26c-e866daa7f65b" providerId="ADAL" clId="{67B81A4C-0EEA-47A9-8F43-30D1DD555C48}" dt="2025-09-28T20:54:47.904" v="57" actId="6549"/>
          <ac:graphicFrameMkLst>
            <pc:docMk/>
            <pc:sldMk cId="1337602262" sldId="260"/>
            <ac:graphicFrameMk id="13" creationId="{17CCE004-2D0E-D1EA-0653-735847692BD1}"/>
          </ac:graphicFrameMkLst>
        </pc:graphicFrameChg>
      </pc:sldChg>
      <pc:sldChg chg="addSp delSp modSp mod">
        <pc:chgData name="Alisdair Cunningham" userId="67e8d9ba-4582-42f1-b26c-e866daa7f65b" providerId="ADAL" clId="{67B81A4C-0EEA-47A9-8F43-30D1DD555C48}" dt="2025-09-28T20:57:22.482" v="123" actId="1076"/>
        <pc:sldMkLst>
          <pc:docMk/>
          <pc:sldMk cId="2545193714" sldId="263"/>
        </pc:sldMkLst>
        <pc:spChg chg="mod">
          <ac:chgData name="Alisdair Cunningham" userId="67e8d9ba-4582-42f1-b26c-e866daa7f65b" providerId="ADAL" clId="{67B81A4C-0EEA-47A9-8F43-30D1DD555C48}" dt="2025-09-28T20:35:05.018" v="0"/>
          <ac:spMkLst>
            <pc:docMk/>
            <pc:sldMk cId="2545193714" sldId="263"/>
            <ac:spMk id="2" creationId="{F51C16DF-F564-481C-CCA4-180408A5301A}"/>
          </ac:spMkLst>
        </pc:spChg>
        <pc:spChg chg="mod">
          <ac:chgData name="Alisdair Cunningham" userId="67e8d9ba-4582-42f1-b26c-e866daa7f65b" providerId="ADAL" clId="{67B81A4C-0EEA-47A9-8F43-30D1DD555C48}" dt="2025-09-28T20:43:50.716" v="2"/>
          <ac:spMkLst>
            <pc:docMk/>
            <pc:sldMk cId="2545193714" sldId="263"/>
            <ac:spMk id="8" creationId="{C39BE701-A67E-5BFD-B044-ECF13A621788}"/>
          </ac:spMkLst>
        </pc:spChg>
        <pc:spChg chg="add mod">
          <ac:chgData name="Alisdair Cunningham" userId="67e8d9ba-4582-42f1-b26c-e866daa7f65b" providerId="ADAL" clId="{67B81A4C-0EEA-47A9-8F43-30D1DD555C48}" dt="2025-09-28T20:57:22.482" v="123" actId="1076"/>
          <ac:spMkLst>
            <pc:docMk/>
            <pc:sldMk cId="2545193714" sldId="263"/>
            <ac:spMk id="10" creationId="{1E041AEA-23EB-6A24-EAF4-59986F7B5937}"/>
          </ac:spMkLst>
        </pc:spChg>
        <pc:spChg chg="mod">
          <ac:chgData name="Alisdair Cunningham" userId="67e8d9ba-4582-42f1-b26c-e866daa7f65b" providerId="ADAL" clId="{67B81A4C-0EEA-47A9-8F43-30D1DD555C48}" dt="2025-09-28T20:57:17.294" v="122" actId="20577"/>
          <ac:spMkLst>
            <pc:docMk/>
            <pc:sldMk cId="2545193714" sldId="263"/>
            <ac:spMk id="12" creationId="{38C4A143-C346-A5D7-3DFF-2CAF7FBCDBED}"/>
          </ac:spMkLst>
        </pc:spChg>
      </pc:sldChg>
      <pc:sldChg chg="modSp">
        <pc:chgData name="Alisdair Cunningham" userId="67e8d9ba-4582-42f1-b26c-e866daa7f65b" providerId="ADAL" clId="{67B81A4C-0EEA-47A9-8F43-30D1DD555C48}" dt="2025-09-28T20:43:50.716" v="2"/>
        <pc:sldMkLst>
          <pc:docMk/>
          <pc:sldMk cId="2419514132" sldId="264"/>
        </pc:sldMkLst>
        <pc:spChg chg="mod">
          <ac:chgData name="Alisdair Cunningham" userId="67e8d9ba-4582-42f1-b26c-e866daa7f65b" providerId="ADAL" clId="{67B81A4C-0EEA-47A9-8F43-30D1DD555C48}" dt="2025-09-28T20:35:05.018" v="0"/>
          <ac:spMkLst>
            <pc:docMk/>
            <pc:sldMk cId="2419514132" sldId="264"/>
            <ac:spMk id="2" creationId="{DCC55022-FB6B-03B1-63B3-3DF214375334}"/>
          </ac:spMkLst>
        </pc:spChg>
        <pc:spChg chg="mod">
          <ac:chgData name="Alisdair Cunningham" userId="67e8d9ba-4582-42f1-b26c-e866daa7f65b" providerId="ADAL" clId="{67B81A4C-0EEA-47A9-8F43-30D1DD555C48}" dt="2025-09-28T20:43:50.716" v="2"/>
          <ac:spMkLst>
            <pc:docMk/>
            <pc:sldMk cId="2419514132" sldId="264"/>
            <ac:spMk id="8" creationId="{C39BE701-A67E-5BFD-B044-ECF13A621788}"/>
          </ac:spMkLst>
        </pc:spChg>
      </pc:sldChg>
      <pc:sldChg chg="modSp">
        <pc:chgData name="Alisdair Cunningham" userId="67e8d9ba-4582-42f1-b26c-e866daa7f65b" providerId="ADAL" clId="{67B81A4C-0EEA-47A9-8F43-30D1DD555C48}" dt="2025-09-28T20:43:50.716" v="2"/>
        <pc:sldMkLst>
          <pc:docMk/>
          <pc:sldMk cId="3206688729" sldId="265"/>
        </pc:sldMkLst>
        <pc:spChg chg="mod">
          <ac:chgData name="Alisdair Cunningham" userId="67e8d9ba-4582-42f1-b26c-e866daa7f65b" providerId="ADAL" clId="{67B81A4C-0EEA-47A9-8F43-30D1DD555C48}" dt="2025-09-28T20:35:05.018" v="0"/>
          <ac:spMkLst>
            <pc:docMk/>
            <pc:sldMk cId="3206688729" sldId="265"/>
            <ac:spMk id="3" creationId="{FC166DDA-B509-215E-99A6-F662175F2F0F}"/>
          </ac:spMkLst>
        </pc:spChg>
        <pc:spChg chg="mod">
          <ac:chgData name="Alisdair Cunningham" userId="67e8d9ba-4582-42f1-b26c-e866daa7f65b" providerId="ADAL" clId="{67B81A4C-0EEA-47A9-8F43-30D1DD555C48}" dt="2025-09-28T20:43:50.716" v="2"/>
          <ac:spMkLst>
            <pc:docMk/>
            <pc:sldMk cId="3206688729" sldId="265"/>
            <ac:spMk id="8" creationId="{C39BE701-A67E-5BFD-B044-ECF13A621788}"/>
          </ac:spMkLst>
        </pc:spChg>
      </pc:sldChg>
      <pc:sldChg chg="modSp">
        <pc:chgData name="Alisdair Cunningham" userId="67e8d9ba-4582-42f1-b26c-e866daa7f65b" providerId="ADAL" clId="{67B81A4C-0EEA-47A9-8F43-30D1DD555C48}" dt="2025-09-28T20:43:50.716" v="2"/>
        <pc:sldMkLst>
          <pc:docMk/>
          <pc:sldMk cId="3227866719" sldId="268"/>
        </pc:sldMkLst>
        <pc:spChg chg="mod">
          <ac:chgData name="Alisdair Cunningham" userId="67e8d9ba-4582-42f1-b26c-e866daa7f65b" providerId="ADAL" clId="{67B81A4C-0EEA-47A9-8F43-30D1DD555C48}" dt="2025-09-28T20:35:05.018" v="0"/>
          <ac:spMkLst>
            <pc:docMk/>
            <pc:sldMk cId="3227866719" sldId="268"/>
            <ac:spMk id="4" creationId="{F3F43CE5-EA3D-1DDC-C0DE-7CFCA6ED4E52}"/>
          </ac:spMkLst>
        </pc:spChg>
        <pc:spChg chg="mod">
          <ac:chgData name="Alisdair Cunningham" userId="67e8d9ba-4582-42f1-b26c-e866daa7f65b" providerId="ADAL" clId="{67B81A4C-0EEA-47A9-8F43-30D1DD555C48}" dt="2025-09-28T20:43:50.716" v="2"/>
          <ac:spMkLst>
            <pc:docMk/>
            <pc:sldMk cId="3227866719" sldId="268"/>
            <ac:spMk id="8" creationId="{C39BE701-A67E-5BFD-B044-ECF13A621788}"/>
          </ac:spMkLst>
        </pc:spChg>
      </pc:sldChg>
      <pc:sldChg chg="modSp">
        <pc:chgData name="Alisdair Cunningham" userId="67e8d9ba-4582-42f1-b26c-e866daa7f65b" providerId="ADAL" clId="{67B81A4C-0EEA-47A9-8F43-30D1DD555C48}" dt="2025-09-28T20:43:50.716" v="2"/>
        <pc:sldMkLst>
          <pc:docMk/>
          <pc:sldMk cId="1563429719" sldId="275"/>
        </pc:sldMkLst>
        <pc:spChg chg="mod">
          <ac:chgData name="Alisdair Cunningham" userId="67e8d9ba-4582-42f1-b26c-e866daa7f65b" providerId="ADAL" clId="{67B81A4C-0EEA-47A9-8F43-30D1DD555C48}" dt="2025-09-28T20:43:50.716" v="2"/>
          <ac:spMkLst>
            <pc:docMk/>
            <pc:sldMk cId="1563429719" sldId="275"/>
            <ac:spMk id="8" creationId="{C39BE701-A67E-5BFD-B044-ECF13A621788}"/>
          </ac:spMkLst>
        </pc:spChg>
        <pc:spChg chg="mod">
          <ac:chgData name="Alisdair Cunningham" userId="67e8d9ba-4582-42f1-b26c-e866daa7f65b" providerId="ADAL" clId="{67B81A4C-0EEA-47A9-8F43-30D1DD555C48}" dt="2025-09-28T20:35:05.018" v="0"/>
          <ac:spMkLst>
            <pc:docMk/>
            <pc:sldMk cId="1563429719" sldId="275"/>
            <ac:spMk id="14" creationId="{3D5216FF-A848-7B03-7F19-B0E69A3C8466}"/>
          </ac:spMkLst>
        </pc:spChg>
      </pc:sldChg>
      <pc:sldChg chg="addSp delSp modSp mod">
        <pc:chgData name="Alisdair Cunningham" userId="67e8d9ba-4582-42f1-b26c-e866daa7f65b" providerId="ADAL" clId="{67B81A4C-0EEA-47A9-8F43-30D1DD555C48}" dt="2025-10-02T16:25:35.632" v="149" actId="114"/>
        <pc:sldMkLst>
          <pc:docMk/>
          <pc:sldMk cId="1818183927" sldId="276"/>
        </pc:sldMkLst>
        <pc:spChg chg="mod">
          <ac:chgData name="Alisdair Cunningham" userId="67e8d9ba-4582-42f1-b26c-e866daa7f65b" providerId="ADAL" clId="{67B81A4C-0EEA-47A9-8F43-30D1DD555C48}" dt="2025-09-28T20:35:05.018" v="0"/>
          <ac:spMkLst>
            <pc:docMk/>
            <pc:sldMk cId="1818183927" sldId="276"/>
            <ac:spMk id="2" creationId="{26266620-7CAA-8759-73EA-DAF7383F10D9}"/>
          </ac:spMkLst>
        </pc:spChg>
        <pc:spChg chg="mod">
          <ac:chgData name="Alisdair Cunningham" userId="67e8d9ba-4582-42f1-b26c-e866daa7f65b" providerId="ADAL" clId="{67B81A4C-0EEA-47A9-8F43-30D1DD555C48}" dt="2025-09-28T20:43:50.716" v="2"/>
          <ac:spMkLst>
            <pc:docMk/>
            <pc:sldMk cId="1818183927" sldId="276"/>
            <ac:spMk id="8" creationId="{C39BE701-A67E-5BFD-B044-ECF13A621788}"/>
          </ac:spMkLst>
        </pc:spChg>
        <pc:spChg chg="mod">
          <ac:chgData name="Alisdair Cunningham" userId="67e8d9ba-4582-42f1-b26c-e866daa7f65b" providerId="ADAL" clId="{67B81A4C-0EEA-47A9-8F43-30D1DD555C48}" dt="2025-10-02T16:25:35.632" v="149" actId="114"/>
          <ac:spMkLst>
            <pc:docMk/>
            <pc:sldMk cId="1818183927" sldId="276"/>
            <ac:spMk id="12" creationId="{38C4A143-C346-A5D7-3DFF-2CAF7FBCDBED}"/>
          </ac:spMkLst>
        </pc:spChg>
        <pc:graphicFrameChg chg="add mod">
          <ac:chgData name="Alisdair Cunningham" userId="67e8d9ba-4582-42f1-b26c-e866daa7f65b" providerId="ADAL" clId="{67B81A4C-0EEA-47A9-8F43-30D1DD555C48}" dt="2025-09-28T20:58:11.477" v="126" actId="1076"/>
          <ac:graphicFrameMkLst>
            <pc:docMk/>
            <pc:sldMk cId="1818183927" sldId="276"/>
            <ac:graphicFrameMk id="3" creationId="{BDBBC2DB-797B-5E32-EBAD-72487ACAB795}"/>
          </ac:graphicFrameMkLst>
        </pc:graphicFrameChg>
      </pc:sldChg>
      <pc:sldChg chg="addSp delSp modSp mod">
        <pc:chgData name="Alisdair Cunningham" userId="67e8d9ba-4582-42f1-b26c-e866daa7f65b" providerId="ADAL" clId="{67B81A4C-0EEA-47A9-8F43-30D1DD555C48}" dt="2025-09-28T20:59:05.683" v="140" actId="1076"/>
        <pc:sldMkLst>
          <pc:docMk/>
          <pc:sldMk cId="4067541576" sldId="277"/>
        </pc:sldMkLst>
        <pc:spChg chg="mod">
          <ac:chgData name="Alisdair Cunningham" userId="67e8d9ba-4582-42f1-b26c-e866daa7f65b" providerId="ADAL" clId="{67B81A4C-0EEA-47A9-8F43-30D1DD555C48}" dt="2025-09-28T20:35:05.018" v="0"/>
          <ac:spMkLst>
            <pc:docMk/>
            <pc:sldMk cId="4067541576" sldId="277"/>
            <ac:spMk id="2" creationId="{26266620-7CAA-8759-73EA-DAF7383F10D9}"/>
          </ac:spMkLst>
        </pc:spChg>
        <pc:spChg chg="mod">
          <ac:chgData name="Alisdair Cunningham" userId="67e8d9ba-4582-42f1-b26c-e866daa7f65b" providerId="ADAL" clId="{67B81A4C-0EEA-47A9-8F43-30D1DD555C48}" dt="2025-09-28T20:43:50.716" v="2"/>
          <ac:spMkLst>
            <pc:docMk/>
            <pc:sldMk cId="4067541576" sldId="277"/>
            <ac:spMk id="8" creationId="{C39BE701-A67E-5BFD-B044-ECF13A621788}"/>
          </ac:spMkLst>
        </pc:spChg>
        <pc:spChg chg="mod">
          <ac:chgData name="Alisdair Cunningham" userId="67e8d9ba-4582-42f1-b26c-e866daa7f65b" providerId="ADAL" clId="{67B81A4C-0EEA-47A9-8F43-30D1DD555C48}" dt="2025-09-28T20:59:02.972" v="139" actId="14100"/>
          <ac:spMkLst>
            <pc:docMk/>
            <pc:sldMk cId="4067541576" sldId="277"/>
            <ac:spMk id="12" creationId="{38C4A143-C346-A5D7-3DFF-2CAF7FBCDBED}"/>
          </ac:spMkLst>
        </pc:spChg>
        <pc:graphicFrameChg chg="add mod">
          <ac:chgData name="Alisdair Cunningham" userId="67e8d9ba-4582-42f1-b26c-e866daa7f65b" providerId="ADAL" clId="{67B81A4C-0EEA-47A9-8F43-30D1DD555C48}" dt="2025-09-28T20:59:05.683" v="140" actId="1076"/>
          <ac:graphicFrameMkLst>
            <pc:docMk/>
            <pc:sldMk cId="4067541576" sldId="277"/>
            <ac:graphicFrameMk id="4" creationId="{39D3A47F-683B-EE9D-1BA6-BBAA5339684B}"/>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4111501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387925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www.legislation.gov.uk/anaw/2015/2/contents/enacted"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 Id="rId4" Type="http://schemas.openxmlformats.org/officeDocument/2006/relationships/hyperlink" Target="https://teams.microsoft.com/l/team/19%3Anc0AGDzox9tNEzBgd3scLb8GJFUhCamuc6F2YTUVpUo1%40thread.tacv2/conversations?groupId=3cade613-7f1d-46ba-9be9-490b9c4c054b&amp;tenantId=4e0f11f9-046e-4505-9cb8-db2152311e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840562" y="741594"/>
            <a:ext cx="550725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ACNA5000: </a:t>
            </a:r>
            <a:r>
              <a:rPr lang="en-GB" sz="5000" dirty="0">
                <a:latin typeface="+mj-lt"/>
                <a:ea typeface="+mj-ea"/>
                <a:cs typeface="+mj-cs"/>
              </a:rPr>
              <a:t>Changemakers:</a:t>
            </a:r>
          </a:p>
          <a:p>
            <a:pPr algn="ctr">
              <a:lnSpc>
                <a:spcPct val="90000"/>
              </a:lnSpc>
              <a:spcBef>
                <a:spcPct val="0"/>
              </a:spcBef>
              <a:spcAft>
                <a:spcPts val="600"/>
              </a:spcAft>
            </a:pPr>
            <a:r>
              <a:rPr lang="en-GB" sz="5000" dirty="0">
                <a:latin typeface="+mj-lt"/>
                <a:ea typeface="+mj-ea"/>
                <a:cs typeface="+mj-cs"/>
              </a:rPr>
              <a:t>Build your brand</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11</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03/10/2025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 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160938" y="1155565"/>
            <a:ext cx="5855516" cy="4651723"/>
          </a:xfrm>
          <a:prstGeom prst="rect">
            <a:avLst/>
          </a:prstGeom>
          <a:noFill/>
        </p:spPr>
        <p:txBody>
          <a:bodyPr wrap="square" rtlCol="0">
            <a:spAutoFit/>
          </a:bodyPr>
          <a:lstStyle/>
          <a:p>
            <a:r>
              <a:rPr lang="en-GB" sz="2400" dirty="0"/>
              <a:t>This lecture will contain the following:</a:t>
            </a:r>
          </a:p>
          <a:p>
            <a:endParaRPr lang="en-GB" sz="2400" dirty="0"/>
          </a:p>
          <a:p>
            <a:pPr marL="342900" indent="-342900">
              <a:lnSpc>
                <a:spcPct val="150000"/>
              </a:lnSpc>
              <a:buFontTx/>
              <a:buChar char="-"/>
            </a:pPr>
            <a:r>
              <a:rPr lang="en-GB" sz="2400" dirty="0"/>
              <a:t>Module Aim</a:t>
            </a:r>
          </a:p>
          <a:p>
            <a:pPr marL="342900" indent="-342900">
              <a:lnSpc>
                <a:spcPct val="150000"/>
              </a:lnSpc>
              <a:buFontTx/>
              <a:buChar char="-"/>
            </a:pPr>
            <a:r>
              <a:rPr lang="en-GB" sz="2400" dirty="0"/>
              <a:t>Module Overview</a:t>
            </a:r>
          </a:p>
          <a:p>
            <a:pPr marL="342900" indent="-342900">
              <a:lnSpc>
                <a:spcPct val="150000"/>
              </a:lnSpc>
              <a:buFontTx/>
              <a:buChar char="-"/>
            </a:pPr>
            <a:r>
              <a:rPr lang="en-GB" sz="2400" dirty="0"/>
              <a:t>Module Assessment</a:t>
            </a:r>
          </a:p>
          <a:p>
            <a:pPr marL="342900" indent="-342900">
              <a:lnSpc>
                <a:spcPct val="150000"/>
              </a:lnSpc>
              <a:buFontTx/>
              <a:buChar char="-"/>
            </a:pPr>
            <a:r>
              <a:rPr lang="en-GB" sz="2400" dirty="0"/>
              <a:t>Assessments 1 and 2</a:t>
            </a:r>
          </a:p>
          <a:p>
            <a:pPr marL="342900" indent="-342900">
              <a:lnSpc>
                <a:spcPct val="150000"/>
              </a:lnSpc>
              <a:buFontTx/>
              <a:buChar char="-"/>
            </a:pPr>
            <a:r>
              <a:rPr lang="en-GB" sz="2400" dirty="0"/>
              <a:t>Next Session</a:t>
            </a:r>
          </a:p>
          <a:p>
            <a:pPr marL="342900" indent="-342900">
              <a:lnSpc>
                <a:spcPct val="150000"/>
              </a:lnSpc>
              <a:buFontTx/>
              <a:buChar char="-"/>
            </a:pPr>
            <a:r>
              <a:rPr lang="en-GB" sz="2400" dirty="0"/>
              <a:t>Current knowledge</a:t>
            </a:r>
          </a:p>
          <a:p>
            <a:pPr marL="342900" indent="-342900">
              <a:lnSpc>
                <a:spcPct val="150000"/>
              </a:lnSpc>
              <a:buFontTx/>
              <a:buChar char="-"/>
            </a:pPr>
            <a:r>
              <a:rPr lang="en-GB" sz="2400" dirty="0"/>
              <a:t>Questions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Module structure</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1775791" y="446574"/>
            <a:ext cx="10416209" cy="5386090"/>
          </a:xfrm>
          <a:prstGeom prst="rect">
            <a:avLst/>
          </a:prstGeom>
          <a:noFill/>
        </p:spPr>
        <p:txBody>
          <a:bodyPr wrap="square" rtlCol="0">
            <a:spAutoFit/>
          </a:bodyPr>
          <a:lstStyle/>
          <a:p>
            <a:r>
              <a:rPr lang="en-GB" sz="2400" dirty="0"/>
              <a:t>During this module, I aim to provide the following:</a:t>
            </a:r>
          </a:p>
          <a:p>
            <a:r>
              <a:rPr lang="en-GB" sz="2400" dirty="0"/>
              <a:t>	</a:t>
            </a:r>
            <a:endParaRPr lang="en-GB" sz="2000" dirty="0"/>
          </a:p>
          <a:p>
            <a:r>
              <a:rPr lang="en-GB" sz="2400" b="1" dirty="0"/>
              <a:t>Open door policy </a:t>
            </a:r>
          </a:p>
          <a:p>
            <a:pPr marL="342900" indent="-342900">
              <a:buFontTx/>
              <a:buChar char="-"/>
            </a:pPr>
            <a:r>
              <a:rPr lang="en-GB" sz="2000" dirty="0"/>
              <a:t>I welcome the opportunity to respond to questions and discuss topics</a:t>
            </a:r>
          </a:p>
          <a:p>
            <a:pPr marL="342900" indent="-342900">
              <a:buFontTx/>
              <a:buChar char="-"/>
            </a:pPr>
            <a:r>
              <a:rPr lang="en-GB" sz="2000" dirty="0"/>
              <a:t>Please contact me via email and Teams</a:t>
            </a:r>
          </a:p>
          <a:p>
            <a:endParaRPr lang="en-GB" sz="2000" dirty="0"/>
          </a:p>
          <a:p>
            <a:r>
              <a:rPr lang="en-GB" sz="2400" b="1" dirty="0"/>
              <a:t>Interaction / Engagement</a:t>
            </a:r>
          </a:p>
          <a:p>
            <a:pPr marL="342900" indent="-342900">
              <a:buFontTx/>
              <a:buChar char="-"/>
            </a:pPr>
            <a:r>
              <a:rPr lang="en-GB" sz="2000" dirty="0"/>
              <a:t>I will include interactivity in my lectures, to facilitate hands-on learning and experience</a:t>
            </a:r>
          </a:p>
          <a:p>
            <a:pPr marL="342900" indent="-342900">
              <a:buFontTx/>
              <a:buChar char="-"/>
            </a:pPr>
            <a:r>
              <a:rPr lang="en-GB" sz="2000" dirty="0"/>
              <a:t>This will include questions, activities (individual and group) and exercises.</a:t>
            </a:r>
          </a:p>
          <a:p>
            <a:pPr marL="342900" indent="-342900">
              <a:buFontTx/>
              <a:buChar char="-"/>
            </a:pPr>
            <a:r>
              <a:rPr lang="en-GB" sz="2000" dirty="0"/>
              <a:t>Please take part if you are able</a:t>
            </a:r>
          </a:p>
          <a:p>
            <a:pPr marL="342900" indent="-342900">
              <a:buFontTx/>
              <a:buChar char="-"/>
            </a:pPr>
            <a:endParaRPr lang="en-GB" sz="2000" dirty="0"/>
          </a:p>
          <a:p>
            <a:r>
              <a:rPr lang="en-GB" sz="2400" b="1" dirty="0"/>
              <a:t>Tailoring</a:t>
            </a:r>
          </a:p>
          <a:p>
            <a:pPr marL="342900" indent="-342900">
              <a:buFontTx/>
              <a:buChar char="-"/>
            </a:pPr>
            <a:r>
              <a:rPr lang="en-GB" sz="2000" dirty="0"/>
              <a:t>Where possible, I will try to tailor some content to your interests.</a:t>
            </a:r>
          </a:p>
          <a:p>
            <a:pPr marL="342900" indent="-342900">
              <a:buFontTx/>
              <a:buChar char="-"/>
            </a:pPr>
            <a:endParaRPr lang="en-GB" sz="2000" dirty="0"/>
          </a:p>
          <a:p>
            <a:r>
              <a:rPr lang="en-GB" sz="2400" b="1" dirty="0"/>
              <a:t>Feedback</a:t>
            </a:r>
          </a:p>
          <a:p>
            <a:r>
              <a:rPr lang="en-GB" sz="2000" dirty="0"/>
              <a:t>- I value your feedback, on things that do / do not work well</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pic>
        <p:nvPicPr>
          <p:cNvPr id="2" name="Picture 1">
            <a:extLst>
              <a:ext uri="{FF2B5EF4-FFF2-40B4-BE49-F238E27FC236}">
                <a16:creationId xmlns:a16="http://schemas.microsoft.com/office/drawing/2014/main" id="{84A927B6-7836-B735-BC14-18BCEC62F776}"/>
              </a:ext>
            </a:extLst>
          </p:cNvPr>
          <p:cNvPicPr>
            <a:picLocks noChangeAspect="1"/>
          </p:cNvPicPr>
          <p:nvPr/>
        </p:nvPicPr>
        <p:blipFill>
          <a:blip r:embed="rId2"/>
          <a:stretch>
            <a:fillRect/>
          </a:stretch>
        </p:blipFill>
        <p:spPr>
          <a:xfrm>
            <a:off x="10286766" y="1025336"/>
            <a:ext cx="825182" cy="1403321"/>
          </a:xfrm>
          <a:prstGeom prst="rect">
            <a:avLst/>
          </a:prstGeom>
        </p:spPr>
      </p:pic>
      <p:pic>
        <p:nvPicPr>
          <p:cNvPr id="1028" name="Picture 4" descr="Engage Icon Images – Browse 34,455 Stock Photos, Vectors, and Video | Adobe  Stock">
            <a:extLst>
              <a:ext uri="{FF2B5EF4-FFF2-40B4-BE49-F238E27FC236}">
                <a16:creationId xmlns:a16="http://schemas.microsoft.com/office/drawing/2014/main" id="{CEC4A025-1740-5672-22AA-DC62C3817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3" y="2271291"/>
            <a:ext cx="1898844" cy="18988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emium Vector | Interest concept line icon. simple element illustration.  interest concept outline symbol design. can be used for web and mobile ui/ux">
            <a:extLst>
              <a:ext uri="{FF2B5EF4-FFF2-40B4-BE49-F238E27FC236}">
                <a16:creationId xmlns:a16="http://schemas.microsoft.com/office/drawing/2014/main" id="{1655F2CE-5A6D-AEC8-BDF2-BF4E5B4917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981" t="30141" r="28980" b="31751"/>
          <a:stretch/>
        </p:blipFill>
        <p:spPr bwMode="auto">
          <a:xfrm>
            <a:off x="9795864" y="3720832"/>
            <a:ext cx="1777994" cy="16117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047F50F-F569-0EBC-2AE1-2A748DD85E68}"/>
              </a:ext>
            </a:extLst>
          </p:cNvPr>
          <p:cNvPicPr>
            <a:picLocks noChangeAspect="1"/>
          </p:cNvPicPr>
          <p:nvPr/>
        </p:nvPicPr>
        <p:blipFill>
          <a:blip r:embed="rId5"/>
          <a:stretch>
            <a:fillRect/>
          </a:stretch>
        </p:blipFill>
        <p:spPr>
          <a:xfrm>
            <a:off x="311426" y="4872772"/>
            <a:ext cx="1199322" cy="1199322"/>
          </a:xfrm>
          <a:prstGeom prst="rect">
            <a:avLst/>
          </a:prstGeom>
        </p:spPr>
      </p:pic>
    </p:spTree>
    <p:extLst>
      <p:ext uri="{BB962C8B-B14F-4D97-AF65-F5344CB8AC3E}">
        <p14:creationId xmlns:p14="http://schemas.microsoft.com/office/powerpoint/2010/main" val="1563429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Module </a:t>
            </a:r>
            <a:r>
              <a:rPr lang="fr-FR" b="1" dirty="0" err="1"/>
              <a:t>Aims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83743" y="1155565"/>
            <a:ext cx="7551174" cy="2308324"/>
          </a:xfrm>
          <a:prstGeom prst="rect">
            <a:avLst/>
          </a:prstGeom>
          <a:noFill/>
        </p:spPr>
        <p:txBody>
          <a:bodyPr wrap="square" rtlCol="0">
            <a:spAutoFit/>
          </a:bodyPr>
          <a:lstStyle/>
          <a:p>
            <a:r>
              <a:rPr lang="en-GB" sz="2400" dirty="0"/>
              <a:t>Module descriptor can be found on Moodle:</a:t>
            </a:r>
          </a:p>
          <a:p>
            <a:pPr algn="ctr"/>
            <a:r>
              <a:rPr lang="en-GB" sz="2400" dirty="0">
                <a:hlinkClick r:id="rId2"/>
              </a:rPr>
              <a:t>https://moodle.uwtsd.ac.uk/</a:t>
            </a:r>
            <a:endParaRPr lang="en-GB" sz="2400" dirty="0"/>
          </a:p>
          <a:p>
            <a:endParaRPr lang="en-GB" sz="2400" dirty="0"/>
          </a:p>
          <a:p>
            <a:pPr algn="ctr"/>
            <a:r>
              <a:rPr lang="en-GB" sz="2400" b="1" i="1" dirty="0"/>
              <a:t>“To build the skills and competencies necessary for career resilience and professional development for the future work context.” </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pic>
        <p:nvPicPr>
          <p:cNvPr id="3" name="Picture 2">
            <a:extLst>
              <a:ext uri="{FF2B5EF4-FFF2-40B4-BE49-F238E27FC236}">
                <a16:creationId xmlns:a16="http://schemas.microsoft.com/office/drawing/2014/main" id="{5F3BC67A-51B7-1CA3-B0E2-69139250D99D}"/>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Module </a:t>
            </a:r>
            <a:r>
              <a:rPr lang="en-GB" b="1" dirty="0"/>
              <a:t>Overview: Semester 1</a:t>
            </a:r>
          </a:p>
        </p:txBody>
      </p:sp>
      <p:sp>
        <p:nvSpPr>
          <p:cNvPr id="2" name="TextBox 1">
            <a:extLst>
              <a:ext uri="{FF2B5EF4-FFF2-40B4-BE49-F238E27FC236}">
                <a16:creationId xmlns:a16="http://schemas.microsoft.com/office/drawing/2014/main" id="{A2D86128-627C-CDAF-0130-E754A86682C9}"/>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sp>
        <p:nvSpPr>
          <p:cNvPr id="3" name="TextBox 2">
            <a:extLst>
              <a:ext uri="{FF2B5EF4-FFF2-40B4-BE49-F238E27FC236}">
                <a16:creationId xmlns:a16="http://schemas.microsoft.com/office/drawing/2014/main" id="{5C97D259-C210-48AB-7C61-CFC306A4650C}"/>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pic>
        <p:nvPicPr>
          <p:cNvPr id="4" name="Picture 3">
            <a:extLst>
              <a:ext uri="{FF2B5EF4-FFF2-40B4-BE49-F238E27FC236}">
                <a16:creationId xmlns:a16="http://schemas.microsoft.com/office/drawing/2014/main" id="{B103642F-8859-A223-448B-8BDF92518F13}"/>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71E5AF3-2AD6-24B6-39DF-091688BE07A6}"/>
              </a:ext>
            </a:extLst>
          </p:cNvPr>
          <p:cNvSpPr txBox="1"/>
          <p:nvPr/>
        </p:nvSpPr>
        <p:spPr>
          <a:xfrm>
            <a:off x="4905796" y="5740263"/>
            <a:ext cx="6119190" cy="400110"/>
          </a:xfrm>
          <a:prstGeom prst="rect">
            <a:avLst/>
          </a:prstGeom>
          <a:noFill/>
        </p:spPr>
        <p:txBody>
          <a:bodyPr wrap="square">
            <a:spAutoFit/>
          </a:bodyPr>
          <a:lstStyle/>
          <a:p>
            <a:pPr algn="ctr"/>
            <a:r>
              <a:rPr lang="en-GB" sz="2000" b="1" i="1" dirty="0"/>
              <a:t>Subject to change</a:t>
            </a:r>
          </a:p>
        </p:txBody>
      </p:sp>
      <p:graphicFrame>
        <p:nvGraphicFramePr>
          <p:cNvPr id="7" name="Table 6">
            <a:extLst>
              <a:ext uri="{FF2B5EF4-FFF2-40B4-BE49-F238E27FC236}">
                <a16:creationId xmlns:a16="http://schemas.microsoft.com/office/drawing/2014/main" id="{5D5D9680-0298-F61A-60C4-531FA6CF03B0}"/>
              </a:ext>
            </a:extLst>
          </p:cNvPr>
          <p:cNvGraphicFramePr>
            <a:graphicFrameLocks noGrp="1"/>
          </p:cNvGraphicFramePr>
          <p:nvPr>
            <p:extLst>
              <p:ext uri="{D42A27DB-BD31-4B8C-83A1-F6EECF244321}">
                <p14:modId xmlns:p14="http://schemas.microsoft.com/office/powerpoint/2010/main" val="3485808574"/>
              </p:ext>
            </p:extLst>
          </p:nvPr>
        </p:nvGraphicFramePr>
        <p:xfrm>
          <a:off x="4453490" y="736965"/>
          <a:ext cx="6506390" cy="4840428"/>
        </p:xfrm>
        <a:graphic>
          <a:graphicData uri="http://schemas.openxmlformats.org/drawingml/2006/table">
            <a:tbl>
              <a:tblPr/>
              <a:tblGrid>
                <a:gridCol w="1186457">
                  <a:extLst>
                    <a:ext uri="{9D8B030D-6E8A-4147-A177-3AD203B41FA5}">
                      <a16:colId xmlns:a16="http://schemas.microsoft.com/office/drawing/2014/main" val="4201942821"/>
                    </a:ext>
                  </a:extLst>
                </a:gridCol>
                <a:gridCol w="908959">
                  <a:extLst>
                    <a:ext uri="{9D8B030D-6E8A-4147-A177-3AD203B41FA5}">
                      <a16:colId xmlns:a16="http://schemas.microsoft.com/office/drawing/2014/main" val="2912284086"/>
                    </a:ext>
                  </a:extLst>
                </a:gridCol>
                <a:gridCol w="3317222">
                  <a:extLst>
                    <a:ext uri="{9D8B030D-6E8A-4147-A177-3AD203B41FA5}">
                      <a16:colId xmlns:a16="http://schemas.microsoft.com/office/drawing/2014/main" val="3222184036"/>
                    </a:ext>
                  </a:extLst>
                </a:gridCol>
                <a:gridCol w="1093752">
                  <a:extLst>
                    <a:ext uri="{9D8B030D-6E8A-4147-A177-3AD203B41FA5}">
                      <a16:colId xmlns:a16="http://schemas.microsoft.com/office/drawing/2014/main" val="813164815"/>
                    </a:ext>
                  </a:extLst>
                </a:gridCol>
              </a:tblGrid>
              <a:tr h="259229">
                <a:tc gridSpan="4">
                  <a:txBody>
                    <a:bodyPr/>
                    <a:lstStyle/>
                    <a:p>
                      <a:pPr algn="ctr" fontAlgn="ctr">
                        <a:buNone/>
                      </a:pPr>
                      <a:r>
                        <a:rPr lang="en-GB" sz="1400" b="1" i="0" u="none" strike="noStrike" dirty="0">
                          <a:solidFill>
                            <a:srgbClr val="000000"/>
                          </a:solidFill>
                          <a:effectLst/>
                          <a:latin typeface="Calibri" panose="020F0502020204030204" pitchFamily="34" charset="0"/>
                        </a:rPr>
                        <a:t>ACNA5000: Changemakers BYOB</a:t>
                      </a:r>
                      <a:br>
                        <a:rPr lang="en-GB" sz="1400" b="1" i="0" u="none" strike="noStrike" dirty="0">
                          <a:solidFill>
                            <a:srgbClr val="000000"/>
                          </a:solidFill>
                          <a:effectLst/>
                          <a:latin typeface="Calibri" panose="020F0502020204030204" pitchFamily="34" charset="0"/>
                        </a:rPr>
                      </a:br>
                      <a:r>
                        <a:rPr lang="en-GB" sz="1400" b="1" i="0" u="none" strike="noStrike" dirty="0">
                          <a:solidFill>
                            <a:srgbClr val="000000"/>
                          </a:solidFill>
                          <a:effectLst/>
                          <a:latin typeface="Calibri" panose="020F0502020204030204" pitchFamily="34" charset="0"/>
                        </a:rPr>
                        <a:t>Friday 9 - 11</a:t>
                      </a:r>
                    </a:p>
                  </a:txBody>
                  <a:tcPr marL="3703" marR="3703" marT="3703"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4270028955"/>
                  </a:ext>
                </a:extLst>
              </a:tr>
              <a:tr h="648072">
                <a:tc>
                  <a:txBody>
                    <a:bodyPr/>
                    <a:lstStyle/>
                    <a:p>
                      <a:pPr algn="ctr" fontAlgn="ctr">
                        <a:buNone/>
                      </a:pPr>
                      <a:r>
                        <a:rPr lang="en-GB" sz="1400" b="1" i="0" u="none" strike="noStrike">
                          <a:solidFill>
                            <a:srgbClr val="000000"/>
                          </a:solidFill>
                          <a:effectLst/>
                          <a:latin typeface="Calibri" panose="020F0502020204030204" pitchFamily="34" charset="0"/>
                        </a:rPr>
                        <a:t>Teaching Week</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1" i="0" u="none" strike="noStrike">
                          <a:solidFill>
                            <a:srgbClr val="000000"/>
                          </a:solidFill>
                          <a:effectLst/>
                          <a:latin typeface="Calibri" panose="020F0502020204030204" pitchFamily="34" charset="0"/>
                        </a:rPr>
                        <a:t>W/C Date</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1" i="0" u="none" strike="noStrike">
                          <a:solidFill>
                            <a:srgbClr val="000000"/>
                          </a:solidFill>
                          <a:effectLst/>
                          <a:latin typeface="Calibri" panose="020F0502020204030204" pitchFamily="34" charset="0"/>
                        </a:rPr>
                        <a:t>Lecture content</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1" i="0" u="none" strike="noStrike">
                          <a:solidFill>
                            <a:srgbClr val="000000"/>
                          </a:solidFill>
                          <a:effectLst/>
                          <a:latin typeface="Calibri" panose="020F0502020204030204" pitchFamily="34" charset="0"/>
                        </a:rPr>
                        <a:t>Assessments</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05263326"/>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1</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29/09/2025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Introduction</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20247524"/>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2</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06/10/2025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Skills Evaluation</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63374033"/>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3</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13/10/2025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Skills workshop</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3752088"/>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4</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20/10/2025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gn="ctr" fontAlgn="ctr">
                        <a:buNone/>
                      </a:pPr>
                      <a:r>
                        <a:rPr lang="en-GB" sz="1400" b="1" i="0" u="none" strike="noStrike" dirty="0">
                          <a:solidFill>
                            <a:srgbClr val="000000"/>
                          </a:solidFill>
                          <a:effectLst/>
                          <a:latin typeface="Calibri" panose="020F0502020204030204" pitchFamily="34" charset="0"/>
                        </a:rPr>
                        <a:t>Fieldwork Week</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0B4"/>
                    </a:solidFill>
                  </a:tcPr>
                </a:tc>
                <a:tc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4247432207"/>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27/10/2025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Digital Skills</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33995906"/>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6</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03/11/2025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Job search and CV workshop</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42027098"/>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7</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10/11/2025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Blogging for Sustainability</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4194766"/>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8</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17/11/2025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CV review worlshop</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5158160"/>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9</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24/11/2025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gn="ctr" fontAlgn="ctr">
                        <a:buNone/>
                      </a:pPr>
                      <a:r>
                        <a:rPr lang="en-GB" sz="1400" b="1" i="0" u="none" strike="noStrike">
                          <a:solidFill>
                            <a:srgbClr val="000000"/>
                          </a:solidFill>
                          <a:effectLst/>
                          <a:latin typeface="Calibri" panose="020F0502020204030204" pitchFamily="34" charset="0"/>
                        </a:rPr>
                        <a:t>Fieldwork Week</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0B4"/>
                    </a:solidFill>
                  </a:tcPr>
                </a:tc>
                <a:tc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3982862594"/>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10</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01/12/2025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Emotional Intelligence and Reflection</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4767527"/>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11</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08/12/2025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Units 1 &amp; 2</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6115147"/>
                  </a:ext>
                </a:extLst>
              </a:tr>
              <a:tr h="111098">
                <a:tc rowSpan="3">
                  <a:txBody>
                    <a:bodyPr/>
                    <a:lstStyle/>
                    <a:p>
                      <a:pPr algn="ctr" fontAlgn="ctr">
                        <a:buNone/>
                      </a:pPr>
                      <a:r>
                        <a:rPr lang="en-GB" sz="1400" b="0"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15/12/2025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gridSpan="2">
                  <a:txBody>
                    <a:bodyPr/>
                    <a:lstStyle/>
                    <a:p>
                      <a:pPr algn="ctr" fontAlgn="ctr">
                        <a:buNone/>
                      </a:pPr>
                      <a:r>
                        <a:rPr lang="en-GB" sz="1400" b="1" i="0" u="none" strike="noStrike" dirty="0">
                          <a:solidFill>
                            <a:srgbClr val="000000"/>
                          </a:solidFill>
                          <a:effectLst/>
                          <a:latin typeface="Calibri" panose="020F0502020204030204" pitchFamily="34" charset="0"/>
                        </a:rPr>
                        <a:t>CHRISTMAS BREAK</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rowSpan="3"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1880703687"/>
                  </a:ext>
                </a:extLst>
              </a:tr>
              <a:tr h="111098">
                <a:tc vMerge="1">
                  <a:txBody>
                    <a:bodyPr/>
                    <a:lstStyle/>
                    <a:p>
                      <a:endParaRPr lang="en-GB"/>
                    </a:p>
                  </a:txBody>
                  <a:tcPr/>
                </a:tc>
                <a:tc>
                  <a:txBody>
                    <a:bodyPr/>
                    <a:lstStyle/>
                    <a:p>
                      <a:pPr algn="ctr" fontAlgn="ctr">
                        <a:buNone/>
                      </a:pPr>
                      <a:r>
                        <a:rPr lang="en-GB" sz="1400" b="0" i="0" u="none" strike="noStrike">
                          <a:solidFill>
                            <a:srgbClr val="000000"/>
                          </a:solidFill>
                          <a:effectLst/>
                          <a:latin typeface="Calibri" panose="020F0502020204030204" pitchFamily="34" charset="0"/>
                        </a:rPr>
                        <a:t>22/12/2025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091149884"/>
                  </a:ext>
                </a:extLst>
              </a:tr>
              <a:tr h="111098">
                <a:tc vMerge="1">
                  <a:txBody>
                    <a:bodyPr/>
                    <a:lstStyle/>
                    <a:p>
                      <a:endParaRPr lang="en-GB"/>
                    </a:p>
                  </a:txBody>
                  <a:tcPr/>
                </a:tc>
                <a:tc>
                  <a:txBody>
                    <a:bodyPr/>
                    <a:lstStyle/>
                    <a:p>
                      <a:pPr algn="ctr" fontAlgn="ctr">
                        <a:buNone/>
                      </a:pPr>
                      <a:r>
                        <a:rPr lang="en-GB" sz="1400" b="0" i="0" u="none" strike="noStrike">
                          <a:solidFill>
                            <a:srgbClr val="000000"/>
                          </a:solidFill>
                          <a:effectLst/>
                          <a:latin typeface="Calibri" panose="020F0502020204030204" pitchFamily="34" charset="0"/>
                        </a:rPr>
                        <a:t>29/12/2025</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259510448"/>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12</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05/01/2026</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Units 3 &amp; 4</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dirty="0">
                          <a:solidFill>
                            <a:srgbClr val="000000"/>
                          </a:solidFill>
                          <a:effectLst/>
                          <a:latin typeface="Calibri" panose="020F0502020204030204" pitchFamily="34" charset="0"/>
                        </a:rPr>
                        <a:t>CW1: 5th Jan</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03598053"/>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13</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12/01/2026</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dirty="0">
                          <a:solidFill>
                            <a:srgbClr val="000000"/>
                          </a:solidFill>
                          <a:effectLst/>
                          <a:latin typeface="Calibri" panose="020F0502020204030204" pitchFamily="34" charset="0"/>
                        </a:rPr>
                        <a:t>Interview workshop (Mel)</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92557160"/>
                  </a:ext>
                </a:extLst>
              </a:tr>
              <a:tr h="222196">
                <a:tc>
                  <a:txBody>
                    <a:bodyPr/>
                    <a:lstStyle/>
                    <a:p>
                      <a:pPr algn="ctr" fontAlgn="ctr">
                        <a:buNone/>
                      </a:pPr>
                      <a:r>
                        <a:rPr lang="en-GB" sz="1400" b="0" i="0" u="none" strike="noStrike">
                          <a:solidFill>
                            <a:srgbClr val="000000"/>
                          </a:solidFill>
                          <a:effectLst/>
                          <a:latin typeface="Calibri" panose="020F0502020204030204" pitchFamily="34" charset="0"/>
                        </a:rPr>
                        <a:t>14</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tc>
                  <a:txBody>
                    <a:bodyPr/>
                    <a:lstStyle/>
                    <a:p>
                      <a:pPr algn="ctr" fontAlgn="ctr">
                        <a:buNone/>
                      </a:pPr>
                      <a:r>
                        <a:rPr lang="en-GB" sz="1400" b="0" i="0" u="none" strike="noStrike">
                          <a:solidFill>
                            <a:srgbClr val="000000"/>
                          </a:solidFill>
                          <a:effectLst/>
                          <a:latin typeface="Calibri" panose="020F0502020204030204" pitchFamily="34" charset="0"/>
                        </a:rPr>
                        <a:t>19/01/2026</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Mock interview (Mel)</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tc>
                  <a:txBody>
                    <a:bodyPr/>
                    <a:lstStyle/>
                    <a:p>
                      <a:pPr algn="ctr" fontAlgn="ctr">
                        <a:buNone/>
                      </a:pPr>
                      <a:r>
                        <a:rPr lang="en-GB" sz="1200" b="1" i="0" u="none" strike="noStrike" dirty="0">
                          <a:solidFill>
                            <a:srgbClr val="000000"/>
                          </a:solidFill>
                          <a:effectLst/>
                          <a:latin typeface="Calibri" panose="020F0502020204030204" pitchFamily="34" charset="0"/>
                        </a:rPr>
                        <a:t> </a:t>
                      </a:r>
                    </a:p>
                  </a:txBody>
                  <a:tcPr marL="3703" marR="3703" marT="370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extLst>
                  <a:ext uri="{0D108BD9-81ED-4DB2-BD59-A6C34878D82A}">
                    <a16:rowId xmlns:a16="http://schemas.microsoft.com/office/drawing/2014/main" val="2654480573"/>
                  </a:ext>
                </a:extLst>
              </a:tr>
            </a:tbl>
          </a:graphicData>
        </a:graphic>
      </p:graphicFrame>
    </p:spTree>
    <p:extLst>
      <p:ext uri="{BB962C8B-B14F-4D97-AF65-F5344CB8AC3E}">
        <p14:creationId xmlns:p14="http://schemas.microsoft.com/office/powerpoint/2010/main" val="340806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535680" y="870339"/>
            <a:ext cx="8554720" cy="5632311"/>
          </a:xfrm>
          <a:prstGeom prst="rect">
            <a:avLst/>
          </a:prstGeom>
          <a:noFill/>
        </p:spPr>
        <p:txBody>
          <a:bodyPr wrap="square" rtlCol="0">
            <a:spAutoFit/>
          </a:bodyPr>
          <a:lstStyle/>
          <a:p>
            <a:r>
              <a:rPr lang="en-GB" sz="2400" dirty="0"/>
              <a:t>Assessment details can be found in the Module Descriptor, via Moodle:</a:t>
            </a:r>
          </a:p>
          <a:p>
            <a:pPr algn="ctr"/>
            <a:r>
              <a:rPr lang="en-GB" sz="2400" dirty="0">
                <a:hlinkClick r:id="rId2"/>
              </a:rPr>
              <a:t>https://moodle.uwtsd.ac.uk/</a:t>
            </a:r>
            <a:endParaRPr lang="en-GB" sz="2400" dirty="0"/>
          </a:p>
          <a:p>
            <a:endParaRPr lang="en-GB" sz="2400" dirty="0"/>
          </a:p>
          <a:p>
            <a:endParaRPr lang="en-GB" sz="2400" dirty="0"/>
          </a:p>
          <a:p>
            <a:r>
              <a:rPr lang="en-GB" sz="2400" dirty="0"/>
              <a:t>This module be assessed via coursework:</a:t>
            </a:r>
          </a:p>
          <a:p>
            <a:pPr lvl="1"/>
            <a:r>
              <a:rPr lang="en-GB" sz="2400" dirty="0"/>
              <a:t>-    Two assessments (2000 words each)</a:t>
            </a:r>
          </a:p>
          <a:p>
            <a:pPr marL="800100" lvl="1" indent="-342900">
              <a:buFontTx/>
              <a:buChar char="-"/>
            </a:pPr>
            <a:r>
              <a:rPr lang="en-GB" sz="2400" dirty="0"/>
              <a:t>4000 words total</a:t>
            </a:r>
          </a:p>
          <a:p>
            <a:endParaRPr lang="en-GB" sz="2400" dirty="0"/>
          </a:p>
          <a:p>
            <a:r>
              <a:rPr lang="en-GB" sz="2400" dirty="0"/>
              <a:t>Assessment 1: Online portfolio: Applied theory and personal brand</a:t>
            </a:r>
          </a:p>
          <a:p>
            <a:endParaRPr lang="en-GB" sz="2400" dirty="0"/>
          </a:p>
          <a:p>
            <a:endParaRPr lang="en-GB" sz="2400" dirty="0"/>
          </a:p>
          <a:p>
            <a:r>
              <a:rPr lang="en-GB" sz="2400" dirty="0"/>
              <a:t>Assessment 2: Project Proposal and Plan</a:t>
            </a:r>
          </a:p>
          <a:p>
            <a:endParaRPr lang="en-GB" sz="2400" dirty="0"/>
          </a:p>
          <a:p>
            <a:endParaRPr lang="en-GB" sz="2400" dirty="0"/>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graphicFrame>
        <p:nvGraphicFramePr>
          <p:cNvPr id="7" name="Table 6">
            <a:extLst>
              <a:ext uri="{FF2B5EF4-FFF2-40B4-BE49-F238E27FC236}">
                <a16:creationId xmlns:a16="http://schemas.microsoft.com/office/drawing/2014/main" id="{35526E53-1985-0AA8-8586-4612E550C6DB}"/>
              </a:ext>
            </a:extLst>
          </p:cNvPr>
          <p:cNvGraphicFramePr>
            <a:graphicFrameLocks noGrp="1"/>
          </p:cNvGraphicFramePr>
          <p:nvPr>
            <p:extLst>
              <p:ext uri="{D42A27DB-BD31-4B8C-83A1-F6EECF244321}">
                <p14:modId xmlns:p14="http://schemas.microsoft.com/office/powerpoint/2010/main" val="37109078"/>
              </p:ext>
            </p:extLst>
          </p:nvPr>
        </p:nvGraphicFramePr>
        <p:xfrm>
          <a:off x="4489684" y="4705524"/>
          <a:ext cx="6315335" cy="350520"/>
        </p:xfrm>
        <a:graphic>
          <a:graphicData uri="http://schemas.openxmlformats.org/drawingml/2006/table">
            <a:tbl>
              <a:tblPr firstRow="1" firstCol="1" bandRow="1"/>
              <a:tblGrid>
                <a:gridCol w="1986930">
                  <a:extLst>
                    <a:ext uri="{9D8B030D-6E8A-4147-A177-3AD203B41FA5}">
                      <a16:colId xmlns:a16="http://schemas.microsoft.com/office/drawing/2014/main" val="1736449343"/>
                    </a:ext>
                  </a:extLst>
                </a:gridCol>
                <a:gridCol w="2044534">
                  <a:extLst>
                    <a:ext uri="{9D8B030D-6E8A-4147-A177-3AD203B41FA5}">
                      <a16:colId xmlns:a16="http://schemas.microsoft.com/office/drawing/2014/main" val="2929171326"/>
                    </a:ext>
                  </a:extLst>
                </a:gridCol>
                <a:gridCol w="1020417">
                  <a:extLst>
                    <a:ext uri="{9D8B030D-6E8A-4147-A177-3AD203B41FA5}">
                      <a16:colId xmlns:a16="http://schemas.microsoft.com/office/drawing/2014/main" val="3921516025"/>
                    </a:ext>
                  </a:extLst>
                </a:gridCol>
                <a:gridCol w="1263454">
                  <a:extLst>
                    <a:ext uri="{9D8B030D-6E8A-4147-A177-3AD203B41FA5}">
                      <a16:colId xmlns:a16="http://schemas.microsoft.com/office/drawing/2014/main" val="2986001688"/>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35407468"/>
                  </a:ext>
                </a:extLst>
              </a:tr>
              <a:tr h="0">
                <a:tc>
                  <a:txBody>
                    <a:bodyPr/>
                    <a:lstStyle/>
                    <a:p>
                      <a:pPr algn="ctr" hangingPunct="0"/>
                      <a:r>
                        <a:rPr lang="en-GB" sz="1100">
                          <a:effectLst/>
                          <a:latin typeface="Arial" panose="020B0604020202020204" pitchFamily="34" charset="0"/>
                          <a:ea typeface="Times New Roman" panose="02020603050405020304" pitchFamily="18" charset="0"/>
                        </a:rPr>
                        <a:t>Online portfolio</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r>
                        <a:rPr lang="en-GB" sz="1100">
                          <a:effectLst/>
                          <a:latin typeface="Arial" panose="020B0604020202020204" pitchFamily="34" charset="0"/>
                          <a:ea typeface="Times New Roman" panose="02020603050405020304" pitchFamily="18" charset="0"/>
                        </a:rPr>
                        <a:t> 2,000 words or equivalent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dirty="0">
                          <a:effectLst/>
                          <a:latin typeface="Times New Roman" panose="02020603050405020304" pitchFamily="18" charset="0"/>
                          <a:ea typeface="Times New Roman" panose="02020603050405020304" pitchFamily="18" charset="0"/>
                        </a:rPr>
                        <a:t>5</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Jan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7075816"/>
                  </a:ext>
                </a:extLst>
              </a:tr>
            </a:tbl>
          </a:graphicData>
        </a:graphic>
      </p:graphicFrame>
      <p:graphicFrame>
        <p:nvGraphicFramePr>
          <p:cNvPr id="13" name="Table 12">
            <a:extLst>
              <a:ext uri="{FF2B5EF4-FFF2-40B4-BE49-F238E27FC236}">
                <a16:creationId xmlns:a16="http://schemas.microsoft.com/office/drawing/2014/main" id="{17CCE004-2D0E-D1EA-0653-735847692BD1}"/>
              </a:ext>
            </a:extLst>
          </p:cNvPr>
          <p:cNvGraphicFramePr>
            <a:graphicFrameLocks noGrp="1"/>
          </p:cNvGraphicFramePr>
          <p:nvPr>
            <p:extLst>
              <p:ext uri="{D42A27DB-BD31-4B8C-83A1-F6EECF244321}">
                <p14:modId xmlns:p14="http://schemas.microsoft.com/office/powerpoint/2010/main" val="1538045875"/>
              </p:ext>
            </p:extLst>
          </p:nvPr>
        </p:nvGraphicFramePr>
        <p:xfrm>
          <a:off x="4489685" y="5880331"/>
          <a:ext cx="6315334" cy="350520"/>
        </p:xfrm>
        <a:graphic>
          <a:graphicData uri="http://schemas.openxmlformats.org/drawingml/2006/table">
            <a:tbl>
              <a:tblPr firstRow="1" firstCol="1" bandRow="1"/>
              <a:tblGrid>
                <a:gridCol w="1986929">
                  <a:extLst>
                    <a:ext uri="{9D8B030D-6E8A-4147-A177-3AD203B41FA5}">
                      <a16:colId xmlns:a16="http://schemas.microsoft.com/office/drawing/2014/main" val="2374113757"/>
                    </a:ext>
                  </a:extLst>
                </a:gridCol>
                <a:gridCol w="2110795">
                  <a:extLst>
                    <a:ext uri="{9D8B030D-6E8A-4147-A177-3AD203B41FA5}">
                      <a16:colId xmlns:a16="http://schemas.microsoft.com/office/drawing/2014/main" val="1547744113"/>
                    </a:ext>
                  </a:extLst>
                </a:gridCol>
                <a:gridCol w="980661">
                  <a:extLst>
                    <a:ext uri="{9D8B030D-6E8A-4147-A177-3AD203B41FA5}">
                      <a16:colId xmlns:a16="http://schemas.microsoft.com/office/drawing/2014/main" val="714279391"/>
                    </a:ext>
                  </a:extLst>
                </a:gridCol>
                <a:gridCol w="1236949">
                  <a:extLst>
                    <a:ext uri="{9D8B030D-6E8A-4147-A177-3AD203B41FA5}">
                      <a16:colId xmlns:a16="http://schemas.microsoft.com/office/drawing/2014/main" val="2494882393"/>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Volume</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2367134"/>
                  </a:ext>
                </a:extLst>
              </a:tr>
              <a:tr h="0">
                <a:tc>
                  <a:txBody>
                    <a:bodyPr/>
                    <a:lstStyle/>
                    <a:p>
                      <a:pPr algn="ctr" hangingPunct="0"/>
                      <a:r>
                        <a:rPr lang="en-GB" sz="1100">
                          <a:effectLst/>
                          <a:latin typeface="Arial" panose="020B0604020202020204" pitchFamily="34" charset="0"/>
                          <a:ea typeface="Times New Roman" panose="02020603050405020304" pitchFamily="18" charset="0"/>
                        </a:rPr>
                        <a:t>Assignment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r>
                        <a:rPr lang="en-GB" sz="1100">
                          <a:effectLst/>
                          <a:latin typeface="Arial" panose="020B0604020202020204" pitchFamily="34" charset="0"/>
                          <a:ea typeface="Times New Roman" panose="02020603050405020304" pitchFamily="18" charset="0"/>
                        </a:rPr>
                        <a:t>2,000 words or equivalent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dirty="0">
                          <a:effectLst/>
                          <a:latin typeface="Times New Roman" panose="02020603050405020304" pitchFamily="18" charset="0"/>
                          <a:ea typeface="Times New Roman" panose="02020603050405020304" pitchFamily="18" charset="0"/>
                        </a:rPr>
                        <a:t>4</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May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7797620"/>
                  </a:ext>
                </a:extLst>
              </a:tr>
            </a:tbl>
          </a:graphicData>
        </a:graphic>
      </p:graphicFrame>
      <p:pic>
        <p:nvPicPr>
          <p:cNvPr id="14" name="Picture 13">
            <a:extLst>
              <a:ext uri="{FF2B5EF4-FFF2-40B4-BE49-F238E27FC236}">
                <a16:creationId xmlns:a16="http://schemas.microsoft.com/office/drawing/2014/main" id="{382907E4-ED7C-CA7D-0392-F87FBD97FE1D}"/>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337602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Assessment 1</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10187" y="369332"/>
            <a:ext cx="8336647" cy="5078313"/>
          </a:xfrm>
          <a:prstGeom prst="rect">
            <a:avLst/>
          </a:prstGeom>
          <a:noFill/>
        </p:spPr>
        <p:txBody>
          <a:bodyPr wrap="square" rtlCol="0">
            <a:spAutoFit/>
          </a:bodyPr>
          <a:lstStyle/>
          <a:p>
            <a:r>
              <a:rPr lang="en-GB" dirty="0"/>
              <a:t>Your degree studies should not just equip you with the necessary skills to fulfil a role within a specific workplace.  You should also be guided on how to develop you more fully too. Within the environment field we are often synthesizing a wide variety of scientific information, with the aim of disseminating it in a clear and engaging way.  </a:t>
            </a:r>
          </a:p>
          <a:p>
            <a:r>
              <a:rPr lang="en-GB" dirty="0"/>
              <a:t> </a:t>
            </a:r>
          </a:p>
          <a:p>
            <a:r>
              <a:rPr lang="en-GB" dirty="0"/>
              <a:t>For this task, you are asked to build a personal brand and promote application of science within contemporary working situations </a:t>
            </a:r>
            <a:r>
              <a:rPr lang="en-GB" b="1" i="1" dirty="0"/>
              <a:t>though an online blog</a:t>
            </a:r>
            <a:r>
              <a:rPr lang="en-GB" dirty="0"/>
              <a:t>. </a:t>
            </a:r>
          </a:p>
          <a:p>
            <a:r>
              <a:rPr lang="en-GB" dirty="0"/>
              <a:t> </a:t>
            </a:r>
          </a:p>
          <a:p>
            <a:r>
              <a:rPr lang="en-GB" dirty="0"/>
              <a:t>Your blog </a:t>
            </a:r>
            <a:r>
              <a:rPr lang="en-GB" b="1" i="1" dirty="0"/>
              <a:t>will focus on a module from the university course so far</a:t>
            </a:r>
            <a:r>
              <a:rPr lang="en-GB" dirty="0"/>
              <a:t> (this can be L4 or L5), and </a:t>
            </a:r>
            <a:r>
              <a:rPr lang="en-GB" b="1" i="1" dirty="0"/>
              <a:t>how the theory learned about this topic is being applied in the real world</a:t>
            </a:r>
            <a:r>
              <a:rPr lang="en-GB" dirty="0"/>
              <a:t>. </a:t>
            </a:r>
          </a:p>
          <a:p>
            <a:r>
              <a:rPr lang="en-GB" dirty="0"/>
              <a:t> </a:t>
            </a:r>
          </a:p>
          <a:p>
            <a:r>
              <a:rPr lang="en-GB" dirty="0"/>
              <a:t>You will generate an engaging and informative portfolio examining the real-world application of your chosen module. This will highlight your skills in showcasing yourself utilising work-based social media and developing your scientific communication skills for sustainable employment. </a:t>
            </a:r>
          </a:p>
          <a:p>
            <a:r>
              <a:rPr lang="en-GB" dirty="0"/>
              <a:t> </a:t>
            </a:r>
          </a:p>
          <a:p>
            <a:r>
              <a:rPr lang="en-GB" dirty="0"/>
              <a:t>This blog will also consider the various skills required to convert theory into practice within the topic of your choice, demonstrating your understanding of this distinction.</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pic>
        <p:nvPicPr>
          <p:cNvPr id="14" name="Picture 13">
            <a:extLst>
              <a:ext uri="{FF2B5EF4-FFF2-40B4-BE49-F238E27FC236}">
                <a16:creationId xmlns:a16="http://schemas.microsoft.com/office/drawing/2014/main" id="{382907E4-ED7C-CA7D-0392-F87FBD97FE1D}"/>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graphicFrame>
        <p:nvGraphicFramePr>
          <p:cNvPr id="3" name="Table 2">
            <a:extLst>
              <a:ext uri="{FF2B5EF4-FFF2-40B4-BE49-F238E27FC236}">
                <a16:creationId xmlns:a16="http://schemas.microsoft.com/office/drawing/2014/main" id="{BDBBC2DB-797B-5E32-EBAD-72487ACAB795}"/>
              </a:ext>
            </a:extLst>
          </p:cNvPr>
          <p:cNvGraphicFramePr>
            <a:graphicFrameLocks noGrp="1"/>
          </p:cNvGraphicFramePr>
          <p:nvPr>
            <p:extLst>
              <p:ext uri="{D42A27DB-BD31-4B8C-83A1-F6EECF244321}">
                <p14:modId xmlns:p14="http://schemas.microsoft.com/office/powerpoint/2010/main" val="3784462919"/>
              </p:ext>
            </p:extLst>
          </p:nvPr>
        </p:nvGraphicFramePr>
        <p:xfrm>
          <a:off x="4489685" y="5781619"/>
          <a:ext cx="6315335" cy="350520"/>
        </p:xfrm>
        <a:graphic>
          <a:graphicData uri="http://schemas.openxmlformats.org/drawingml/2006/table">
            <a:tbl>
              <a:tblPr firstRow="1" firstCol="1" bandRow="1"/>
              <a:tblGrid>
                <a:gridCol w="1986930">
                  <a:extLst>
                    <a:ext uri="{9D8B030D-6E8A-4147-A177-3AD203B41FA5}">
                      <a16:colId xmlns:a16="http://schemas.microsoft.com/office/drawing/2014/main" val="1736449343"/>
                    </a:ext>
                  </a:extLst>
                </a:gridCol>
                <a:gridCol w="2044534">
                  <a:extLst>
                    <a:ext uri="{9D8B030D-6E8A-4147-A177-3AD203B41FA5}">
                      <a16:colId xmlns:a16="http://schemas.microsoft.com/office/drawing/2014/main" val="2929171326"/>
                    </a:ext>
                  </a:extLst>
                </a:gridCol>
                <a:gridCol w="1020417">
                  <a:extLst>
                    <a:ext uri="{9D8B030D-6E8A-4147-A177-3AD203B41FA5}">
                      <a16:colId xmlns:a16="http://schemas.microsoft.com/office/drawing/2014/main" val="3921516025"/>
                    </a:ext>
                  </a:extLst>
                </a:gridCol>
                <a:gridCol w="1263454">
                  <a:extLst>
                    <a:ext uri="{9D8B030D-6E8A-4147-A177-3AD203B41FA5}">
                      <a16:colId xmlns:a16="http://schemas.microsoft.com/office/drawing/2014/main" val="2986001688"/>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35407468"/>
                  </a:ext>
                </a:extLst>
              </a:tr>
              <a:tr h="0">
                <a:tc>
                  <a:txBody>
                    <a:bodyPr/>
                    <a:lstStyle/>
                    <a:p>
                      <a:pPr algn="ctr" hangingPunct="0"/>
                      <a:r>
                        <a:rPr lang="en-GB" sz="1100">
                          <a:effectLst/>
                          <a:latin typeface="Arial" panose="020B0604020202020204" pitchFamily="34" charset="0"/>
                          <a:ea typeface="Times New Roman" panose="02020603050405020304" pitchFamily="18" charset="0"/>
                        </a:rPr>
                        <a:t>Online portfolio</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r>
                        <a:rPr lang="en-GB" sz="1100">
                          <a:effectLst/>
                          <a:latin typeface="Arial" panose="020B0604020202020204" pitchFamily="34" charset="0"/>
                          <a:ea typeface="Times New Roman" panose="02020603050405020304" pitchFamily="18" charset="0"/>
                        </a:rPr>
                        <a:t> 2,000 words or equivalent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dirty="0">
                          <a:effectLst/>
                          <a:latin typeface="Times New Roman" panose="02020603050405020304" pitchFamily="18" charset="0"/>
                          <a:ea typeface="Times New Roman" panose="02020603050405020304" pitchFamily="18" charset="0"/>
                        </a:rPr>
                        <a:t>5</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Jan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7075816"/>
                  </a:ext>
                </a:extLst>
              </a:tr>
            </a:tbl>
          </a:graphicData>
        </a:graphic>
      </p:graphicFrame>
    </p:spTree>
    <p:extLst>
      <p:ext uri="{BB962C8B-B14F-4D97-AF65-F5344CB8AC3E}">
        <p14:creationId xmlns:p14="http://schemas.microsoft.com/office/powerpoint/2010/main" val="1818183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Assessment 2</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90613" y="494241"/>
            <a:ext cx="9238827" cy="5262979"/>
          </a:xfrm>
          <a:prstGeom prst="rect">
            <a:avLst/>
          </a:prstGeom>
          <a:noFill/>
        </p:spPr>
        <p:txBody>
          <a:bodyPr wrap="square" rtlCol="0">
            <a:spAutoFit/>
          </a:bodyPr>
          <a:lstStyle/>
          <a:p>
            <a:pPr marL="457200"/>
            <a:r>
              <a:rPr lang="en-GB" sz="1400" dirty="0">
                <a:effectLst/>
                <a:latin typeface="Arial" panose="020B0604020202020204" pitchFamily="34" charset="0"/>
                <a:ea typeface="Times New Roman" panose="02020603050405020304" pitchFamily="18" charset="0"/>
              </a:rPr>
              <a:t>Regardless of which career you work in, there is often the requirement to carry out discrete projects. This is especially true in environmental careers which include either consultancy projects or environmental management projects that require EIA’s or management plans to be devised. Within academic careers, research projects are dependent on strong independent project management skills. These projects can vary in size and complexity, but all require a core set of project management skills to ensure a cohesive and efficient process and maximise the success and quality of the project output.</a:t>
            </a:r>
          </a:p>
          <a:p>
            <a:pPr marL="457200"/>
            <a:endParaRPr lang="en-GB" sz="1400" dirty="0">
              <a:effectLst/>
              <a:latin typeface="Arial" panose="020B0604020202020204" pitchFamily="34" charset="0"/>
              <a:ea typeface="Times New Roman" panose="02020603050405020304" pitchFamily="18" charset="0"/>
            </a:endParaRPr>
          </a:p>
          <a:p>
            <a:pPr marL="457200"/>
            <a:r>
              <a:rPr lang="en-GB" sz="1400" dirty="0">
                <a:effectLst/>
                <a:latin typeface="Arial" panose="020B0604020202020204" pitchFamily="34" charset="0"/>
                <a:ea typeface="Times New Roman" panose="02020603050405020304" pitchFamily="18" charset="0"/>
              </a:rPr>
              <a:t>For this assessment, a list of potential real-world projects will be provided to you, and you will be assigned an example project that you will have to respond to. </a:t>
            </a:r>
          </a:p>
          <a:p>
            <a:pPr marL="457200"/>
            <a:endParaRPr lang="en-GB" sz="1400" dirty="0">
              <a:effectLst/>
              <a:latin typeface="Arial" panose="020B0604020202020204" pitchFamily="34" charset="0"/>
              <a:ea typeface="Times New Roman" panose="02020603050405020304" pitchFamily="18" charset="0"/>
            </a:endParaRPr>
          </a:p>
          <a:p>
            <a:pPr marL="457200"/>
            <a:r>
              <a:rPr lang="en-GB" sz="1400" dirty="0">
                <a:effectLst/>
                <a:latin typeface="Arial" panose="020B0604020202020204" pitchFamily="34" charset="0"/>
                <a:ea typeface="Times New Roman" panose="02020603050405020304" pitchFamily="18" charset="0"/>
              </a:rPr>
              <a:t>You will then devise your own project plan, including appropriate project proposal components, including any of the following as deemed relevant:</a:t>
            </a:r>
          </a:p>
          <a:p>
            <a:pPr marL="457200"/>
            <a:r>
              <a:rPr lang="en-GB" sz="1400" dirty="0">
                <a:effectLst/>
                <a:latin typeface="Arial" panose="020B0604020202020204" pitchFamily="34" charset="0"/>
                <a:ea typeface="Times New Roman" panose="02020603050405020304" pitchFamily="18" charset="0"/>
              </a:rPr>
              <a:t>-	Written project scope</a:t>
            </a:r>
          </a:p>
          <a:p>
            <a:pPr marL="457200"/>
            <a:r>
              <a:rPr lang="en-GB" sz="1400" dirty="0">
                <a:effectLst/>
                <a:latin typeface="Arial" panose="020B0604020202020204" pitchFamily="34" charset="0"/>
                <a:ea typeface="Times New Roman" panose="02020603050405020304" pitchFamily="18" charset="0"/>
              </a:rPr>
              <a:t>-	Gantt chart, </a:t>
            </a:r>
          </a:p>
          <a:p>
            <a:pPr marL="457200"/>
            <a:r>
              <a:rPr lang="en-GB" sz="1400" dirty="0">
                <a:effectLst/>
                <a:latin typeface="Arial" panose="020B0604020202020204" pitchFamily="34" charset="0"/>
                <a:ea typeface="Times New Roman" panose="02020603050405020304" pitchFamily="18" charset="0"/>
              </a:rPr>
              <a:t>-	Proposed costings, </a:t>
            </a:r>
          </a:p>
          <a:p>
            <a:pPr marL="457200"/>
            <a:r>
              <a:rPr lang="en-GB" sz="1400" dirty="0">
                <a:effectLst/>
                <a:latin typeface="Arial" panose="020B0604020202020204" pitchFamily="34" charset="0"/>
                <a:ea typeface="Times New Roman" panose="02020603050405020304" pitchFamily="18" charset="0"/>
              </a:rPr>
              <a:t>-	Proposed solution (including literature to defend the decisions made)</a:t>
            </a:r>
          </a:p>
          <a:p>
            <a:pPr marL="457200"/>
            <a:endParaRPr lang="en-GB" sz="1400" dirty="0">
              <a:effectLst/>
              <a:latin typeface="Arial" panose="020B0604020202020204" pitchFamily="34" charset="0"/>
              <a:ea typeface="Times New Roman" panose="02020603050405020304" pitchFamily="18" charset="0"/>
            </a:endParaRPr>
          </a:p>
          <a:p>
            <a:pPr marL="457200"/>
            <a:r>
              <a:rPr lang="en-GB" sz="1400" dirty="0">
                <a:effectLst/>
                <a:latin typeface="Arial" panose="020B0604020202020204" pitchFamily="34" charset="0"/>
                <a:ea typeface="Times New Roman" panose="02020603050405020304" pitchFamily="18" charset="0"/>
              </a:rPr>
              <a:t>This assessment will be in the form of a project proposal which could be presented to the project stakeholder.</a:t>
            </a:r>
          </a:p>
          <a:p>
            <a:pPr marL="457200"/>
            <a:endParaRPr lang="en-GB" sz="1400" dirty="0">
              <a:effectLst/>
              <a:latin typeface="Arial" panose="020B0604020202020204" pitchFamily="34" charset="0"/>
              <a:ea typeface="Times New Roman" panose="02020603050405020304" pitchFamily="18" charset="0"/>
            </a:endParaRPr>
          </a:p>
          <a:p>
            <a:pPr marL="457200"/>
            <a:r>
              <a:rPr lang="en-GB" sz="1400" dirty="0">
                <a:effectLst/>
                <a:latin typeface="Arial" panose="020B0604020202020204" pitchFamily="34" charset="0"/>
                <a:ea typeface="Times New Roman" panose="02020603050405020304" pitchFamily="18" charset="0"/>
              </a:rPr>
              <a:t>Your writing and project plan needs to be clear and outline how the various elements come together, and what the decision-making process has been, including considerations for stakeholder engagement.  </a:t>
            </a:r>
          </a:p>
          <a:p>
            <a:pPr marL="457200"/>
            <a:endParaRPr lang="en-GB" sz="1400" dirty="0">
              <a:effectLst/>
              <a:latin typeface="Arial" panose="020B0604020202020204" pitchFamily="34" charset="0"/>
              <a:ea typeface="Times New Roman" panose="02020603050405020304" pitchFamily="18" charset="0"/>
            </a:endParaRPr>
          </a:p>
          <a:p>
            <a:pPr marL="457200"/>
            <a:r>
              <a:rPr lang="en-GB" sz="1400" dirty="0">
                <a:effectLst/>
                <a:latin typeface="Arial" panose="020B0604020202020204" pitchFamily="34" charset="0"/>
                <a:ea typeface="Times New Roman" panose="02020603050405020304" pitchFamily="18" charset="0"/>
              </a:rPr>
              <a:t>This report should be 2,000 words +/- 10% (excluding tables, reference list, and citations) and is submitted to Turnitin via Moodle. </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pic>
        <p:nvPicPr>
          <p:cNvPr id="14" name="Picture 13">
            <a:extLst>
              <a:ext uri="{FF2B5EF4-FFF2-40B4-BE49-F238E27FC236}">
                <a16:creationId xmlns:a16="http://schemas.microsoft.com/office/drawing/2014/main" id="{382907E4-ED7C-CA7D-0392-F87FBD97FE1D}"/>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graphicFrame>
        <p:nvGraphicFramePr>
          <p:cNvPr id="4" name="Table 3">
            <a:extLst>
              <a:ext uri="{FF2B5EF4-FFF2-40B4-BE49-F238E27FC236}">
                <a16:creationId xmlns:a16="http://schemas.microsoft.com/office/drawing/2014/main" id="{39D3A47F-683B-EE9D-1BA6-BBAA5339684B}"/>
              </a:ext>
            </a:extLst>
          </p:cNvPr>
          <p:cNvGraphicFramePr>
            <a:graphicFrameLocks noGrp="1"/>
          </p:cNvGraphicFramePr>
          <p:nvPr>
            <p:extLst>
              <p:ext uri="{D42A27DB-BD31-4B8C-83A1-F6EECF244321}">
                <p14:modId xmlns:p14="http://schemas.microsoft.com/office/powerpoint/2010/main" val="116119101"/>
              </p:ext>
            </p:extLst>
          </p:nvPr>
        </p:nvGraphicFramePr>
        <p:xfrm>
          <a:off x="5183175" y="5761147"/>
          <a:ext cx="6315334" cy="350520"/>
        </p:xfrm>
        <a:graphic>
          <a:graphicData uri="http://schemas.openxmlformats.org/drawingml/2006/table">
            <a:tbl>
              <a:tblPr firstRow="1" firstCol="1" bandRow="1"/>
              <a:tblGrid>
                <a:gridCol w="1986929">
                  <a:extLst>
                    <a:ext uri="{9D8B030D-6E8A-4147-A177-3AD203B41FA5}">
                      <a16:colId xmlns:a16="http://schemas.microsoft.com/office/drawing/2014/main" val="2374113757"/>
                    </a:ext>
                  </a:extLst>
                </a:gridCol>
                <a:gridCol w="2110795">
                  <a:extLst>
                    <a:ext uri="{9D8B030D-6E8A-4147-A177-3AD203B41FA5}">
                      <a16:colId xmlns:a16="http://schemas.microsoft.com/office/drawing/2014/main" val="1547744113"/>
                    </a:ext>
                  </a:extLst>
                </a:gridCol>
                <a:gridCol w="980661">
                  <a:extLst>
                    <a:ext uri="{9D8B030D-6E8A-4147-A177-3AD203B41FA5}">
                      <a16:colId xmlns:a16="http://schemas.microsoft.com/office/drawing/2014/main" val="714279391"/>
                    </a:ext>
                  </a:extLst>
                </a:gridCol>
                <a:gridCol w="1236949">
                  <a:extLst>
                    <a:ext uri="{9D8B030D-6E8A-4147-A177-3AD203B41FA5}">
                      <a16:colId xmlns:a16="http://schemas.microsoft.com/office/drawing/2014/main" val="2494882393"/>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Volume</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2367134"/>
                  </a:ext>
                </a:extLst>
              </a:tr>
              <a:tr h="0">
                <a:tc>
                  <a:txBody>
                    <a:bodyPr/>
                    <a:lstStyle/>
                    <a:p>
                      <a:pPr algn="ctr" hangingPunct="0"/>
                      <a:r>
                        <a:rPr lang="en-GB" sz="1100">
                          <a:effectLst/>
                          <a:latin typeface="Arial" panose="020B0604020202020204" pitchFamily="34" charset="0"/>
                          <a:ea typeface="Times New Roman" panose="02020603050405020304" pitchFamily="18" charset="0"/>
                        </a:rPr>
                        <a:t>Assignment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r>
                        <a:rPr lang="en-GB" sz="1100">
                          <a:effectLst/>
                          <a:latin typeface="Arial" panose="020B0604020202020204" pitchFamily="34" charset="0"/>
                          <a:ea typeface="Times New Roman" panose="02020603050405020304" pitchFamily="18" charset="0"/>
                        </a:rPr>
                        <a:t>2,000 words or equivalent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dirty="0">
                          <a:effectLst/>
                          <a:latin typeface="Times New Roman" panose="02020603050405020304" pitchFamily="18" charset="0"/>
                          <a:ea typeface="Times New Roman" panose="02020603050405020304" pitchFamily="18" charset="0"/>
                        </a:rPr>
                        <a:t>4</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May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7797620"/>
                  </a:ext>
                </a:extLst>
              </a:tr>
            </a:tbl>
          </a:graphicData>
        </a:graphic>
      </p:graphicFrame>
    </p:spTree>
    <p:extLst>
      <p:ext uri="{BB962C8B-B14F-4D97-AF65-F5344CB8AC3E}">
        <p14:creationId xmlns:p14="http://schemas.microsoft.com/office/powerpoint/2010/main" val="4067541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160938" y="470629"/>
            <a:ext cx="7069314" cy="4031873"/>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Skills evaluation</a:t>
            </a:r>
          </a:p>
          <a:p>
            <a:endParaRPr lang="en-GB" sz="2400" dirty="0"/>
          </a:p>
          <a:p>
            <a:r>
              <a:rPr lang="en-GB" sz="2400" dirty="0"/>
              <a:t>Suggested activities: </a:t>
            </a:r>
          </a:p>
          <a:p>
            <a:pPr marL="800100" lvl="1" indent="-342900">
              <a:buFontTx/>
              <a:buChar char="-"/>
            </a:pPr>
            <a:r>
              <a:rPr lang="en-GB" sz="2400" dirty="0"/>
              <a:t>Visit an environmental jobs website and review types of jobs available in your field of interest</a:t>
            </a:r>
          </a:p>
          <a:p>
            <a:pPr marL="1257300" lvl="2" indent="-342900">
              <a:buFontTx/>
              <a:buChar char="-"/>
            </a:pPr>
            <a:r>
              <a:rPr lang="en-GB" sz="2400" dirty="0"/>
              <a:t>Review the range of jobs, the required skills and requirement for application</a:t>
            </a:r>
          </a:p>
          <a:p>
            <a:endParaRPr lang="en-GB" sz="2400" dirty="0"/>
          </a:p>
          <a:p>
            <a:r>
              <a:rPr lang="en-GB" sz="2400" dirty="0"/>
              <a:t>Suggested reading:</a:t>
            </a:r>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graphicFrame>
        <p:nvGraphicFramePr>
          <p:cNvPr id="7" name="Table 6">
            <a:extLst>
              <a:ext uri="{FF2B5EF4-FFF2-40B4-BE49-F238E27FC236}">
                <a16:creationId xmlns:a16="http://schemas.microsoft.com/office/drawing/2014/main" id="{E3ECD423-D696-8415-0DAC-14CAA7761952}"/>
              </a:ext>
            </a:extLst>
          </p:cNvPr>
          <p:cNvGraphicFramePr>
            <a:graphicFrameLocks noGrp="1"/>
          </p:cNvGraphicFramePr>
          <p:nvPr>
            <p:extLst>
              <p:ext uri="{D42A27DB-BD31-4B8C-83A1-F6EECF244321}">
                <p14:modId xmlns:p14="http://schemas.microsoft.com/office/powerpoint/2010/main" val="496241379"/>
              </p:ext>
            </p:extLst>
          </p:nvPr>
        </p:nvGraphicFramePr>
        <p:xfrm>
          <a:off x="4272560" y="4209982"/>
          <a:ext cx="6846070" cy="2179320"/>
        </p:xfrm>
        <a:graphic>
          <a:graphicData uri="http://schemas.openxmlformats.org/drawingml/2006/table">
            <a:tbl>
              <a:tblPr firstRow="1" firstCol="1" bandRow="1"/>
              <a:tblGrid>
                <a:gridCol w="1272032">
                  <a:extLst>
                    <a:ext uri="{9D8B030D-6E8A-4147-A177-3AD203B41FA5}">
                      <a16:colId xmlns:a16="http://schemas.microsoft.com/office/drawing/2014/main" val="3575028041"/>
                    </a:ext>
                  </a:extLst>
                </a:gridCol>
                <a:gridCol w="4544187">
                  <a:extLst>
                    <a:ext uri="{9D8B030D-6E8A-4147-A177-3AD203B41FA5}">
                      <a16:colId xmlns:a16="http://schemas.microsoft.com/office/drawing/2014/main" val="193767730"/>
                    </a:ext>
                  </a:extLst>
                </a:gridCol>
                <a:gridCol w="1029851">
                  <a:extLst>
                    <a:ext uri="{9D8B030D-6E8A-4147-A177-3AD203B41FA5}">
                      <a16:colId xmlns:a16="http://schemas.microsoft.com/office/drawing/2014/main" val="260222920"/>
                    </a:ext>
                  </a:extLst>
                </a:gridCol>
              </a:tblGrid>
              <a:tr h="130796">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Reading List entry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Electronic*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413175036"/>
                  </a:ext>
                </a:extLst>
              </a:tr>
              <a:tr h="130796">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Lock, D. (2018). </a:t>
                      </a:r>
                      <a:r>
                        <a:rPr lang="en-GB" sz="1100" i="1" dirty="0">
                          <a:effectLst/>
                          <a:latin typeface="Arial" panose="020B0604020202020204" pitchFamily="34" charset="0"/>
                          <a:ea typeface="Times New Roman" panose="02020603050405020304" pitchFamily="18" charset="0"/>
                        </a:rPr>
                        <a:t>Project management. Routledge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66497463"/>
                  </a:ext>
                </a:extLst>
              </a:tr>
              <a:tr h="261591">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Dweck, C. (2017) Mindset: Changing The Way You think To Fulfil Your Potential. Robinson Publishers.</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83642669"/>
                  </a:ext>
                </a:extLst>
              </a:tr>
              <a:tr h="261591">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Griffith, B.A. (2014) Working in Teams: Moving From High Potential to High Performance. SAGE Publications Inc.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19112940"/>
                  </a:ext>
                </a:extLst>
              </a:tr>
              <a:tr h="261591">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Baguley, P. (2003). </a:t>
                      </a:r>
                      <a:r>
                        <a:rPr lang="en-GB" sz="1100" i="1">
                          <a:effectLst/>
                          <a:latin typeface="Arial" panose="020B0604020202020204" pitchFamily="34" charset="0"/>
                          <a:ea typeface="Times New Roman" panose="02020603050405020304" pitchFamily="18" charset="0"/>
                        </a:rPr>
                        <a:t>Teams and team-working</a:t>
                      </a:r>
                      <a:r>
                        <a:rPr lang="en-GB" sz="1100">
                          <a:effectLst/>
                          <a:latin typeface="Arial" panose="020B0604020202020204" pitchFamily="34" charset="0"/>
                          <a:ea typeface="Times New Roman" panose="02020603050405020304" pitchFamily="18" charset="0"/>
                        </a:rPr>
                        <a:t> (New ed.). London: Teach Yourself.</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6509751"/>
                  </a:ext>
                </a:extLst>
              </a:tr>
              <a:tr h="392387">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Gensler, H. J. (2017). </a:t>
                      </a:r>
                      <a:r>
                        <a:rPr lang="en-GB" sz="1100" i="1">
                          <a:effectLst/>
                          <a:latin typeface="Arial" panose="020B0604020202020204" pitchFamily="34" charset="0"/>
                          <a:ea typeface="Times New Roman" panose="02020603050405020304" pitchFamily="18" charset="0"/>
                        </a:rPr>
                        <a:t>Ethics : A contemporary introduction</a:t>
                      </a:r>
                      <a:r>
                        <a:rPr lang="en-GB" sz="1100">
                          <a:effectLst/>
                          <a:latin typeface="Arial" panose="020B0604020202020204" pitchFamily="34" charset="0"/>
                          <a:ea typeface="Times New Roman" panose="02020603050405020304" pitchFamily="18" charset="0"/>
                        </a:rPr>
                        <a:t> (3</a:t>
                      </a:r>
                      <a:r>
                        <a:rPr lang="en-GB" sz="1100" baseline="30000">
                          <a:effectLst/>
                          <a:latin typeface="Arial" panose="020B0604020202020204" pitchFamily="34" charset="0"/>
                          <a:ea typeface="Times New Roman" panose="02020603050405020304" pitchFamily="18" charset="0"/>
                        </a:rPr>
                        <a:t>rd</a:t>
                      </a:r>
                      <a:r>
                        <a:rPr lang="en-GB" sz="1100">
                          <a:effectLst/>
                          <a:latin typeface="Arial" panose="020B0604020202020204" pitchFamily="34" charset="0"/>
                          <a:ea typeface="Times New Roman" panose="02020603050405020304" pitchFamily="18" charset="0"/>
                        </a:rPr>
                        <a:t> ed., Routledge contemporary introductions to philosophy). New York: Routledge.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91842570"/>
                  </a:ext>
                </a:extLst>
              </a:tr>
              <a:tr h="261591">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tabLst>
                          <a:tab pos="457200" algn="l"/>
                          <a:tab pos="914400" algn="l"/>
                        </a:tabLst>
                      </a:pPr>
                      <a:r>
                        <a:rPr lang="en-GB" sz="1100">
                          <a:effectLst/>
                          <a:latin typeface="Arial" panose="020B0604020202020204" pitchFamily="34" charset="0"/>
                          <a:ea typeface="Times New Roman" panose="02020603050405020304" pitchFamily="18" charset="0"/>
                        </a:rPr>
                        <a:t>Well-being of Future Generations (Wales) Act 2015 (Online). Available at </a:t>
                      </a:r>
                      <a:r>
                        <a:rPr lang="en-GB" sz="1100" u="sng">
                          <a:solidFill>
                            <a:srgbClr val="0000FF"/>
                          </a:solidFill>
                          <a:effectLst/>
                          <a:latin typeface="Arial" panose="020B0604020202020204" pitchFamily="34" charset="0"/>
                          <a:ea typeface="Times New Roman" panose="02020603050405020304" pitchFamily="18" charset="0"/>
                          <a:hlinkClick r:id="rId3"/>
                        </a:rPr>
                        <a:t>http://www.legislation.gov.uk/anaw/2015/2/contents/enacted</a:t>
                      </a:r>
                      <a:r>
                        <a:rPr lang="en-GB" sz="1100">
                          <a:effectLst/>
                          <a:latin typeface="Arial" panose="020B0604020202020204" pitchFamily="34"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15518906"/>
                  </a:ext>
                </a:extLst>
              </a:tr>
            </a:tbl>
          </a:graphicData>
        </a:graphic>
      </p:graphicFrame>
      <p:pic>
        <p:nvPicPr>
          <p:cNvPr id="9" name="Picture 8">
            <a:extLst>
              <a:ext uri="{FF2B5EF4-FFF2-40B4-BE49-F238E27FC236}">
                <a16:creationId xmlns:a16="http://schemas.microsoft.com/office/drawing/2014/main" id="{1DB92248-627B-A319-1BCB-647198637EC8}"/>
              </a:ext>
            </a:extLst>
          </p:cNvPr>
          <p:cNvPicPr>
            <a:picLocks noChangeAspect="1"/>
          </p:cNvPicPr>
          <p:nvPr/>
        </p:nvPicPr>
        <p:blipFill rotWithShape="1">
          <a:blip r:embed="rId4">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Current </a:t>
            </a:r>
            <a:r>
              <a:rPr lang="en-GB" b="1" dirty="0"/>
              <a:t>knowledge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282E9C0-DEA4-7F53-7927-80A00039A9B8}"/>
              </a:ext>
            </a:extLst>
          </p:cNvPr>
          <p:cNvSpPr txBox="1"/>
          <p:nvPr/>
        </p:nvSpPr>
        <p:spPr>
          <a:xfrm>
            <a:off x="3426781" y="778468"/>
            <a:ext cx="8013852" cy="4524315"/>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latin typeface="Comic Sans MS" panose="030F0702030302020204" pitchFamily="66" charset="0"/>
              </a:rPr>
              <a:t>Has anyone had, or currently got, a job (regardless of which sector)?</a:t>
            </a:r>
          </a:p>
          <a:p>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skills are / were required in the role?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Did you learn any new skills in the role?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skills would be relevant for your next role? (if applicable)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skills do you have that perhaps you do not use in your current role?</a:t>
            </a:r>
          </a:p>
        </p:txBody>
      </p:sp>
    </p:spTree>
    <p:extLst>
      <p:ext uri="{BB962C8B-B14F-4D97-AF65-F5344CB8AC3E}">
        <p14:creationId xmlns:p14="http://schemas.microsoft.com/office/powerpoint/2010/main" val="3227866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“ACNA5000_Changemakers Build Your Own Brand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ACNA5000</a:t>
            </a:r>
            <a:r>
              <a:rPr lang="fr-FR" dirty="0"/>
              <a:t> </a:t>
            </a:r>
            <a:endParaRPr lang="en-GB" dirty="0"/>
          </a:p>
        </p:txBody>
      </p:sp>
      <p:pic>
        <p:nvPicPr>
          <p:cNvPr id="4" name="Picture 3">
            <a:extLst>
              <a:ext uri="{FF2B5EF4-FFF2-40B4-BE49-F238E27FC236}">
                <a16:creationId xmlns:a16="http://schemas.microsoft.com/office/drawing/2014/main" id="{DA078145-D18D-8926-2301-5D8BDD58349F}"/>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Rectangle 2">
            <a:extLst>
              <a:ext uri="{FF2B5EF4-FFF2-40B4-BE49-F238E27FC236}">
                <a16:creationId xmlns:a16="http://schemas.microsoft.com/office/drawing/2014/main" id="{1E041AEA-23EB-6A24-EAF4-59986F7B5937}"/>
              </a:ext>
            </a:extLst>
          </p:cNvPr>
          <p:cNvSpPr>
            <a:spLocks noChangeArrowheads="1"/>
          </p:cNvSpPr>
          <p:nvPr/>
        </p:nvSpPr>
        <p:spPr bwMode="auto">
          <a:xfrm>
            <a:off x="5636965" y="4126914"/>
            <a:ext cx="516805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4"/>
              </a:rPr>
              <a:t>General | ACNA5000 Changemakers Build Your Own Brand 25/26_GRP | Microsoft Teams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1475</Words>
  <Application>Microsoft Office PowerPoint</Application>
  <PresentationFormat>Widescreen</PresentationFormat>
  <Paragraphs>259</Paragraphs>
  <Slides>11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MS Gothic</vt:lpstr>
      <vt:lpstr>Arial</vt:lpstr>
      <vt:lpstr>Calibri</vt:lpstr>
      <vt:lpstr>Calibri Light</vt:lpstr>
      <vt:lpstr>Comic Sans MS</vt:lpstr>
      <vt:lpstr>Courier New</vt:lpstr>
      <vt:lpstr>Segoe UI 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2025-10-02T16:25:44Z</dcterms:modified>
</cp:coreProperties>
</file>