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22"/>
  </p:notesMasterIdLst>
  <p:sldIdLst>
    <p:sldId id="256" r:id="rId2"/>
    <p:sldId id="274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481048-AD3D-426F-9701-7198191DA13D}" v="64" dt="2026-03-01T00:59:22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7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7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F6EBD4-4FFF-4BFA-9DD1-AB86A1222F5C}" type="doc">
      <dgm:prSet loTypeId="urn:microsoft.com/office/officeart/2005/8/layout/vList5" loCatId="list" qsTypeId="urn:microsoft.com/office/officeart/2005/8/quickstyle/simple4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8C41FC48-4FFB-4307-9D54-78486F63EC3F}">
      <dgm:prSet/>
      <dgm:spPr/>
      <dgm:t>
        <a:bodyPr/>
        <a:lstStyle/>
        <a:p>
          <a:r>
            <a:rPr lang="en-GB" b="1"/>
            <a:t>BMHP6027 – Empowering the Older Person </a:t>
          </a:r>
          <a:endParaRPr lang="en-US"/>
        </a:p>
      </dgm:t>
    </dgm:pt>
    <dgm:pt modelId="{730C63AC-D4DF-4FA9-861B-B2857B7BD00F}" type="parTrans" cxnId="{DC1C8651-8061-493A-8F64-E888840D6608}">
      <dgm:prSet/>
      <dgm:spPr/>
      <dgm:t>
        <a:bodyPr/>
        <a:lstStyle/>
        <a:p>
          <a:endParaRPr lang="en-US"/>
        </a:p>
      </dgm:t>
    </dgm:pt>
    <dgm:pt modelId="{03CA40F8-575A-45E6-AC3C-2A9F5A5F405D}" type="sibTrans" cxnId="{DC1C8651-8061-493A-8F64-E888840D6608}">
      <dgm:prSet/>
      <dgm:spPr/>
      <dgm:t>
        <a:bodyPr/>
        <a:lstStyle/>
        <a:p>
          <a:endParaRPr lang="en-US"/>
        </a:p>
      </dgm:t>
    </dgm:pt>
    <dgm:pt modelId="{24E9475C-4820-4831-B304-AA2AEEB7B3D5}">
      <dgm:prSet/>
      <dgm:spPr/>
      <dgm:t>
        <a:bodyPr/>
        <a:lstStyle/>
        <a:p>
          <a:r>
            <a:rPr lang="en-GB" b="1"/>
            <a:t>Lecturer: Tomy Adattu Chacko</a:t>
          </a:r>
          <a:endParaRPr lang="en-US"/>
        </a:p>
      </dgm:t>
    </dgm:pt>
    <dgm:pt modelId="{9D0BE050-EFE2-4F73-9BF5-32D0101FB82A}" type="parTrans" cxnId="{C2653F69-8CBF-4BB3-A95C-4CD58F8AC895}">
      <dgm:prSet/>
      <dgm:spPr/>
      <dgm:t>
        <a:bodyPr/>
        <a:lstStyle/>
        <a:p>
          <a:endParaRPr lang="en-US"/>
        </a:p>
      </dgm:t>
    </dgm:pt>
    <dgm:pt modelId="{DC69A81B-52BB-49D6-996E-2440CC1FF793}" type="sibTrans" cxnId="{C2653F69-8CBF-4BB3-A95C-4CD58F8AC895}">
      <dgm:prSet/>
      <dgm:spPr/>
      <dgm:t>
        <a:bodyPr/>
        <a:lstStyle/>
        <a:p>
          <a:endParaRPr lang="en-US"/>
        </a:p>
      </dgm:t>
    </dgm:pt>
    <dgm:pt modelId="{DDB4C2B6-E6AF-437F-9E5E-ADF54D8986A2}">
      <dgm:prSet/>
      <dgm:spPr/>
      <dgm:t>
        <a:bodyPr/>
        <a:lstStyle/>
        <a:p>
          <a:r>
            <a:rPr lang="en-GB" b="1"/>
            <a:t>Name: Afiya Barakat </a:t>
          </a:r>
          <a:endParaRPr lang="en-US"/>
        </a:p>
      </dgm:t>
    </dgm:pt>
    <dgm:pt modelId="{39E6D1E8-F7D4-4BDC-904D-E0A54246CC06}" type="parTrans" cxnId="{EC682336-201E-4F74-9513-4520779F2EA1}">
      <dgm:prSet/>
      <dgm:spPr/>
      <dgm:t>
        <a:bodyPr/>
        <a:lstStyle/>
        <a:p>
          <a:endParaRPr lang="en-US"/>
        </a:p>
      </dgm:t>
    </dgm:pt>
    <dgm:pt modelId="{4088C6CD-C924-4FF0-9963-631E0E7667F0}" type="sibTrans" cxnId="{EC682336-201E-4F74-9513-4520779F2EA1}">
      <dgm:prSet/>
      <dgm:spPr/>
      <dgm:t>
        <a:bodyPr/>
        <a:lstStyle/>
        <a:p>
          <a:endParaRPr lang="en-US"/>
        </a:p>
      </dgm:t>
    </dgm:pt>
    <dgm:pt modelId="{9446B480-837C-45FA-9BFF-1345764581E7}">
      <dgm:prSet/>
      <dgm:spPr/>
      <dgm:t>
        <a:bodyPr/>
        <a:lstStyle/>
        <a:p>
          <a:r>
            <a:rPr lang="en-GB" b="1"/>
            <a:t>Student Number: 2314493</a:t>
          </a:r>
          <a:endParaRPr lang="en-US"/>
        </a:p>
      </dgm:t>
    </dgm:pt>
    <dgm:pt modelId="{4C2C82E3-94D1-458F-9E44-AED0E39A7A6C}" type="parTrans" cxnId="{509063A7-65CF-4BED-A804-1F9FD6AFB062}">
      <dgm:prSet/>
      <dgm:spPr/>
      <dgm:t>
        <a:bodyPr/>
        <a:lstStyle/>
        <a:p>
          <a:endParaRPr lang="en-US"/>
        </a:p>
      </dgm:t>
    </dgm:pt>
    <dgm:pt modelId="{EB8C4095-E1F1-47A4-BCDA-3CE42B79F6A0}" type="sibTrans" cxnId="{509063A7-65CF-4BED-A804-1F9FD6AFB062}">
      <dgm:prSet/>
      <dgm:spPr/>
      <dgm:t>
        <a:bodyPr/>
        <a:lstStyle/>
        <a:p>
          <a:endParaRPr lang="en-US"/>
        </a:p>
      </dgm:t>
    </dgm:pt>
    <dgm:pt modelId="{97F1B73E-8750-4CBA-8C5D-A4D6D602EC24}" type="pres">
      <dgm:prSet presAssocID="{6AF6EBD4-4FFF-4BFA-9DD1-AB86A1222F5C}" presName="Name0" presStyleCnt="0">
        <dgm:presLayoutVars>
          <dgm:dir/>
          <dgm:animLvl val="lvl"/>
          <dgm:resizeHandles val="exact"/>
        </dgm:presLayoutVars>
      </dgm:prSet>
      <dgm:spPr/>
    </dgm:pt>
    <dgm:pt modelId="{CE0E01DE-CF86-4F43-B137-8A149A139105}" type="pres">
      <dgm:prSet presAssocID="{8C41FC48-4FFB-4307-9D54-78486F63EC3F}" presName="linNode" presStyleCnt="0"/>
      <dgm:spPr/>
    </dgm:pt>
    <dgm:pt modelId="{3FBEE0FE-AA97-47A4-9FA5-9EA1485BF2F4}" type="pres">
      <dgm:prSet presAssocID="{8C41FC48-4FFB-4307-9D54-78486F63EC3F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37C955A3-D678-4B44-A8D1-DDDA8A6139AE}" type="pres">
      <dgm:prSet presAssocID="{03CA40F8-575A-45E6-AC3C-2A9F5A5F405D}" presName="sp" presStyleCnt="0"/>
      <dgm:spPr/>
    </dgm:pt>
    <dgm:pt modelId="{691C1AF4-7E15-49C4-9602-6014BC867091}" type="pres">
      <dgm:prSet presAssocID="{24E9475C-4820-4831-B304-AA2AEEB7B3D5}" presName="linNode" presStyleCnt="0"/>
      <dgm:spPr/>
    </dgm:pt>
    <dgm:pt modelId="{3764976A-D403-4AAE-B94B-BC14FB184E3F}" type="pres">
      <dgm:prSet presAssocID="{24E9475C-4820-4831-B304-AA2AEEB7B3D5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661B22FE-5E8B-4513-AEF6-4165101F7FA6}" type="pres">
      <dgm:prSet presAssocID="{DC69A81B-52BB-49D6-996E-2440CC1FF793}" presName="sp" presStyleCnt="0"/>
      <dgm:spPr/>
    </dgm:pt>
    <dgm:pt modelId="{8FB987FD-14E4-4B8E-8D64-DF115FF74CC7}" type="pres">
      <dgm:prSet presAssocID="{DDB4C2B6-E6AF-437F-9E5E-ADF54D8986A2}" presName="linNode" presStyleCnt="0"/>
      <dgm:spPr/>
    </dgm:pt>
    <dgm:pt modelId="{48D6DEC9-A612-4D40-A239-9DC80C8850D5}" type="pres">
      <dgm:prSet presAssocID="{DDB4C2B6-E6AF-437F-9E5E-ADF54D8986A2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6F7FA31-3761-4657-8AF0-93A9A02EC5E7}" type="pres">
      <dgm:prSet presAssocID="{4088C6CD-C924-4FF0-9963-631E0E7667F0}" presName="sp" presStyleCnt="0"/>
      <dgm:spPr/>
    </dgm:pt>
    <dgm:pt modelId="{2DED2DDC-06AE-4693-910A-615EDC46DCA8}" type="pres">
      <dgm:prSet presAssocID="{9446B480-837C-45FA-9BFF-1345764581E7}" presName="linNode" presStyleCnt="0"/>
      <dgm:spPr/>
    </dgm:pt>
    <dgm:pt modelId="{56C35E12-CADA-40E5-8BD9-E8CD20482D62}" type="pres">
      <dgm:prSet presAssocID="{9446B480-837C-45FA-9BFF-1345764581E7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EC682336-201E-4F74-9513-4520779F2EA1}" srcId="{6AF6EBD4-4FFF-4BFA-9DD1-AB86A1222F5C}" destId="{DDB4C2B6-E6AF-437F-9E5E-ADF54D8986A2}" srcOrd="2" destOrd="0" parTransId="{39E6D1E8-F7D4-4BDC-904D-E0A54246CC06}" sibTransId="{4088C6CD-C924-4FF0-9963-631E0E7667F0}"/>
    <dgm:cxn modelId="{C2653F69-8CBF-4BB3-A95C-4CD58F8AC895}" srcId="{6AF6EBD4-4FFF-4BFA-9DD1-AB86A1222F5C}" destId="{24E9475C-4820-4831-B304-AA2AEEB7B3D5}" srcOrd="1" destOrd="0" parTransId="{9D0BE050-EFE2-4F73-9BF5-32D0101FB82A}" sibTransId="{DC69A81B-52BB-49D6-996E-2440CC1FF793}"/>
    <dgm:cxn modelId="{B57D8E6D-F2CF-4C03-99B9-0CC8472971DA}" type="presOf" srcId="{8C41FC48-4FFB-4307-9D54-78486F63EC3F}" destId="{3FBEE0FE-AA97-47A4-9FA5-9EA1485BF2F4}" srcOrd="0" destOrd="0" presId="urn:microsoft.com/office/officeart/2005/8/layout/vList5"/>
    <dgm:cxn modelId="{4BD3C450-BA43-4E00-8CAA-6B63C615CADE}" type="presOf" srcId="{9446B480-837C-45FA-9BFF-1345764581E7}" destId="{56C35E12-CADA-40E5-8BD9-E8CD20482D62}" srcOrd="0" destOrd="0" presId="urn:microsoft.com/office/officeart/2005/8/layout/vList5"/>
    <dgm:cxn modelId="{DC1C8651-8061-493A-8F64-E888840D6608}" srcId="{6AF6EBD4-4FFF-4BFA-9DD1-AB86A1222F5C}" destId="{8C41FC48-4FFB-4307-9D54-78486F63EC3F}" srcOrd="0" destOrd="0" parTransId="{730C63AC-D4DF-4FA9-861B-B2857B7BD00F}" sibTransId="{03CA40F8-575A-45E6-AC3C-2A9F5A5F405D}"/>
    <dgm:cxn modelId="{509063A7-65CF-4BED-A804-1F9FD6AFB062}" srcId="{6AF6EBD4-4FFF-4BFA-9DD1-AB86A1222F5C}" destId="{9446B480-837C-45FA-9BFF-1345764581E7}" srcOrd="3" destOrd="0" parTransId="{4C2C82E3-94D1-458F-9E44-AED0E39A7A6C}" sibTransId="{EB8C4095-E1F1-47A4-BCDA-3CE42B79F6A0}"/>
    <dgm:cxn modelId="{BDFED7CA-9D47-4D48-B270-FB5F476DB637}" type="presOf" srcId="{DDB4C2B6-E6AF-437F-9E5E-ADF54D8986A2}" destId="{48D6DEC9-A612-4D40-A239-9DC80C8850D5}" srcOrd="0" destOrd="0" presId="urn:microsoft.com/office/officeart/2005/8/layout/vList5"/>
    <dgm:cxn modelId="{9ECE64E6-1E48-46E6-ADB5-4A4616CD1E69}" type="presOf" srcId="{24E9475C-4820-4831-B304-AA2AEEB7B3D5}" destId="{3764976A-D403-4AAE-B94B-BC14FB184E3F}" srcOrd="0" destOrd="0" presId="urn:microsoft.com/office/officeart/2005/8/layout/vList5"/>
    <dgm:cxn modelId="{9F584AF4-E243-4CA4-8E26-714886B62A99}" type="presOf" srcId="{6AF6EBD4-4FFF-4BFA-9DD1-AB86A1222F5C}" destId="{97F1B73E-8750-4CBA-8C5D-A4D6D602EC24}" srcOrd="0" destOrd="0" presId="urn:microsoft.com/office/officeart/2005/8/layout/vList5"/>
    <dgm:cxn modelId="{84FD5602-95B4-4D9F-8418-4C27498AC9E9}" type="presParOf" srcId="{97F1B73E-8750-4CBA-8C5D-A4D6D602EC24}" destId="{CE0E01DE-CF86-4F43-B137-8A149A139105}" srcOrd="0" destOrd="0" presId="urn:microsoft.com/office/officeart/2005/8/layout/vList5"/>
    <dgm:cxn modelId="{468AF47C-8731-4122-A04E-57618A30AF47}" type="presParOf" srcId="{CE0E01DE-CF86-4F43-B137-8A149A139105}" destId="{3FBEE0FE-AA97-47A4-9FA5-9EA1485BF2F4}" srcOrd="0" destOrd="0" presId="urn:microsoft.com/office/officeart/2005/8/layout/vList5"/>
    <dgm:cxn modelId="{B44EA1A8-B6FD-4EC0-905A-CAE4F1D22698}" type="presParOf" srcId="{97F1B73E-8750-4CBA-8C5D-A4D6D602EC24}" destId="{37C955A3-D678-4B44-A8D1-DDDA8A6139AE}" srcOrd="1" destOrd="0" presId="urn:microsoft.com/office/officeart/2005/8/layout/vList5"/>
    <dgm:cxn modelId="{A877F239-7A4C-4024-A425-FBF469BAC9EE}" type="presParOf" srcId="{97F1B73E-8750-4CBA-8C5D-A4D6D602EC24}" destId="{691C1AF4-7E15-49C4-9602-6014BC867091}" srcOrd="2" destOrd="0" presId="urn:microsoft.com/office/officeart/2005/8/layout/vList5"/>
    <dgm:cxn modelId="{C5ACDAE9-07A5-4CF3-93EB-D00DC294C44F}" type="presParOf" srcId="{691C1AF4-7E15-49C4-9602-6014BC867091}" destId="{3764976A-D403-4AAE-B94B-BC14FB184E3F}" srcOrd="0" destOrd="0" presId="urn:microsoft.com/office/officeart/2005/8/layout/vList5"/>
    <dgm:cxn modelId="{7A5E312A-EBFE-4360-821A-98B08CB4D9A0}" type="presParOf" srcId="{97F1B73E-8750-4CBA-8C5D-A4D6D602EC24}" destId="{661B22FE-5E8B-4513-AEF6-4165101F7FA6}" srcOrd="3" destOrd="0" presId="urn:microsoft.com/office/officeart/2005/8/layout/vList5"/>
    <dgm:cxn modelId="{EEEDBEFE-B91D-4FE2-931D-AA997C7DF5A8}" type="presParOf" srcId="{97F1B73E-8750-4CBA-8C5D-A4D6D602EC24}" destId="{8FB987FD-14E4-4B8E-8D64-DF115FF74CC7}" srcOrd="4" destOrd="0" presId="urn:microsoft.com/office/officeart/2005/8/layout/vList5"/>
    <dgm:cxn modelId="{F56BB947-E149-4F9C-B485-F44389B323EB}" type="presParOf" srcId="{8FB987FD-14E4-4B8E-8D64-DF115FF74CC7}" destId="{48D6DEC9-A612-4D40-A239-9DC80C8850D5}" srcOrd="0" destOrd="0" presId="urn:microsoft.com/office/officeart/2005/8/layout/vList5"/>
    <dgm:cxn modelId="{95D1AF05-B1CE-4964-A9F4-C32A2B7096BC}" type="presParOf" srcId="{97F1B73E-8750-4CBA-8C5D-A4D6D602EC24}" destId="{36F7FA31-3761-4657-8AF0-93A9A02EC5E7}" srcOrd="5" destOrd="0" presId="urn:microsoft.com/office/officeart/2005/8/layout/vList5"/>
    <dgm:cxn modelId="{DDD5E7F9-F53E-4C7C-8B54-E81E8B34B707}" type="presParOf" srcId="{97F1B73E-8750-4CBA-8C5D-A4D6D602EC24}" destId="{2DED2DDC-06AE-4693-910A-615EDC46DCA8}" srcOrd="6" destOrd="0" presId="urn:microsoft.com/office/officeart/2005/8/layout/vList5"/>
    <dgm:cxn modelId="{0401F249-71CB-422A-B2AD-482B778E7601}" type="presParOf" srcId="{2DED2DDC-06AE-4693-910A-615EDC46DCA8}" destId="{56C35E12-CADA-40E5-8BD9-E8CD20482D6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54BAE5-046B-4200-A03F-CEA42C52FBE2}" type="doc">
      <dgm:prSet loTypeId="urn:microsoft.com/office/officeart/2005/8/layout/vProcess5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664CC11-4664-4688-951B-5FD4A63AE688}">
      <dgm:prSet/>
      <dgm:spPr/>
      <dgm:t>
        <a:bodyPr/>
        <a:lstStyle/>
        <a:p>
          <a:r>
            <a:rPr lang="en-US" dirty="0"/>
            <a:t>Care given in a person’s home</a:t>
          </a:r>
        </a:p>
      </dgm:t>
    </dgm:pt>
    <dgm:pt modelId="{0F5ECBEC-34D6-4090-9939-A5BADF424926}" type="parTrans" cxnId="{5433180C-0F48-4FBF-A54D-9F49D4EF7E1D}">
      <dgm:prSet/>
      <dgm:spPr/>
      <dgm:t>
        <a:bodyPr/>
        <a:lstStyle/>
        <a:p>
          <a:endParaRPr lang="en-US"/>
        </a:p>
      </dgm:t>
    </dgm:pt>
    <dgm:pt modelId="{60F232BF-C269-4400-B09C-8E4987880525}" type="sibTrans" cxnId="{5433180C-0F48-4FBF-A54D-9F49D4EF7E1D}">
      <dgm:prSet/>
      <dgm:spPr/>
      <dgm:t>
        <a:bodyPr/>
        <a:lstStyle/>
        <a:p>
          <a:endParaRPr lang="en-US"/>
        </a:p>
      </dgm:t>
    </dgm:pt>
    <dgm:pt modelId="{CF04009F-7D19-479E-B446-E85F544F188D}">
      <dgm:prSet/>
      <dgm:spPr/>
      <dgm:t>
        <a:bodyPr/>
        <a:lstStyle/>
        <a:p>
          <a:r>
            <a:rPr lang="en-US" dirty="0"/>
            <a:t>Encourages self reliance</a:t>
          </a:r>
        </a:p>
      </dgm:t>
    </dgm:pt>
    <dgm:pt modelId="{918D9818-B8FC-4F00-A749-954162E66744}" type="parTrans" cxnId="{8791BB89-003C-45B8-904A-5B72D6231213}">
      <dgm:prSet/>
      <dgm:spPr/>
      <dgm:t>
        <a:bodyPr/>
        <a:lstStyle/>
        <a:p>
          <a:endParaRPr lang="en-GB"/>
        </a:p>
      </dgm:t>
    </dgm:pt>
    <dgm:pt modelId="{B974460C-A50F-478D-B2AA-D2F769D868E3}" type="sibTrans" cxnId="{8791BB89-003C-45B8-904A-5B72D6231213}">
      <dgm:prSet/>
      <dgm:spPr/>
      <dgm:t>
        <a:bodyPr/>
        <a:lstStyle/>
        <a:p>
          <a:endParaRPr lang="en-US"/>
        </a:p>
      </dgm:t>
    </dgm:pt>
    <dgm:pt modelId="{09416732-E00E-4A1F-8B1B-14DB1076570B}">
      <dgm:prSet/>
      <dgm:spPr/>
      <dgm:t>
        <a:bodyPr/>
        <a:lstStyle/>
        <a:p>
          <a:r>
            <a:rPr lang="en-US"/>
            <a:t>Commissioned in accordance with the care Act 2014</a:t>
          </a:r>
          <a:endParaRPr lang="en-US" dirty="0"/>
        </a:p>
      </dgm:t>
    </dgm:pt>
    <dgm:pt modelId="{D39968CA-67FF-4E08-8382-36FB2990BB79}" type="parTrans" cxnId="{CED69E2E-4073-4096-B957-4B76FD063AAE}">
      <dgm:prSet/>
      <dgm:spPr/>
      <dgm:t>
        <a:bodyPr/>
        <a:lstStyle/>
        <a:p>
          <a:endParaRPr lang="en-GB"/>
        </a:p>
      </dgm:t>
    </dgm:pt>
    <dgm:pt modelId="{1373FDEC-8DB5-40F3-8210-3EDD5A1F9D88}" type="sibTrans" cxnId="{CED69E2E-4073-4096-B957-4B76FD063AAE}">
      <dgm:prSet/>
      <dgm:spPr/>
      <dgm:t>
        <a:bodyPr/>
        <a:lstStyle/>
        <a:p>
          <a:endParaRPr lang="en-US"/>
        </a:p>
      </dgm:t>
    </dgm:pt>
    <dgm:pt modelId="{ADA04119-4CD6-4357-B8A6-F4637743CEEE}">
      <dgm:prSet/>
      <dgm:spPr/>
      <dgm:t>
        <a:bodyPr/>
        <a:lstStyle/>
        <a:p>
          <a:r>
            <a:rPr lang="en-US" dirty="0"/>
            <a:t>Demand is rising as a result of the ageing population</a:t>
          </a:r>
        </a:p>
      </dgm:t>
    </dgm:pt>
    <dgm:pt modelId="{A35A0C0D-FF39-40BC-9A46-FB86975014F1}" type="parTrans" cxnId="{E17EA2E0-9810-439A-AC24-A0C6A9338D8A}">
      <dgm:prSet/>
      <dgm:spPr/>
      <dgm:t>
        <a:bodyPr/>
        <a:lstStyle/>
        <a:p>
          <a:endParaRPr lang="en-GB"/>
        </a:p>
      </dgm:t>
    </dgm:pt>
    <dgm:pt modelId="{B8DBDDF2-427B-41AB-8CA2-7FD84298F6E7}" type="sibTrans" cxnId="{E17EA2E0-9810-439A-AC24-A0C6A9338D8A}">
      <dgm:prSet/>
      <dgm:spPr/>
      <dgm:t>
        <a:bodyPr/>
        <a:lstStyle/>
        <a:p>
          <a:endParaRPr lang="en-US"/>
        </a:p>
      </dgm:t>
    </dgm:pt>
    <dgm:pt modelId="{ADE4DECD-FCE9-40C4-BFA3-15F77EAF631B}">
      <dgm:prSet/>
      <dgm:spPr/>
      <dgm:t>
        <a:bodyPr/>
        <a:lstStyle/>
        <a:p>
          <a:r>
            <a:rPr lang="en-US"/>
            <a:t>Funding and workforce constraints</a:t>
          </a:r>
          <a:endParaRPr lang="en-US" dirty="0"/>
        </a:p>
      </dgm:t>
    </dgm:pt>
    <dgm:pt modelId="{F3C52A35-A51F-4E3A-A1CB-E0CDB747527C}" type="parTrans" cxnId="{339BBA7F-15E5-4DA5-8F30-A8A35BFE177C}">
      <dgm:prSet/>
      <dgm:spPr/>
      <dgm:t>
        <a:bodyPr/>
        <a:lstStyle/>
        <a:p>
          <a:endParaRPr lang="en-GB"/>
        </a:p>
      </dgm:t>
    </dgm:pt>
    <dgm:pt modelId="{3B67E4B0-D1B0-44FD-BB05-341544B79749}" type="sibTrans" cxnId="{339BBA7F-15E5-4DA5-8F30-A8A35BFE177C}">
      <dgm:prSet/>
      <dgm:spPr/>
      <dgm:t>
        <a:bodyPr/>
        <a:lstStyle/>
        <a:p>
          <a:endParaRPr lang="en-US"/>
        </a:p>
      </dgm:t>
    </dgm:pt>
    <dgm:pt modelId="{85D85601-BF37-46DC-8F24-043EB7BB6755}">
      <dgm:prSet/>
      <dgm:spPr/>
      <dgm:t>
        <a:bodyPr/>
        <a:lstStyle/>
        <a:p>
          <a:endParaRPr lang="en-US" dirty="0"/>
        </a:p>
      </dgm:t>
    </dgm:pt>
    <dgm:pt modelId="{42149333-82D5-4886-A537-2E053BA84DB4}" type="parTrans" cxnId="{108B9C78-E4C9-4E58-8F2B-E81D4B9D553B}">
      <dgm:prSet/>
      <dgm:spPr/>
      <dgm:t>
        <a:bodyPr/>
        <a:lstStyle/>
        <a:p>
          <a:endParaRPr lang="en-GB"/>
        </a:p>
      </dgm:t>
    </dgm:pt>
    <dgm:pt modelId="{DCE03BEF-D0CA-410A-9128-BC2E460FAB52}" type="sibTrans" cxnId="{108B9C78-E4C9-4E58-8F2B-E81D4B9D553B}">
      <dgm:prSet/>
      <dgm:spPr/>
      <dgm:t>
        <a:bodyPr/>
        <a:lstStyle/>
        <a:p>
          <a:endParaRPr lang="en-US"/>
        </a:p>
      </dgm:t>
    </dgm:pt>
    <dgm:pt modelId="{DA404B77-0C52-4233-AC1A-5EC8B800584A}" type="pres">
      <dgm:prSet presAssocID="{D154BAE5-046B-4200-A03F-CEA42C52FBE2}" presName="outerComposite" presStyleCnt="0">
        <dgm:presLayoutVars>
          <dgm:chMax val="5"/>
          <dgm:dir/>
          <dgm:resizeHandles val="exact"/>
        </dgm:presLayoutVars>
      </dgm:prSet>
      <dgm:spPr/>
    </dgm:pt>
    <dgm:pt modelId="{388258C0-DEB3-4C15-8043-939FC70949DC}" type="pres">
      <dgm:prSet presAssocID="{D154BAE5-046B-4200-A03F-CEA42C52FBE2}" presName="dummyMaxCanvas" presStyleCnt="0">
        <dgm:presLayoutVars/>
      </dgm:prSet>
      <dgm:spPr/>
    </dgm:pt>
    <dgm:pt modelId="{AC72ECF0-868B-4718-B147-810077CBC35B}" type="pres">
      <dgm:prSet presAssocID="{D154BAE5-046B-4200-A03F-CEA42C52FBE2}" presName="FiveNodes_1" presStyleLbl="node1" presStyleIdx="0" presStyleCnt="5">
        <dgm:presLayoutVars>
          <dgm:bulletEnabled val="1"/>
        </dgm:presLayoutVars>
      </dgm:prSet>
      <dgm:spPr/>
    </dgm:pt>
    <dgm:pt modelId="{135F4EAF-F622-4B33-BF30-7C4A0A80829D}" type="pres">
      <dgm:prSet presAssocID="{D154BAE5-046B-4200-A03F-CEA42C52FBE2}" presName="FiveNodes_2" presStyleLbl="node1" presStyleIdx="1" presStyleCnt="5">
        <dgm:presLayoutVars>
          <dgm:bulletEnabled val="1"/>
        </dgm:presLayoutVars>
      </dgm:prSet>
      <dgm:spPr/>
    </dgm:pt>
    <dgm:pt modelId="{3324EB3E-EA47-41C2-A5EA-4FB0EFC552E7}" type="pres">
      <dgm:prSet presAssocID="{D154BAE5-046B-4200-A03F-CEA42C52FBE2}" presName="FiveNodes_3" presStyleLbl="node1" presStyleIdx="2" presStyleCnt="5">
        <dgm:presLayoutVars>
          <dgm:bulletEnabled val="1"/>
        </dgm:presLayoutVars>
      </dgm:prSet>
      <dgm:spPr/>
    </dgm:pt>
    <dgm:pt modelId="{97165C80-B323-45FC-9B68-67B82EC65A7E}" type="pres">
      <dgm:prSet presAssocID="{D154BAE5-046B-4200-A03F-CEA42C52FBE2}" presName="FiveNodes_4" presStyleLbl="node1" presStyleIdx="3" presStyleCnt="5">
        <dgm:presLayoutVars>
          <dgm:bulletEnabled val="1"/>
        </dgm:presLayoutVars>
      </dgm:prSet>
      <dgm:spPr/>
    </dgm:pt>
    <dgm:pt modelId="{0E74468B-A6F8-4BAA-AC91-3900388DFC5F}" type="pres">
      <dgm:prSet presAssocID="{D154BAE5-046B-4200-A03F-CEA42C52FBE2}" presName="FiveNodes_5" presStyleLbl="node1" presStyleIdx="4" presStyleCnt="5">
        <dgm:presLayoutVars>
          <dgm:bulletEnabled val="1"/>
        </dgm:presLayoutVars>
      </dgm:prSet>
      <dgm:spPr/>
    </dgm:pt>
    <dgm:pt modelId="{A3D4FD10-850A-4E84-BDEC-97773FD43F74}" type="pres">
      <dgm:prSet presAssocID="{D154BAE5-046B-4200-A03F-CEA42C52FBE2}" presName="FiveConn_1-2" presStyleLbl="fgAccFollowNode1" presStyleIdx="0" presStyleCnt="4">
        <dgm:presLayoutVars>
          <dgm:bulletEnabled val="1"/>
        </dgm:presLayoutVars>
      </dgm:prSet>
      <dgm:spPr/>
    </dgm:pt>
    <dgm:pt modelId="{BB53021F-36E2-4DE3-8838-665A7A42B289}" type="pres">
      <dgm:prSet presAssocID="{D154BAE5-046B-4200-A03F-CEA42C52FBE2}" presName="FiveConn_2-3" presStyleLbl="fgAccFollowNode1" presStyleIdx="1" presStyleCnt="4">
        <dgm:presLayoutVars>
          <dgm:bulletEnabled val="1"/>
        </dgm:presLayoutVars>
      </dgm:prSet>
      <dgm:spPr/>
    </dgm:pt>
    <dgm:pt modelId="{E952EF0C-BCD3-4D0A-99D1-AC599F67C94E}" type="pres">
      <dgm:prSet presAssocID="{D154BAE5-046B-4200-A03F-CEA42C52FBE2}" presName="FiveConn_3-4" presStyleLbl="fgAccFollowNode1" presStyleIdx="2" presStyleCnt="4">
        <dgm:presLayoutVars>
          <dgm:bulletEnabled val="1"/>
        </dgm:presLayoutVars>
      </dgm:prSet>
      <dgm:spPr/>
    </dgm:pt>
    <dgm:pt modelId="{164889B2-4748-4B47-B427-F2A118BD013C}" type="pres">
      <dgm:prSet presAssocID="{D154BAE5-046B-4200-A03F-CEA42C52FBE2}" presName="FiveConn_4-5" presStyleLbl="fgAccFollowNode1" presStyleIdx="3" presStyleCnt="4">
        <dgm:presLayoutVars>
          <dgm:bulletEnabled val="1"/>
        </dgm:presLayoutVars>
      </dgm:prSet>
      <dgm:spPr/>
    </dgm:pt>
    <dgm:pt modelId="{1366CDA9-A0B8-421C-BC8B-F3FD0FCA074B}" type="pres">
      <dgm:prSet presAssocID="{D154BAE5-046B-4200-A03F-CEA42C52FBE2}" presName="FiveNodes_1_text" presStyleLbl="node1" presStyleIdx="4" presStyleCnt="5">
        <dgm:presLayoutVars>
          <dgm:bulletEnabled val="1"/>
        </dgm:presLayoutVars>
      </dgm:prSet>
      <dgm:spPr/>
    </dgm:pt>
    <dgm:pt modelId="{85589310-2068-4619-AE6E-0000A061C562}" type="pres">
      <dgm:prSet presAssocID="{D154BAE5-046B-4200-A03F-CEA42C52FBE2}" presName="FiveNodes_2_text" presStyleLbl="node1" presStyleIdx="4" presStyleCnt="5">
        <dgm:presLayoutVars>
          <dgm:bulletEnabled val="1"/>
        </dgm:presLayoutVars>
      </dgm:prSet>
      <dgm:spPr/>
    </dgm:pt>
    <dgm:pt modelId="{3055770E-0A1D-4E66-B41F-8FF8C1D09A81}" type="pres">
      <dgm:prSet presAssocID="{D154BAE5-046B-4200-A03F-CEA42C52FBE2}" presName="FiveNodes_3_text" presStyleLbl="node1" presStyleIdx="4" presStyleCnt="5">
        <dgm:presLayoutVars>
          <dgm:bulletEnabled val="1"/>
        </dgm:presLayoutVars>
      </dgm:prSet>
      <dgm:spPr/>
    </dgm:pt>
    <dgm:pt modelId="{D56CA6BC-9F63-4A2E-BFF4-723B51E82D81}" type="pres">
      <dgm:prSet presAssocID="{D154BAE5-046B-4200-A03F-CEA42C52FBE2}" presName="FiveNodes_4_text" presStyleLbl="node1" presStyleIdx="4" presStyleCnt="5">
        <dgm:presLayoutVars>
          <dgm:bulletEnabled val="1"/>
        </dgm:presLayoutVars>
      </dgm:prSet>
      <dgm:spPr/>
    </dgm:pt>
    <dgm:pt modelId="{0548198F-A8CF-4E30-998F-E1985E56BD08}" type="pres">
      <dgm:prSet presAssocID="{D154BAE5-046B-4200-A03F-CEA42C52FBE2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08009502-0AE1-4044-BBD4-E98CFAB80EA6}" type="presOf" srcId="{09416732-E00E-4A1F-8B1B-14DB1076570B}" destId="{3055770E-0A1D-4E66-B41F-8FF8C1D09A81}" srcOrd="1" destOrd="0" presId="urn:microsoft.com/office/officeart/2005/8/layout/vProcess5"/>
    <dgm:cxn modelId="{5433180C-0F48-4FBF-A54D-9F49D4EF7E1D}" srcId="{D154BAE5-046B-4200-A03F-CEA42C52FBE2}" destId="{2664CC11-4664-4688-951B-5FD4A63AE688}" srcOrd="0" destOrd="0" parTransId="{0F5ECBEC-34D6-4090-9939-A5BADF424926}" sibTransId="{60F232BF-C269-4400-B09C-8E4987880525}"/>
    <dgm:cxn modelId="{CED69E2E-4073-4096-B957-4B76FD063AAE}" srcId="{D154BAE5-046B-4200-A03F-CEA42C52FBE2}" destId="{09416732-E00E-4A1F-8B1B-14DB1076570B}" srcOrd="2" destOrd="0" parTransId="{D39968CA-67FF-4E08-8382-36FB2990BB79}" sibTransId="{1373FDEC-8DB5-40F3-8210-3EDD5A1F9D88}"/>
    <dgm:cxn modelId="{E386C835-2A95-451A-B601-FC354FDF8BD6}" type="presOf" srcId="{ADA04119-4CD6-4357-B8A6-F4637743CEEE}" destId="{D56CA6BC-9F63-4A2E-BFF4-723B51E82D81}" srcOrd="1" destOrd="0" presId="urn:microsoft.com/office/officeart/2005/8/layout/vProcess5"/>
    <dgm:cxn modelId="{09632B37-7A35-4BB3-A777-412F0908CBC2}" type="presOf" srcId="{ADE4DECD-FCE9-40C4-BFA3-15F77EAF631B}" destId="{0548198F-A8CF-4E30-998F-E1985E56BD08}" srcOrd="1" destOrd="0" presId="urn:microsoft.com/office/officeart/2005/8/layout/vProcess5"/>
    <dgm:cxn modelId="{D15E6F3E-5126-4783-9CD1-B1C800678986}" type="presOf" srcId="{CF04009F-7D19-479E-B446-E85F544F188D}" destId="{135F4EAF-F622-4B33-BF30-7C4A0A80829D}" srcOrd="0" destOrd="0" presId="urn:microsoft.com/office/officeart/2005/8/layout/vProcess5"/>
    <dgm:cxn modelId="{6D013E41-2D90-4792-9E9E-231911C3CF09}" type="presOf" srcId="{CF04009F-7D19-479E-B446-E85F544F188D}" destId="{85589310-2068-4619-AE6E-0000A061C562}" srcOrd="1" destOrd="0" presId="urn:microsoft.com/office/officeart/2005/8/layout/vProcess5"/>
    <dgm:cxn modelId="{FFC2BA67-DDA7-4700-95AD-E8143956D379}" type="presOf" srcId="{2664CC11-4664-4688-951B-5FD4A63AE688}" destId="{AC72ECF0-868B-4718-B147-810077CBC35B}" srcOrd="0" destOrd="0" presId="urn:microsoft.com/office/officeart/2005/8/layout/vProcess5"/>
    <dgm:cxn modelId="{DB49FC47-0467-4383-9168-E9D77D48A9E4}" type="presOf" srcId="{D154BAE5-046B-4200-A03F-CEA42C52FBE2}" destId="{DA404B77-0C52-4233-AC1A-5EC8B800584A}" srcOrd="0" destOrd="0" presId="urn:microsoft.com/office/officeart/2005/8/layout/vProcess5"/>
    <dgm:cxn modelId="{FDF4D04B-7A91-475B-95BB-EFF91F83F121}" type="presOf" srcId="{09416732-E00E-4A1F-8B1B-14DB1076570B}" destId="{3324EB3E-EA47-41C2-A5EA-4FB0EFC552E7}" srcOrd="0" destOrd="0" presId="urn:microsoft.com/office/officeart/2005/8/layout/vProcess5"/>
    <dgm:cxn modelId="{953C0F57-EE4E-45B7-9410-1EF7AC55AF4F}" type="presOf" srcId="{1373FDEC-8DB5-40F3-8210-3EDD5A1F9D88}" destId="{E952EF0C-BCD3-4D0A-99D1-AC599F67C94E}" srcOrd="0" destOrd="0" presId="urn:microsoft.com/office/officeart/2005/8/layout/vProcess5"/>
    <dgm:cxn modelId="{108B9C78-E4C9-4E58-8F2B-E81D4B9D553B}" srcId="{D154BAE5-046B-4200-A03F-CEA42C52FBE2}" destId="{85D85601-BF37-46DC-8F24-043EB7BB6755}" srcOrd="5" destOrd="0" parTransId="{42149333-82D5-4886-A537-2E053BA84DB4}" sibTransId="{DCE03BEF-D0CA-410A-9128-BC2E460FAB52}"/>
    <dgm:cxn modelId="{AA45C77E-DA58-4159-9107-2A395A0E3665}" type="presOf" srcId="{B8DBDDF2-427B-41AB-8CA2-7FD84298F6E7}" destId="{164889B2-4748-4B47-B427-F2A118BD013C}" srcOrd="0" destOrd="0" presId="urn:microsoft.com/office/officeart/2005/8/layout/vProcess5"/>
    <dgm:cxn modelId="{339BBA7F-15E5-4DA5-8F30-A8A35BFE177C}" srcId="{D154BAE5-046B-4200-A03F-CEA42C52FBE2}" destId="{ADE4DECD-FCE9-40C4-BFA3-15F77EAF631B}" srcOrd="4" destOrd="0" parTransId="{F3C52A35-A51F-4E3A-A1CB-E0CDB747527C}" sibTransId="{3B67E4B0-D1B0-44FD-BB05-341544B79749}"/>
    <dgm:cxn modelId="{8791BB89-003C-45B8-904A-5B72D6231213}" srcId="{D154BAE5-046B-4200-A03F-CEA42C52FBE2}" destId="{CF04009F-7D19-479E-B446-E85F544F188D}" srcOrd="1" destOrd="0" parTransId="{918D9818-B8FC-4F00-A749-954162E66744}" sibTransId="{B974460C-A50F-478D-B2AA-D2F769D868E3}"/>
    <dgm:cxn modelId="{B45A719E-379D-41A5-A60A-5A96B153CDA1}" type="presOf" srcId="{ADA04119-4CD6-4357-B8A6-F4637743CEEE}" destId="{97165C80-B323-45FC-9B68-67B82EC65A7E}" srcOrd="0" destOrd="0" presId="urn:microsoft.com/office/officeart/2005/8/layout/vProcess5"/>
    <dgm:cxn modelId="{F35278AA-03F2-43AB-BF2C-63BD29549E49}" type="presOf" srcId="{60F232BF-C269-4400-B09C-8E4987880525}" destId="{A3D4FD10-850A-4E84-BDEC-97773FD43F74}" srcOrd="0" destOrd="0" presId="urn:microsoft.com/office/officeart/2005/8/layout/vProcess5"/>
    <dgm:cxn modelId="{FDAB0FB0-96B6-400A-88AC-5BB9FD3DB944}" type="presOf" srcId="{2664CC11-4664-4688-951B-5FD4A63AE688}" destId="{1366CDA9-A0B8-421C-BC8B-F3FD0FCA074B}" srcOrd="1" destOrd="0" presId="urn:microsoft.com/office/officeart/2005/8/layout/vProcess5"/>
    <dgm:cxn modelId="{8DEC17D3-E9EC-44AD-8897-1FD44779BF95}" type="presOf" srcId="{ADE4DECD-FCE9-40C4-BFA3-15F77EAF631B}" destId="{0E74468B-A6F8-4BAA-AC91-3900388DFC5F}" srcOrd="0" destOrd="0" presId="urn:microsoft.com/office/officeart/2005/8/layout/vProcess5"/>
    <dgm:cxn modelId="{E17EA2E0-9810-439A-AC24-A0C6A9338D8A}" srcId="{D154BAE5-046B-4200-A03F-CEA42C52FBE2}" destId="{ADA04119-4CD6-4357-B8A6-F4637743CEEE}" srcOrd="3" destOrd="0" parTransId="{A35A0C0D-FF39-40BC-9A46-FB86975014F1}" sibTransId="{B8DBDDF2-427B-41AB-8CA2-7FD84298F6E7}"/>
    <dgm:cxn modelId="{D262F6F7-9708-4AB9-A8B0-ACDC65DCAEE7}" type="presOf" srcId="{B974460C-A50F-478D-B2AA-D2F769D868E3}" destId="{BB53021F-36E2-4DE3-8838-665A7A42B289}" srcOrd="0" destOrd="0" presId="urn:microsoft.com/office/officeart/2005/8/layout/vProcess5"/>
    <dgm:cxn modelId="{CC04EF07-8DE0-437D-B23A-9F6B77BF07D0}" type="presParOf" srcId="{DA404B77-0C52-4233-AC1A-5EC8B800584A}" destId="{388258C0-DEB3-4C15-8043-939FC70949DC}" srcOrd="0" destOrd="0" presId="urn:microsoft.com/office/officeart/2005/8/layout/vProcess5"/>
    <dgm:cxn modelId="{2B08A71B-1BC2-434C-8E98-0CD891D456B5}" type="presParOf" srcId="{DA404B77-0C52-4233-AC1A-5EC8B800584A}" destId="{AC72ECF0-868B-4718-B147-810077CBC35B}" srcOrd="1" destOrd="0" presId="urn:microsoft.com/office/officeart/2005/8/layout/vProcess5"/>
    <dgm:cxn modelId="{8492BAC8-1976-4A75-B0CD-52964ABFE456}" type="presParOf" srcId="{DA404B77-0C52-4233-AC1A-5EC8B800584A}" destId="{135F4EAF-F622-4B33-BF30-7C4A0A80829D}" srcOrd="2" destOrd="0" presId="urn:microsoft.com/office/officeart/2005/8/layout/vProcess5"/>
    <dgm:cxn modelId="{3281B063-3098-4ED3-9DF4-93F98FDF6156}" type="presParOf" srcId="{DA404B77-0C52-4233-AC1A-5EC8B800584A}" destId="{3324EB3E-EA47-41C2-A5EA-4FB0EFC552E7}" srcOrd="3" destOrd="0" presId="urn:microsoft.com/office/officeart/2005/8/layout/vProcess5"/>
    <dgm:cxn modelId="{314F8DD2-1BB9-4220-AC16-61ECA5E53C1F}" type="presParOf" srcId="{DA404B77-0C52-4233-AC1A-5EC8B800584A}" destId="{97165C80-B323-45FC-9B68-67B82EC65A7E}" srcOrd="4" destOrd="0" presId="urn:microsoft.com/office/officeart/2005/8/layout/vProcess5"/>
    <dgm:cxn modelId="{2D8CA6AD-C54E-412F-9DC1-C7ABDA917B1B}" type="presParOf" srcId="{DA404B77-0C52-4233-AC1A-5EC8B800584A}" destId="{0E74468B-A6F8-4BAA-AC91-3900388DFC5F}" srcOrd="5" destOrd="0" presId="urn:microsoft.com/office/officeart/2005/8/layout/vProcess5"/>
    <dgm:cxn modelId="{97A38CB7-C9CD-4A6C-8EA3-7682FDCC6281}" type="presParOf" srcId="{DA404B77-0C52-4233-AC1A-5EC8B800584A}" destId="{A3D4FD10-850A-4E84-BDEC-97773FD43F74}" srcOrd="6" destOrd="0" presId="urn:microsoft.com/office/officeart/2005/8/layout/vProcess5"/>
    <dgm:cxn modelId="{112F3266-9540-4F88-BC8D-32DAB6D1B2A3}" type="presParOf" srcId="{DA404B77-0C52-4233-AC1A-5EC8B800584A}" destId="{BB53021F-36E2-4DE3-8838-665A7A42B289}" srcOrd="7" destOrd="0" presId="urn:microsoft.com/office/officeart/2005/8/layout/vProcess5"/>
    <dgm:cxn modelId="{3CB94C56-7223-4085-8793-BDC80B4DF6E7}" type="presParOf" srcId="{DA404B77-0C52-4233-AC1A-5EC8B800584A}" destId="{E952EF0C-BCD3-4D0A-99D1-AC599F67C94E}" srcOrd="8" destOrd="0" presId="urn:microsoft.com/office/officeart/2005/8/layout/vProcess5"/>
    <dgm:cxn modelId="{097A8390-D0DB-4380-BC10-322BB80658DA}" type="presParOf" srcId="{DA404B77-0C52-4233-AC1A-5EC8B800584A}" destId="{164889B2-4748-4B47-B427-F2A118BD013C}" srcOrd="9" destOrd="0" presId="urn:microsoft.com/office/officeart/2005/8/layout/vProcess5"/>
    <dgm:cxn modelId="{19A58B07-CDBB-4C73-963B-180722EA55C3}" type="presParOf" srcId="{DA404B77-0C52-4233-AC1A-5EC8B800584A}" destId="{1366CDA9-A0B8-421C-BC8B-F3FD0FCA074B}" srcOrd="10" destOrd="0" presId="urn:microsoft.com/office/officeart/2005/8/layout/vProcess5"/>
    <dgm:cxn modelId="{FF3A7460-EA15-4A95-8317-97C0F2A2302F}" type="presParOf" srcId="{DA404B77-0C52-4233-AC1A-5EC8B800584A}" destId="{85589310-2068-4619-AE6E-0000A061C562}" srcOrd="11" destOrd="0" presId="urn:microsoft.com/office/officeart/2005/8/layout/vProcess5"/>
    <dgm:cxn modelId="{0FEA216C-EDD9-4464-A127-3875BDCAEC43}" type="presParOf" srcId="{DA404B77-0C52-4233-AC1A-5EC8B800584A}" destId="{3055770E-0A1D-4E66-B41F-8FF8C1D09A81}" srcOrd="12" destOrd="0" presId="urn:microsoft.com/office/officeart/2005/8/layout/vProcess5"/>
    <dgm:cxn modelId="{1454912B-64CA-480B-96C9-E1A85A2EBEDE}" type="presParOf" srcId="{DA404B77-0C52-4233-AC1A-5EC8B800584A}" destId="{D56CA6BC-9F63-4A2E-BFF4-723B51E82D81}" srcOrd="13" destOrd="0" presId="urn:microsoft.com/office/officeart/2005/8/layout/vProcess5"/>
    <dgm:cxn modelId="{993FA548-A722-4FED-8728-B8B98AB5E542}" type="presParOf" srcId="{DA404B77-0C52-4233-AC1A-5EC8B800584A}" destId="{0548198F-A8CF-4E30-998F-E1985E56BD0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3B51C6-1E16-4503-990C-5501D219D800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135653A8-1F84-438D-9DFC-071BA9E7062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NICE</a:t>
          </a:r>
          <a:endParaRPr lang="en-US"/>
        </a:p>
      </dgm:t>
    </dgm:pt>
    <dgm:pt modelId="{61C88127-5E21-40EF-98AA-6DD0C3FEF525}" type="parTrans" cxnId="{D5AB53E6-00AF-4F06-BF16-F3BB892054FF}">
      <dgm:prSet/>
      <dgm:spPr/>
      <dgm:t>
        <a:bodyPr/>
        <a:lstStyle/>
        <a:p>
          <a:endParaRPr lang="en-US"/>
        </a:p>
      </dgm:t>
    </dgm:pt>
    <dgm:pt modelId="{748B9736-DC5F-4CBB-8239-83178FB4C993}" type="sibTrans" cxnId="{D5AB53E6-00AF-4F06-BF16-F3BB892054FF}">
      <dgm:prSet/>
      <dgm:spPr/>
      <dgm:t>
        <a:bodyPr/>
        <a:lstStyle/>
        <a:p>
          <a:endParaRPr lang="en-US"/>
        </a:p>
      </dgm:t>
    </dgm:pt>
    <dgm:pt modelId="{D733A76F-C32C-4465-AFEB-CDA38B8AE94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Mental Capacity Act 2005</a:t>
          </a:r>
          <a:endParaRPr lang="en-US"/>
        </a:p>
      </dgm:t>
    </dgm:pt>
    <dgm:pt modelId="{DF1514B5-F21A-4AE2-949F-19A16C53C1EF}" type="parTrans" cxnId="{73ECA1D8-5F8F-462D-A6FC-9BE011157877}">
      <dgm:prSet/>
      <dgm:spPr/>
      <dgm:t>
        <a:bodyPr/>
        <a:lstStyle/>
        <a:p>
          <a:endParaRPr lang="en-US"/>
        </a:p>
      </dgm:t>
    </dgm:pt>
    <dgm:pt modelId="{30074E59-A571-418F-B990-6E833C64233D}" type="sibTrans" cxnId="{73ECA1D8-5F8F-462D-A6FC-9BE011157877}">
      <dgm:prSet/>
      <dgm:spPr/>
      <dgm:t>
        <a:bodyPr/>
        <a:lstStyle/>
        <a:p>
          <a:endParaRPr lang="en-US"/>
        </a:p>
      </dgm:t>
    </dgm:pt>
    <dgm:pt modelId="{B4BB97CC-0387-46D4-8B3F-BC0133E1F8F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Care Act 2014</a:t>
          </a:r>
          <a:endParaRPr lang="en-US"/>
        </a:p>
      </dgm:t>
    </dgm:pt>
    <dgm:pt modelId="{DA86EFD4-8D34-42F1-93A6-A1D75A9D4E60}" type="parTrans" cxnId="{195021EF-4300-47D4-AFDC-A9F388A37793}">
      <dgm:prSet/>
      <dgm:spPr/>
      <dgm:t>
        <a:bodyPr/>
        <a:lstStyle/>
        <a:p>
          <a:endParaRPr lang="en-US"/>
        </a:p>
      </dgm:t>
    </dgm:pt>
    <dgm:pt modelId="{9D8E9126-128B-46C8-A5B6-BEF1FFB832BE}" type="sibTrans" cxnId="{195021EF-4300-47D4-AFDC-A9F388A37793}">
      <dgm:prSet/>
      <dgm:spPr/>
      <dgm:t>
        <a:bodyPr/>
        <a:lstStyle/>
        <a:p>
          <a:endParaRPr lang="en-US"/>
        </a:p>
      </dgm:t>
    </dgm:pt>
    <dgm:pt modelId="{0EE70698-B371-4C4A-847F-DAD47FFB94BA}" type="pres">
      <dgm:prSet presAssocID="{EE3B51C6-1E16-4503-990C-5501D219D800}" presName="root" presStyleCnt="0">
        <dgm:presLayoutVars>
          <dgm:dir/>
          <dgm:resizeHandles val="exact"/>
        </dgm:presLayoutVars>
      </dgm:prSet>
      <dgm:spPr/>
    </dgm:pt>
    <dgm:pt modelId="{1E2141D2-49CC-4DAF-B00F-1603CC40DBB8}" type="pres">
      <dgm:prSet presAssocID="{135653A8-1F84-438D-9DFC-071BA9E70628}" presName="compNode" presStyleCnt="0"/>
      <dgm:spPr/>
    </dgm:pt>
    <dgm:pt modelId="{A25EAE5A-4ADD-4A09-A5D6-EFB261D4774F}" type="pres">
      <dgm:prSet presAssocID="{135653A8-1F84-438D-9DFC-071BA9E70628}" presName="iconBgRect" presStyleLbl="bgShp" presStyleIdx="0" presStyleCnt="3"/>
      <dgm:spPr/>
    </dgm:pt>
    <dgm:pt modelId="{F0107970-FD5B-4DAF-97B7-CD23E343DACC}" type="pres">
      <dgm:prSet presAssocID="{135653A8-1F84-438D-9DFC-071BA9E7062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D19E9252-BE13-4902-9B98-4A4F153DC8A7}" type="pres">
      <dgm:prSet presAssocID="{135653A8-1F84-438D-9DFC-071BA9E70628}" presName="spaceRect" presStyleCnt="0"/>
      <dgm:spPr/>
    </dgm:pt>
    <dgm:pt modelId="{E73043E4-350A-42BF-A715-C98AEEF7A2E0}" type="pres">
      <dgm:prSet presAssocID="{135653A8-1F84-438D-9DFC-071BA9E70628}" presName="textRect" presStyleLbl="revTx" presStyleIdx="0" presStyleCnt="3">
        <dgm:presLayoutVars>
          <dgm:chMax val="1"/>
          <dgm:chPref val="1"/>
        </dgm:presLayoutVars>
      </dgm:prSet>
      <dgm:spPr/>
    </dgm:pt>
    <dgm:pt modelId="{61A5B86E-6A2C-4977-8DDD-700CEF6575CA}" type="pres">
      <dgm:prSet presAssocID="{748B9736-DC5F-4CBB-8239-83178FB4C993}" presName="sibTrans" presStyleCnt="0"/>
      <dgm:spPr/>
    </dgm:pt>
    <dgm:pt modelId="{726DBCC6-87FB-46F5-8D9D-FD2A00991AF9}" type="pres">
      <dgm:prSet presAssocID="{D733A76F-C32C-4465-AFEB-CDA38B8AE941}" presName="compNode" presStyleCnt="0"/>
      <dgm:spPr/>
    </dgm:pt>
    <dgm:pt modelId="{751D07E2-F4F1-4C89-958E-359436394E3B}" type="pres">
      <dgm:prSet presAssocID="{D733A76F-C32C-4465-AFEB-CDA38B8AE941}" presName="iconBgRect" presStyleLbl="bgShp" presStyleIdx="1" presStyleCnt="3"/>
      <dgm:spPr/>
    </dgm:pt>
    <dgm:pt modelId="{CAFD2D32-DD35-4452-BDC2-62A743EC4708}" type="pres">
      <dgm:prSet presAssocID="{D733A76F-C32C-4465-AFEB-CDA38B8AE94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30D8A222-A40C-461B-8A76-07BC6FEA46AF}" type="pres">
      <dgm:prSet presAssocID="{D733A76F-C32C-4465-AFEB-CDA38B8AE941}" presName="spaceRect" presStyleCnt="0"/>
      <dgm:spPr/>
    </dgm:pt>
    <dgm:pt modelId="{0EF6ABB5-9802-4796-B6FD-D2C4951253BE}" type="pres">
      <dgm:prSet presAssocID="{D733A76F-C32C-4465-AFEB-CDA38B8AE941}" presName="textRect" presStyleLbl="revTx" presStyleIdx="1" presStyleCnt="3">
        <dgm:presLayoutVars>
          <dgm:chMax val="1"/>
          <dgm:chPref val="1"/>
        </dgm:presLayoutVars>
      </dgm:prSet>
      <dgm:spPr/>
    </dgm:pt>
    <dgm:pt modelId="{C1D5BA69-7A94-4821-8D8A-B88B6C5DE725}" type="pres">
      <dgm:prSet presAssocID="{30074E59-A571-418F-B990-6E833C64233D}" presName="sibTrans" presStyleCnt="0"/>
      <dgm:spPr/>
    </dgm:pt>
    <dgm:pt modelId="{457E2457-8395-4916-8FCB-2DC68D1587D5}" type="pres">
      <dgm:prSet presAssocID="{B4BB97CC-0387-46D4-8B3F-BC0133E1F8F6}" presName="compNode" presStyleCnt="0"/>
      <dgm:spPr/>
    </dgm:pt>
    <dgm:pt modelId="{6A3882E4-19EE-422A-9334-BF8F0E379C3C}" type="pres">
      <dgm:prSet presAssocID="{B4BB97CC-0387-46D4-8B3F-BC0133E1F8F6}" presName="iconBgRect" presStyleLbl="bgShp" presStyleIdx="2" presStyleCnt="3"/>
      <dgm:spPr/>
    </dgm:pt>
    <dgm:pt modelId="{F013C6A1-BE77-4A26-8CF9-6BD2FF694188}" type="pres">
      <dgm:prSet presAssocID="{B4BB97CC-0387-46D4-8B3F-BC0133E1F8F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36CFBCB5-A90E-4FA6-8368-C78F106289FB}" type="pres">
      <dgm:prSet presAssocID="{B4BB97CC-0387-46D4-8B3F-BC0133E1F8F6}" presName="spaceRect" presStyleCnt="0"/>
      <dgm:spPr/>
    </dgm:pt>
    <dgm:pt modelId="{CC559FA1-0C35-408D-89FE-D4264D5879F1}" type="pres">
      <dgm:prSet presAssocID="{B4BB97CC-0387-46D4-8B3F-BC0133E1F8F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6AEA30D-BA23-4B47-8972-458ABA46A6B4}" type="presOf" srcId="{B4BB97CC-0387-46D4-8B3F-BC0133E1F8F6}" destId="{CC559FA1-0C35-408D-89FE-D4264D5879F1}" srcOrd="0" destOrd="0" presId="urn:microsoft.com/office/officeart/2018/5/layout/IconCircleLabelList"/>
    <dgm:cxn modelId="{0FA4DD1B-7557-4824-A4BB-C09402D3BE12}" type="presOf" srcId="{EE3B51C6-1E16-4503-990C-5501D219D800}" destId="{0EE70698-B371-4C4A-847F-DAD47FFB94BA}" srcOrd="0" destOrd="0" presId="urn:microsoft.com/office/officeart/2018/5/layout/IconCircleLabelList"/>
    <dgm:cxn modelId="{590CE156-78D8-4E3C-89EA-6F579D55566A}" type="presOf" srcId="{135653A8-1F84-438D-9DFC-071BA9E70628}" destId="{E73043E4-350A-42BF-A715-C98AEEF7A2E0}" srcOrd="0" destOrd="0" presId="urn:microsoft.com/office/officeart/2018/5/layout/IconCircleLabelList"/>
    <dgm:cxn modelId="{FCAB6DAA-C82A-45F9-9582-F5F7353CADB0}" type="presOf" srcId="{D733A76F-C32C-4465-AFEB-CDA38B8AE941}" destId="{0EF6ABB5-9802-4796-B6FD-D2C4951253BE}" srcOrd="0" destOrd="0" presId="urn:microsoft.com/office/officeart/2018/5/layout/IconCircleLabelList"/>
    <dgm:cxn modelId="{73ECA1D8-5F8F-462D-A6FC-9BE011157877}" srcId="{EE3B51C6-1E16-4503-990C-5501D219D800}" destId="{D733A76F-C32C-4465-AFEB-CDA38B8AE941}" srcOrd="1" destOrd="0" parTransId="{DF1514B5-F21A-4AE2-949F-19A16C53C1EF}" sibTransId="{30074E59-A571-418F-B990-6E833C64233D}"/>
    <dgm:cxn modelId="{D5AB53E6-00AF-4F06-BF16-F3BB892054FF}" srcId="{EE3B51C6-1E16-4503-990C-5501D219D800}" destId="{135653A8-1F84-438D-9DFC-071BA9E70628}" srcOrd="0" destOrd="0" parTransId="{61C88127-5E21-40EF-98AA-6DD0C3FEF525}" sibTransId="{748B9736-DC5F-4CBB-8239-83178FB4C993}"/>
    <dgm:cxn modelId="{195021EF-4300-47D4-AFDC-A9F388A37793}" srcId="{EE3B51C6-1E16-4503-990C-5501D219D800}" destId="{B4BB97CC-0387-46D4-8B3F-BC0133E1F8F6}" srcOrd="2" destOrd="0" parTransId="{DA86EFD4-8D34-42F1-93A6-A1D75A9D4E60}" sibTransId="{9D8E9126-128B-46C8-A5B6-BEF1FFB832BE}"/>
    <dgm:cxn modelId="{3CC33393-C504-4804-8104-7CEF450384E0}" type="presParOf" srcId="{0EE70698-B371-4C4A-847F-DAD47FFB94BA}" destId="{1E2141D2-49CC-4DAF-B00F-1603CC40DBB8}" srcOrd="0" destOrd="0" presId="urn:microsoft.com/office/officeart/2018/5/layout/IconCircleLabelList"/>
    <dgm:cxn modelId="{4DEE7DE9-84E6-49A6-B487-4E58FF778449}" type="presParOf" srcId="{1E2141D2-49CC-4DAF-B00F-1603CC40DBB8}" destId="{A25EAE5A-4ADD-4A09-A5D6-EFB261D4774F}" srcOrd="0" destOrd="0" presId="urn:microsoft.com/office/officeart/2018/5/layout/IconCircleLabelList"/>
    <dgm:cxn modelId="{CB49AAA0-D924-4DB6-900F-31201D157244}" type="presParOf" srcId="{1E2141D2-49CC-4DAF-B00F-1603CC40DBB8}" destId="{F0107970-FD5B-4DAF-97B7-CD23E343DACC}" srcOrd="1" destOrd="0" presId="urn:microsoft.com/office/officeart/2018/5/layout/IconCircleLabelList"/>
    <dgm:cxn modelId="{20625932-45F5-4B0A-8B9E-D1F7E471237F}" type="presParOf" srcId="{1E2141D2-49CC-4DAF-B00F-1603CC40DBB8}" destId="{D19E9252-BE13-4902-9B98-4A4F153DC8A7}" srcOrd="2" destOrd="0" presId="urn:microsoft.com/office/officeart/2018/5/layout/IconCircleLabelList"/>
    <dgm:cxn modelId="{5AB0C7D9-8933-45CB-BCAD-50C605EA0960}" type="presParOf" srcId="{1E2141D2-49CC-4DAF-B00F-1603CC40DBB8}" destId="{E73043E4-350A-42BF-A715-C98AEEF7A2E0}" srcOrd="3" destOrd="0" presId="urn:microsoft.com/office/officeart/2018/5/layout/IconCircleLabelList"/>
    <dgm:cxn modelId="{B0FA44AE-9DC7-4932-8BEA-FBF3CE5BB6D5}" type="presParOf" srcId="{0EE70698-B371-4C4A-847F-DAD47FFB94BA}" destId="{61A5B86E-6A2C-4977-8DDD-700CEF6575CA}" srcOrd="1" destOrd="0" presId="urn:microsoft.com/office/officeart/2018/5/layout/IconCircleLabelList"/>
    <dgm:cxn modelId="{ABF40222-BCC9-4311-B036-28DB7DE43365}" type="presParOf" srcId="{0EE70698-B371-4C4A-847F-DAD47FFB94BA}" destId="{726DBCC6-87FB-46F5-8D9D-FD2A00991AF9}" srcOrd="2" destOrd="0" presId="urn:microsoft.com/office/officeart/2018/5/layout/IconCircleLabelList"/>
    <dgm:cxn modelId="{41E0D841-120C-4F6C-B957-FF1FF082CC05}" type="presParOf" srcId="{726DBCC6-87FB-46F5-8D9D-FD2A00991AF9}" destId="{751D07E2-F4F1-4C89-958E-359436394E3B}" srcOrd="0" destOrd="0" presId="urn:microsoft.com/office/officeart/2018/5/layout/IconCircleLabelList"/>
    <dgm:cxn modelId="{4F1FCE50-1FE9-46EB-8A0B-18A012EC7CC9}" type="presParOf" srcId="{726DBCC6-87FB-46F5-8D9D-FD2A00991AF9}" destId="{CAFD2D32-DD35-4452-BDC2-62A743EC4708}" srcOrd="1" destOrd="0" presId="urn:microsoft.com/office/officeart/2018/5/layout/IconCircleLabelList"/>
    <dgm:cxn modelId="{445340B5-AC22-4338-B0FE-9EC45BF4FF80}" type="presParOf" srcId="{726DBCC6-87FB-46F5-8D9D-FD2A00991AF9}" destId="{30D8A222-A40C-461B-8A76-07BC6FEA46AF}" srcOrd="2" destOrd="0" presId="urn:microsoft.com/office/officeart/2018/5/layout/IconCircleLabelList"/>
    <dgm:cxn modelId="{C3B73FDB-7FC5-4255-95F8-BCD8FC09E872}" type="presParOf" srcId="{726DBCC6-87FB-46F5-8D9D-FD2A00991AF9}" destId="{0EF6ABB5-9802-4796-B6FD-D2C4951253BE}" srcOrd="3" destOrd="0" presId="urn:microsoft.com/office/officeart/2018/5/layout/IconCircleLabelList"/>
    <dgm:cxn modelId="{EACC77AE-96C3-493F-B963-83EA395AFD0F}" type="presParOf" srcId="{0EE70698-B371-4C4A-847F-DAD47FFB94BA}" destId="{C1D5BA69-7A94-4821-8D8A-B88B6C5DE725}" srcOrd="3" destOrd="0" presId="urn:microsoft.com/office/officeart/2018/5/layout/IconCircleLabelList"/>
    <dgm:cxn modelId="{3D1EBA6D-79E8-4930-8067-5C1AF983A752}" type="presParOf" srcId="{0EE70698-B371-4C4A-847F-DAD47FFB94BA}" destId="{457E2457-8395-4916-8FCB-2DC68D1587D5}" srcOrd="4" destOrd="0" presId="urn:microsoft.com/office/officeart/2018/5/layout/IconCircleLabelList"/>
    <dgm:cxn modelId="{5FC58D8F-93A8-439B-9A71-8055C93B7628}" type="presParOf" srcId="{457E2457-8395-4916-8FCB-2DC68D1587D5}" destId="{6A3882E4-19EE-422A-9334-BF8F0E379C3C}" srcOrd="0" destOrd="0" presId="urn:microsoft.com/office/officeart/2018/5/layout/IconCircleLabelList"/>
    <dgm:cxn modelId="{BAF469C1-8A5F-41E4-8C1A-869D4DA9F025}" type="presParOf" srcId="{457E2457-8395-4916-8FCB-2DC68D1587D5}" destId="{F013C6A1-BE77-4A26-8CF9-6BD2FF694188}" srcOrd="1" destOrd="0" presId="urn:microsoft.com/office/officeart/2018/5/layout/IconCircleLabelList"/>
    <dgm:cxn modelId="{DB970165-8623-4B6B-8900-E8EFDE77435F}" type="presParOf" srcId="{457E2457-8395-4916-8FCB-2DC68D1587D5}" destId="{36CFBCB5-A90E-4FA6-8368-C78F106289FB}" srcOrd="2" destOrd="0" presId="urn:microsoft.com/office/officeart/2018/5/layout/IconCircleLabelList"/>
    <dgm:cxn modelId="{2E146BA4-B936-4706-AA91-E0A50C7CF678}" type="presParOf" srcId="{457E2457-8395-4916-8FCB-2DC68D1587D5}" destId="{CC559FA1-0C35-408D-89FE-D4264D5879F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5ED5C9-30B2-4B08-B50B-2712040B8FDE}" type="doc">
      <dgm:prSet loTypeId="urn:microsoft.com/office/officeart/2005/8/layout/hierarchy1" loCatId="hierarchy" qsTypeId="urn:microsoft.com/office/officeart/2005/8/quickstyle/simple4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41AC55D5-EF46-47EB-8155-B814744D4B5F}">
      <dgm:prSet/>
      <dgm:spPr/>
      <dgm:t>
        <a:bodyPr/>
        <a:lstStyle/>
        <a:p>
          <a:r>
            <a:rPr lang="en-GB"/>
            <a:t>Person centred care</a:t>
          </a:r>
          <a:endParaRPr lang="en-US"/>
        </a:p>
      </dgm:t>
    </dgm:pt>
    <dgm:pt modelId="{2721454A-5D54-449A-AC21-37F3F0C7E689}" type="parTrans" cxnId="{864B449B-60D6-46F9-B34A-A204AB95B2C2}">
      <dgm:prSet/>
      <dgm:spPr/>
      <dgm:t>
        <a:bodyPr/>
        <a:lstStyle/>
        <a:p>
          <a:endParaRPr lang="en-US"/>
        </a:p>
      </dgm:t>
    </dgm:pt>
    <dgm:pt modelId="{578613B8-FD16-41CC-AB55-E88C24287F84}" type="sibTrans" cxnId="{864B449B-60D6-46F9-B34A-A204AB95B2C2}">
      <dgm:prSet/>
      <dgm:spPr/>
      <dgm:t>
        <a:bodyPr/>
        <a:lstStyle/>
        <a:p>
          <a:endParaRPr lang="en-US"/>
        </a:p>
      </dgm:t>
    </dgm:pt>
    <dgm:pt modelId="{7F695A99-D2B8-4351-864C-3F9EC9BCD8FA}">
      <dgm:prSet/>
      <dgm:spPr/>
      <dgm:t>
        <a:bodyPr/>
        <a:lstStyle/>
        <a:p>
          <a:r>
            <a:rPr lang="en-GB"/>
            <a:t>Strengths based approach</a:t>
          </a:r>
          <a:endParaRPr lang="en-US"/>
        </a:p>
      </dgm:t>
    </dgm:pt>
    <dgm:pt modelId="{8D1BE4CF-B527-40B9-9E1D-E0505BF28D0E}" type="parTrans" cxnId="{9D81EFB3-88B8-4AF8-8C8A-E29E7F62A553}">
      <dgm:prSet/>
      <dgm:spPr/>
      <dgm:t>
        <a:bodyPr/>
        <a:lstStyle/>
        <a:p>
          <a:endParaRPr lang="en-US"/>
        </a:p>
      </dgm:t>
    </dgm:pt>
    <dgm:pt modelId="{58936C1E-28AC-48AE-B3DD-B5762E403DB6}" type="sibTrans" cxnId="{9D81EFB3-88B8-4AF8-8C8A-E29E7F62A553}">
      <dgm:prSet/>
      <dgm:spPr/>
      <dgm:t>
        <a:bodyPr/>
        <a:lstStyle/>
        <a:p>
          <a:endParaRPr lang="en-US"/>
        </a:p>
      </dgm:t>
    </dgm:pt>
    <dgm:pt modelId="{CD488DDE-1A03-483F-B90D-93496A2078D5}">
      <dgm:prSet/>
      <dgm:spPr/>
      <dgm:t>
        <a:bodyPr/>
        <a:lstStyle/>
        <a:p>
          <a:r>
            <a:rPr lang="en-GB"/>
            <a:t>Biopsychosocial model</a:t>
          </a:r>
          <a:endParaRPr lang="en-US"/>
        </a:p>
      </dgm:t>
    </dgm:pt>
    <dgm:pt modelId="{680F458A-7053-4CF2-956B-DF476714B089}" type="parTrans" cxnId="{35FEE044-E560-4646-8B6E-C93D4E50BB27}">
      <dgm:prSet/>
      <dgm:spPr/>
      <dgm:t>
        <a:bodyPr/>
        <a:lstStyle/>
        <a:p>
          <a:endParaRPr lang="en-US"/>
        </a:p>
      </dgm:t>
    </dgm:pt>
    <dgm:pt modelId="{8D4D8023-6A4F-4DC5-B0F8-8BE5B040B0F6}" type="sibTrans" cxnId="{35FEE044-E560-4646-8B6E-C93D4E50BB27}">
      <dgm:prSet/>
      <dgm:spPr/>
      <dgm:t>
        <a:bodyPr/>
        <a:lstStyle/>
        <a:p>
          <a:endParaRPr lang="en-US"/>
        </a:p>
      </dgm:t>
    </dgm:pt>
    <dgm:pt modelId="{3CFFBDE5-10C0-4826-A33C-353F48BC98CE}" type="pres">
      <dgm:prSet presAssocID="{5F5ED5C9-30B2-4B08-B50B-2712040B8FD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9DA1D50-7F7B-44E2-AC62-B94E505B4B8A}" type="pres">
      <dgm:prSet presAssocID="{41AC55D5-EF46-47EB-8155-B814744D4B5F}" presName="hierRoot1" presStyleCnt="0"/>
      <dgm:spPr/>
    </dgm:pt>
    <dgm:pt modelId="{815B148A-C389-4FE9-B4C1-19590B075499}" type="pres">
      <dgm:prSet presAssocID="{41AC55D5-EF46-47EB-8155-B814744D4B5F}" presName="composite" presStyleCnt="0"/>
      <dgm:spPr/>
    </dgm:pt>
    <dgm:pt modelId="{302B594F-BB12-4C76-8E20-F73835559390}" type="pres">
      <dgm:prSet presAssocID="{41AC55D5-EF46-47EB-8155-B814744D4B5F}" presName="background" presStyleLbl="node0" presStyleIdx="0" presStyleCnt="3"/>
      <dgm:spPr/>
    </dgm:pt>
    <dgm:pt modelId="{1F6C3CE1-8ACF-464C-A7FD-524534289BA4}" type="pres">
      <dgm:prSet presAssocID="{41AC55D5-EF46-47EB-8155-B814744D4B5F}" presName="text" presStyleLbl="fgAcc0" presStyleIdx="0" presStyleCnt="3">
        <dgm:presLayoutVars>
          <dgm:chPref val="3"/>
        </dgm:presLayoutVars>
      </dgm:prSet>
      <dgm:spPr/>
    </dgm:pt>
    <dgm:pt modelId="{C00CDC31-9635-467C-955D-91A298E5CB72}" type="pres">
      <dgm:prSet presAssocID="{41AC55D5-EF46-47EB-8155-B814744D4B5F}" presName="hierChild2" presStyleCnt="0"/>
      <dgm:spPr/>
    </dgm:pt>
    <dgm:pt modelId="{40EF1FD0-55AC-446C-8258-45C009C96EAF}" type="pres">
      <dgm:prSet presAssocID="{7F695A99-D2B8-4351-864C-3F9EC9BCD8FA}" presName="hierRoot1" presStyleCnt="0"/>
      <dgm:spPr/>
    </dgm:pt>
    <dgm:pt modelId="{0ADA368E-E5A2-497D-97AD-C1652E30EAA9}" type="pres">
      <dgm:prSet presAssocID="{7F695A99-D2B8-4351-864C-3F9EC9BCD8FA}" presName="composite" presStyleCnt="0"/>
      <dgm:spPr/>
    </dgm:pt>
    <dgm:pt modelId="{23EB2D08-0CD6-4C10-9D7F-1954B93E297C}" type="pres">
      <dgm:prSet presAssocID="{7F695A99-D2B8-4351-864C-3F9EC9BCD8FA}" presName="background" presStyleLbl="node0" presStyleIdx="1" presStyleCnt="3"/>
      <dgm:spPr/>
    </dgm:pt>
    <dgm:pt modelId="{C5BAD72F-D50F-4E92-B148-5E44AC2746B2}" type="pres">
      <dgm:prSet presAssocID="{7F695A99-D2B8-4351-864C-3F9EC9BCD8FA}" presName="text" presStyleLbl="fgAcc0" presStyleIdx="1" presStyleCnt="3">
        <dgm:presLayoutVars>
          <dgm:chPref val="3"/>
        </dgm:presLayoutVars>
      </dgm:prSet>
      <dgm:spPr/>
    </dgm:pt>
    <dgm:pt modelId="{E87BD5E5-1655-48D4-8E17-0D6D29268B3F}" type="pres">
      <dgm:prSet presAssocID="{7F695A99-D2B8-4351-864C-3F9EC9BCD8FA}" presName="hierChild2" presStyleCnt="0"/>
      <dgm:spPr/>
    </dgm:pt>
    <dgm:pt modelId="{6FFB492B-4575-4467-943A-67BF36D6D280}" type="pres">
      <dgm:prSet presAssocID="{CD488DDE-1A03-483F-B90D-93496A2078D5}" presName="hierRoot1" presStyleCnt="0"/>
      <dgm:spPr/>
    </dgm:pt>
    <dgm:pt modelId="{31651303-CC5A-4E87-B9F7-D6DB2AABEFC2}" type="pres">
      <dgm:prSet presAssocID="{CD488DDE-1A03-483F-B90D-93496A2078D5}" presName="composite" presStyleCnt="0"/>
      <dgm:spPr/>
    </dgm:pt>
    <dgm:pt modelId="{CDCBCB1E-F9F8-4F45-A8CF-CC6257018C39}" type="pres">
      <dgm:prSet presAssocID="{CD488DDE-1A03-483F-B90D-93496A2078D5}" presName="background" presStyleLbl="node0" presStyleIdx="2" presStyleCnt="3"/>
      <dgm:spPr/>
    </dgm:pt>
    <dgm:pt modelId="{5317B0F3-8DBF-4EE7-B79E-40385F83C096}" type="pres">
      <dgm:prSet presAssocID="{CD488DDE-1A03-483F-B90D-93496A2078D5}" presName="text" presStyleLbl="fgAcc0" presStyleIdx="2" presStyleCnt="3">
        <dgm:presLayoutVars>
          <dgm:chPref val="3"/>
        </dgm:presLayoutVars>
      </dgm:prSet>
      <dgm:spPr/>
    </dgm:pt>
    <dgm:pt modelId="{3AE0F5F8-E6B4-4B0A-9524-F9C61BA0F20B}" type="pres">
      <dgm:prSet presAssocID="{CD488DDE-1A03-483F-B90D-93496A2078D5}" presName="hierChild2" presStyleCnt="0"/>
      <dgm:spPr/>
    </dgm:pt>
  </dgm:ptLst>
  <dgm:cxnLst>
    <dgm:cxn modelId="{BACD6709-5DF1-44A6-A0B7-69D3A56E744D}" type="presOf" srcId="{7F695A99-D2B8-4351-864C-3F9EC9BCD8FA}" destId="{C5BAD72F-D50F-4E92-B148-5E44AC2746B2}" srcOrd="0" destOrd="0" presId="urn:microsoft.com/office/officeart/2005/8/layout/hierarchy1"/>
    <dgm:cxn modelId="{F400A41C-67EA-4D41-B3A7-977F05314812}" type="presOf" srcId="{5F5ED5C9-30B2-4B08-B50B-2712040B8FDE}" destId="{3CFFBDE5-10C0-4826-A33C-353F48BC98CE}" srcOrd="0" destOrd="0" presId="urn:microsoft.com/office/officeart/2005/8/layout/hierarchy1"/>
    <dgm:cxn modelId="{35FEE044-E560-4646-8B6E-C93D4E50BB27}" srcId="{5F5ED5C9-30B2-4B08-B50B-2712040B8FDE}" destId="{CD488DDE-1A03-483F-B90D-93496A2078D5}" srcOrd="2" destOrd="0" parTransId="{680F458A-7053-4CF2-956B-DF476714B089}" sibTransId="{8D4D8023-6A4F-4DC5-B0F8-8BE5B040B0F6}"/>
    <dgm:cxn modelId="{4E415C6F-CEA4-4890-A587-90A6B95CE7B5}" type="presOf" srcId="{41AC55D5-EF46-47EB-8155-B814744D4B5F}" destId="{1F6C3CE1-8ACF-464C-A7FD-524534289BA4}" srcOrd="0" destOrd="0" presId="urn:microsoft.com/office/officeart/2005/8/layout/hierarchy1"/>
    <dgm:cxn modelId="{864B449B-60D6-46F9-B34A-A204AB95B2C2}" srcId="{5F5ED5C9-30B2-4B08-B50B-2712040B8FDE}" destId="{41AC55D5-EF46-47EB-8155-B814744D4B5F}" srcOrd="0" destOrd="0" parTransId="{2721454A-5D54-449A-AC21-37F3F0C7E689}" sibTransId="{578613B8-FD16-41CC-AB55-E88C24287F84}"/>
    <dgm:cxn modelId="{9D81EFB3-88B8-4AF8-8C8A-E29E7F62A553}" srcId="{5F5ED5C9-30B2-4B08-B50B-2712040B8FDE}" destId="{7F695A99-D2B8-4351-864C-3F9EC9BCD8FA}" srcOrd="1" destOrd="0" parTransId="{8D1BE4CF-B527-40B9-9E1D-E0505BF28D0E}" sibTransId="{58936C1E-28AC-48AE-B3DD-B5762E403DB6}"/>
    <dgm:cxn modelId="{73FD69B8-17DC-4B54-AA1A-F96C1897D965}" type="presOf" srcId="{CD488DDE-1A03-483F-B90D-93496A2078D5}" destId="{5317B0F3-8DBF-4EE7-B79E-40385F83C096}" srcOrd="0" destOrd="0" presId="urn:microsoft.com/office/officeart/2005/8/layout/hierarchy1"/>
    <dgm:cxn modelId="{17E35274-ECEE-49E0-8F8C-FDF0294FAF97}" type="presParOf" srcId="{3CFFBDE5-10C0-4826-A33C-353F48BC98CE}" destId="{B9DA1D50-7F7B-44E2-AC62-B94E505B4B8A}" srcOrd="0" destOrd="0" presId="urn:microsoft.com/office/officeart/2005/8/layout/hierarchy1"/>
    <dgm:cxn modelId="{5E912C71-3054-4C47-BF26-1674C5F8F811}" type="presParOf" srcId="{B9DA1D50-7F7B-44E2-AC62-B94E505B4B8A}" destId="{815B148A-C389-4FE9-B4C1-19590B075499}" srcOrd="0" destOrd="0" presId="urn:microsoft.com/office/officeart/2005/8/layout/hierarchy1"/>
    <dgm:cxn modelId="{D608F6C3-1C3D-4CBB-9B4A-A2498FEC5DCB}" type="presParOf" srcId="{815B148A-C389-4FE9-B4C1-19590B075499}" destId="{302B594F-BB12-4C76-8E20-F73835559390}" srcOrd="0" destOrd="0" presId="urn:microsoft.com/office/officeart/2005/8/layout/hierarchy1"/>
    <dgm:cxn modelId="{DEE44DB2-ADF7-4119-9153-7C47E7409B54}" type="presParOf" srcId="{815B148A-C389-4FE9-B4C1-19590B075499}" destId="{1F6C3CE1-8ACF-464C-A7FD-524534289BA4}" srcOrd="1" destOrd="0" presId="urn:microsoft.com/office/officeart/2005/8/layout/hierarchy1"/>
    <dgm:cxn modelId="{BF61BB5A-B35C-43EE-BD62-585432034041}" type="presParOf" srcId="{B9DA1D50-7F7B-44E2-AC62-B94E505B4B8A}" destId="{C00CDC31-9635-467C-955D-91A298E5CB72}" srcOrd="1" destOrd="0" presId="urn:microsoft.com/office/officeart/2005/8/layout/hierarchy1"/>
    <dgm:cxn modelId="{9CA62D45-AFBD-4073-8CDC-10A615016920}" type="presParOf" srcId="{3CFFBDE5-10C0-4826-A33C-353F48BC98CE}" destId="{40EF1FD0-55AC-446C-8258-45C009C96EAF}" srcOrd="1" destOrd="0" presId="urn:microsoft.com/office/officeart/2005/8/layout/hierarchy1"/>
    <dgm:cxn modelId="{35B2A584-043A-4E3A-BBCE-D2364563DA10}" type="presParOf" srcId="{40EF1FD0-55AC-446C-8258-45C009C96EAF}" destId="{0ADA368E-E5A2-497D-97AD-C1652E30EAA9}" srcOrd="0" destOrd="0" presId="urn:microsoft.com/office/officeart/2005/8/layout/hierarchy1"/>
    <dgm:cxn modelId="{6375C5F8-05DE-45F5-85F8-7A928A287CDC}" type="presParOf" srcId="{0ADA368E-E5A2-497D-97AD-C1652E30EAA9}" destId="{23EB2D08-0CD6-4C10-9D7F-1954B93E297C}" srcOrd="0" destOrd="0" presId="urn:microsoft.com/office/officeart/2005/8/layout/hierarchy1"/>
    <dgm:cxn modelId="{0FC535A7-997B-48EC-9DEB-61117F039C9A}" type="presParOf" srcId="{0ADA368E-E5A2-497D-97AD-C1652E30EAA9}" destId="{C5BAD72F-D50F-4E92-B148-5E44AC2746B2}" srcOrd="1" destOrd="0" presId="urn:microsoft.com/office/officeart/2005/8/layout/hierarchy1"/>
    <dgm:cxn modelId="{447BE517-4723-451C-BBC1-14ABF1E42DE8}" type="presParOf" srcId="{40EF1FD0-55AC-446C-8258-45C009C96EAF}" destId="{E87BD5E5-1655-48D4-8E17-0D6D29268B3F}" srcOrd="1" destOrd="0" presId="urn:microsoft.com/office/officeart/2005/8/layout/hierarchy1"/>
    <dgm:cxn modelId="{3D1F4986-3045-4691-9367-5F82D7AC9541}" type="presParOf" srcId="{3CFFBDE5-10C0-4826-A33C-353F48BC98CE}" destId="{6FFB492B-4575-4467-943A-67BF36D6D280}" srcOrd="2" destOrd="0" presId="urn:microsoft.com/office/officeart/2005/8/layout/hierarchy1"/>
    <dgm:cxn modelId="{B16E12CB-2406-44CF-8696-82869FA88479}" type="presParOf" srcId="{6FFB492B-4575-4467-943A-67BF36D6D280}" destId="{31651303-CC5A-4E87-B9F7-D6DB2AABEFC2}" srcOrd="0" destOrd="0" presId="urn:microsoft.com/office/officeart/2005/8/layout/hierarchy1"/>
    <dgm:cxn modelId="{ECEC21BB-DC83-41C5-8259-DB376DD534CF}" type="presParOf" srcId="{31651303-CC5A-4E87-B9F7-D6DB2AABEFC2}" destId="{CDCBCB1E-F9F8-4F45-A8CF-CC6257018C39}" srcOrd="0" destOrd="0" presId="urn:microsoft.com/office/officeart/2005/8/layout/hierarchy1"/>
    <dgm:cxn modelId="{7EB0E19C-B9BF-4B9B-9DD8-F014E1CE7A99}" type="presParOf" srcId="{31651303-CC5A-4E87-B9F7-D6DB2AABEFC2}" destId="{5317B0F3-8DBF-4EE7-B79E-40385F83C096}" srcOrd="1" destOrd="0" presId="urn:microsoft.com/office/officeart/2005/8/layout/hierarchy1"/>
    <dgm:cxn modelId="{D767B736-1D60-4579-9CE0-E9397643F4D2}" type="presParOf" srcId="{6FFB492B-4575-4467-943A-67BF36D6D280}" destId="{3AE0F5F8-E6B4-4B0A-9524-F9C61BA0F20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C7BC0ED-BCE1-499C-B14F-4ABBB1F9DA8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0AF4E7-7A4B-4979-AEE1-B71A01DD5E9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Multi morbidities</a:t>
          </a:r>
          <a:endParaRPr lang="en-US"/>
        </a:p>
      </dgm:t>
    </dgm:pt>
    <dgm:pt modelId="{71B5F7A8-369C-4FD2-85B5-1606CDFD6A2C}" type="parTrans" cxnId="{E9134C10-DF85-4EDE-85F3-974AE4780A68}">
      <dgm:prSet/>
      <dgm:spPr/>
      <dgm:t>
        <a:bodyPr/>
        <a:lstStyle/>
        <a:p>
          <a:endParaRPr lang="en-US"/>
        </a:p>
      </dgm:t>
    </dgm:pt>
    <dgm:pt modelId="{9CB8EA0D-BF7C-47DA-B1D3-ABBC8C6CF4EC}" type="sibTrans" cxnId="{E9134C10-DF85-4EDE-85F3-974AE4780A68}">
      <dgm:prSet/>
      <dgm:spPr/>
      <dgm:t>
        <a:bodyPr/>
        <a:lstStyle/>
        <a:p>
          <a:endParaRPr lang="en-US"/>
        </a:p>
      </dgm:t>
    </dgm:pt>
    <dgm:pt modelId="{97E1E54D-8281-4D88-80AD-3FF371F9CA8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Polypharmacy Declines</a:t>
          </a:r>
          <a:endParaRPr lang="en-US"/>
        </a:p>
      </dgm:t>
    </dgm:pt>
    <dgm:pt modelId="{9A4B4E56-D8EC-47C5-B26D-D073DE1C6E8A}" type="parTrans" cxnId="{CB846890-C43D-4426-AD66-D5942535A76C}">
      <dgm:prSet/>
      <dgm:spPr/>
      <dgm:t>
        <a:bodyPr/>
        <a:lstStyle/>
        <a:p>
          <a:endParaRPr lang="en-US"/>
        </a:p>
      </dgm:t>
    </dgm:pt>
    <dgm:pt modelId="{4CB8C329-3518-4720-A65C-1DF310067593}" type="sibTrans" cxnId="{CB846890-C43D-4426-AD66-D5942535A76C}">
      <dgm:prSet/>
      <dgm:spPr/>
      <dgm:t>
        <a:bodyPr/>
        <a:lstStyle/>
        <a:p>
          <a:endParaRPr lang="en-US"/>
        </a:p>
      </dgm:t>
    </dgm:pt>
    <dgm:pt modelId="{E5FEC071-71D7-4B8C-AD19-170A27F0A98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Weakness</a:t>
          </a:r>
          <a:endParaRPr lang="en-US"/>
        </a:p>
      </dgm:t>
    </dgm:pt>
    <dgm:pt modelId="{4765D7FB-E57D-429F-A33B-701F9F9EDC59}" type="parTrans" cxnId="{3FD4EB9F-D06C-4548-958B-F9445C33BD3E}">
      <dgm:prSet/>
      <dgm:spPr/>
      <dgm:t>
        <a:bodyPr/>
        <a:lstStyle/>
        <a:p>
          <a:endParaRPr lang="en-US"/>
        </a:p>
      </dgm:t>
    </dgm:pt>
    <dgm:pt modelId="{FBB95533-CF86-456C-9064-FDB8A820D1AA}" type="sibTrans" cxnId="{3FD4EB9F-D06C-4548-958B-F9445C33BD3E}">
      <dgm:prSet/>
      <dgm:spPr/>
      <dgm:t>
        <a:bodyPr/>
        <a:lstStyle/>
        <a:p>
          <a:endParaRPr lang="en-US"/>
        </a:p>
      </dgm:t>
    </dgm:pt>
    <dgm:pt modelId="{387873DF-C130-4026-82F3-E135562A49D1}" type="pres">
      <dgm:prSet presAssocID="{EC7BC0ED-BCE1-499C-B14F-4ABBB1F9DA80}" presName="root" presStyleCnt="0">
        <dgm:presLayoutVars>
          <dgm:dir/>
          <dgm:resizeHandles val="exact"/>
        </dgm:presLayoutVars>
      </dgm:prSet>
      <dgm:spPr/>
    </dgm:pt>
    <dgm:pt modelId="{0804FF94-75D2-4AEB-B32C-EA56116C64BF}" type="pres">
      <dgm:prSet presAssocID="{980AF4E7-7A4B-4979-AEE1-B71A01DD5E98}" presName="compNode" presStyleCnt="0"/>
      <dgm:spPr/>
    </dgm:pt>
    <dgm:pt modelId="{19679130-46E2-42A0-BE72-8269AF4CD87C}" type="pres">
      <dgm:prSet presAssocID="{980AF4E7-7A4B-4979-AEE1-B71A01DD5E98}" presName="bgRect" presStyleLbl="bgShp" presStyleIdx="0" presStyleCnt="3"/>
      <dgm:spPr/>
    </dgm:pt>
    <dgm:pt modelId="{3F254E33-60A9-452A-9EEA-F55B6E249A6F}" type="pres">
      <dgm:prSet presAssocID="{980AF4E7-7A4B-4979-AEE1-B71A01DD5E9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73ED3C7F-8B44-4E37-A2A0-6AFE8D1070D1}" type="pres">
      <dgm:prSet presAssocID="{980AF4E7-7A4B-4979-AEE1-B71A01DD5E98}" presName="spaceRect" presStyleCnt="0"/>
      <dgm:spPr/>
    </dgm:pt>
    <dgm:pt modelId="{7722B5A1-2014-4F5F-A505-67869F77C5CF}" type="pres">
      <dgm:prSet presAssocID="{980AF4E7-7A4B-4979-AEE1-B71A01DD5E98}" presName="parTx" presStyleLbl="revTx" presStyleIdx="0" presStyleCnt="3">
        <dgm:presLayoutVars>
          <dgm:chMax val="0"/>
          <dgm:chPref val="0"/>
        </dgm:presLayoutVars>
      </dgm:prSet>
      <dgm:spPr/>
    </dgm:pt>
    <dgm:pt modelId="{D2DF2FE9-C488-4E0D-A78A-72DB46E2125D}" type="pres">
      <dgm:prSet presAssocID="{9CB8EA0D-BF7C-47DA-B1D3-ABBC8C6CF4EC}" presName="sibTrans" presStyleCnt="0"/>
      <dgm:spPr/>
    </dgm:pt>
    <dgm:pt modelId="{7D4FDD40-2300-4E4C-B641-13FFB1478D57}" type="pres">
      <dgm:prSet presAssocID="{97E1E54D-8281-4D88-80AD-3FF371F9CA8B}" presName="compNode" presStyleCnt="0"/>
      <dgm:spPr/>
    </dgm:pt>
    <dgm:pt modelId="{4AD8E20F-8D42-4332-95E9-551FB6A6BFB7}" type="pres">
      <dgm:prSet presAssocID="{97E1E54D-8281-4D88-80AD-3FF371F9CA8B}" presName="bgRect" presStyleLbl="bgShp" presStyleIdx="1" presStyleCnt="3"/>
      <dgm:spPr/>
    </dgm:pt>
    <dgm:pt modelId="{8DCEE6D0-4528-44AF-B5E1-4098D1E6F83B}" type="pres">
      <dgm:prSet presAssocID="{97E1E54D-8281-4D88-80AD-3FF371F9CA8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97B3E3B9-F3AF-4FB0-B031-2E547FE18BB4}" type="pres">
      <dgm:prSet presAssocID="{97E1E54D-8281-4D88-80AD-3FF371F9CA8B}" presName="spaceRect" presStyleCnt="0"/>
      <dgm:spPr/>
    </dgm:pt>
    <dgm:pt modelId="{65AC2304-17AA-479F-8941-C6560A24F326}" type="pres">
      <dgm:prSet presAssocID="{97E1E54D-8281-4D88-80AD-3FF371F9CA8B}" presName="parTx" presStyleLbl="revTx" presStyleIdx="1" presStyleCnt="3">
        <dgm:presLayoutVars>
          <dgm:chMax val="0"/>
          <dgm:chPref val="0"/>
        </dgm:presLayoutVars>
      </dgm:prSet>
      <dgm:spPr/>
    </dgm:pt>
    <dgm:pt modelId="{BF44543A-7DF7-49F3-A990-1687BE69D147}" type="pres">
      <dgm:prSet presAssocID="{4CB8C329-3518-4720-A65C-1DF310067593}" presName="sibTrans" presStyleCnt="0"/>
      <dgm:spPr/>
    </dgm:pt>
    <dgm:pt modelId="{85639EC6-881A-47F1-944C-C08A37A8B93D}" type="pres">
      <dgm:prSet presAssocID="{E5FEC071-71D7-4B8C-AD19-170A27F0A98E}" presName="compNode" presStyleCnt="0"/>
      <dgm:spPr/>
    </dgm:pt>
    <dgm:pt modelId="{07134347-8392-483B-9E3A-38E724216ADB}" type="pres">
      <dgm:prSet presAssocID="{E5FEC071-71D7-4B8C-AD19-170A27F0A98E}" presName="bgRect" presStyleLbl="bgShp" presStyleIdx="2" presStyleCnt="3"/>
      <dgm:spPr/>
    </dgm:pt>
    <dgm:pt modelId="{E8BAF835-6CE6-49F9-BC50-3199DDBF6B04}" type="pres">
      <dgm:prSet presAssocID="{E5FEC071-71D7-4B8C-AD19-170A27F0A98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148C44F-6935-408B-B86B-F7B512E663DC}" type="pres">
      <dgm:prSet presAssocID="{E5FEC071-71D7-4B8C-AD19-170A27F0A98E}" presName="spaceRect" presStyleCnt="0"/>
      <dgm:spPr/>
    </dgm:pt>
    <dgm:pt modelId="{4442A989-0679-4540-B209-5BDDB80A110A}" type="pres">
      <dgm:prSet presAssocID="{E5FEC071-71D7-4B8C-AD19-170A27F0A98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9134C10-DF85-4EDE-85F3-974AE4780A68}" srcId="{EC7BC0ED-BCE1-499C-B14F-4ABBB1F9DA80}" destId="{980AF4E7-7A4B-4979-AEE1-B71A01DD5E98}" srcOrd="0" destOrd="0" parTransId="{71B5F7A8-369C-4FD2-85B5-1606CDFD6A2C}" sibTransId="{9CB8EA0D-BF7C-47DA-B1D3-ABBC8C6CF4EC}"/>
    <dgm:cxn modelId="{5F84D85E-652D-45F9-A89A-3E21120F0BC5}" type="presOf" srcId="{E5FEC071-71D7-4B8C-AD19-170A27F0A98E}" destId="{4442A989-0679-4540-B209-5BDDB80A110A}" srcOrd="0" destOrd="0" presId="urn:microsoft.com/office/officeart/2018/2/layout/IconVerticalSolidList"/>
    <dgm:cxn modelId="{CB846890-C43D-4426-AD66-D5942535A76C}" srcId="{EC7BC0ED-BCE1-499C-B14F-4ABBB1F9DA80}" destId="{97E1E54D-8281-4D88-80AD-3FF371F9CA8B}" srcOrd="1" destOrd="0" parTransId="{9A4B4E56-D8EC-47C5-B26D-D073DE1C6E8A}" sibTransId="{4CB8C329-3518-4720-A65C-1DF310067593}"/>
    <dgm:cxn modelId="{17EB139A-2DE1-4542-9E12-E05C6FEC9464}" type="presOf" srcId="{980AF4E7-7A4B-4979-AEE1-B71A01DD5E98}" destId="{7722B5A1-2014-4F5F-A505-67869F77C5CF}" srcOrd="0" destOrd="0" presId="urn:microsoft.com/office/officeart/2018/2/layout/IconVerticalSolidList"/>
    <dgm:cxn modelId="{3FD4EB9F-D06C-4548-958B-F9445C33BD3E}" srcId="{EC7BC0ED-BCE1-499C-B14F-4ABBB1F9DA80}" destId="{E5FEC071-71D7-4B8C-AD19-170A27F0A98E}" srcOrd="2" destOrd="0" parTransId="{4765D7FB-E57D-429F-A33B-701F9F9EDC59}" sibTransId="{FBB95533-CF86-456C-9064-FDB8A820D1AA}"/>
    <dgm:cxn modelId="{D68012A7-0E08-4354-BD34-E87B03F55805}" type="presOf" srcId="{97E1E54D-8281-4D88-80AD-3FF371F9CA8B}" destId="{65AC2304-17AA-479F-8941-C6560A24F326}" srcOrd="0" destOrd="0" presId="urn:microsoft.com/office/officeart/2018/2/layout/IconVerticalSolidList"/>
    <dgm:cxn modelId="{512771DF-65AF-49A1-B3E6-D0465C39DC93}" type="presOf" srcId="{EC7BC0ED-BCE1-499C-B14F-4ABBB1F9DA80}" destId="{387873DF-C130-4026-82F3-E135562A49D1}" srcOrd="0" destOrd="0" presId="urn:microsoft.com/office/officeart/2018/2/layout/IconVerticalSolidList"/>
    <dgm:cxn modelId="{37CBC3CA-427A-47C0-B5CF-B06552407EFD}" type="presParOf" srcId="{387873DF-C130-4026-82F3-E135562A49D1}" destId="{0804FF94-75D2-4AEB-B32C-EA56116C64BF}" srcOrd="0" destOrd="0" presId="urn:microsoft.com/office/officeart/2018/2/layout/IconVerticalSolidList"/>
    <dgm:cxn modelId="{20339F68-EE91-4015-A553-925E5DC16713}" type="presParOf" srcId="{0804FF94-75D2-4AEB-B32C-EA56116C64BF}" destId="{19679130-46E2-42A0-BE72-8269AF4CD87C}" srcOrd="0" destOrd="0" presId="urn:microsoft.com/office/officeart/2018/2/layout/IconVerticalSolidList"/>
    <dgm:cxn modelId="{D6957110-C9D5-4A31-A7ED-FEB39D8D4358}" type="presParOf" srcId="{0804FF94-75D2-4AEB-B32C-EA56116C64BF}" destId="{3F254E33-60A9-452A-9EEA-F55B6E249A6F}" srcOrd="1" destOrd="0" presId="urn:microsoft.com/office/officeart/2018/2/layout/IconVerticalSolidList"/>
    <dgm:cxn modelId="{7F0F3038-4D88-44F6-9F31-966AFC2ADD3F}" type="presParOf" srcId="{0804FF94-75D2-4AEB-B32C-EA56116C64BF}" destId="{73ED3C7F-8B44-4E37-A2A0-6AFE8D1070D1}" srcOrd="2" destOrd="0" presId="urn:microsoft.com/office/officeart/2018/2/layout/IconVerticalSolidList"/>
    <dgm:cxn modelId="{BE6C9D08-48F9-4909-B620-BC7A17F5B8C1}" type="presParOf" srcId="{0804FF94-75D2-4AEB-B32C-EA56116C64BF}" destId="{7722B5A1-2014-4F5F-A505-67869F77C5CF}" srcOrd="3" destOrd="0" presId="urn:microsoft.com/office/officeart/2018/2/layout/IconVerticalSolidList"/>
    <dgm:cxn modelId="{42A48E7F-91F2-46B7-B56E-D268232160F7}" type="presParOf" srcId="{387873DF-C130-4026-82F3-E135562A49D1}" destId="{D2DF2FE9-C488-4E0D-A78A-72DB46E2125D}" srcOrd="1" destOrd="0" presId="urn:microsoft.com/office/officeart/2018/2/layout/IconVerticalSolidList"/>
    <dgm:cxn modelId="{B44FC387-6EA3-4CAB-82BC-C77360A76A09}" type="presParOf" srcId="{387873DF-C130-4026-82F3-E135562A49D1}" destId="{7D4FDD40-2300-4E4C-B641-13FFB1478D57}" srcOrd="2" destOrd="0" presId="urn:microsoft.com/office/officeart/2018/2/layout/IconVerticalSolidList"/>
    <dgm:cxn modelId="{71B339CE-FDC0-4563-8D52-6B1002AE7CAB}" type="presParOf" srcId="{7D4FDD40-2300-4E4C-B641-13FFB1478D57}" destId="{4AD8E20F-8D42-4332-95E9-551FB6A6BFB7}" srcOrd="0" destOrd="0" presId="urn:microsoft.com/office/officeart/2018/2/layout/IconVerticalSolidList"/>
    <dgm:cxn modelId="{781288BC-E422-4D4B-9D6F-FE2068C3C76F}" type="presParOf" srcId="{7D4FDD40-2300-4E4C-B641-13FFB1478D57}" destId="{8DCEE6D0-4528-44AF-B5E1-4098D1E6F83B}" srcOrd="1" destOrd="0" presId="urn:microsoft.com/office/officeart/2018/2/layout/IconVerticalSolidList"/>
    <dgm:cxn modelId="{A896C3A0-A2E5-4A61-A926-0B04021BB1EB}" type="presParOf" srcId="{7D4FDD40-2300-4E4C-B641-13FFB1478D57}" destId="{97B3E3B9-F3AF-4FB0-B031-2E547FE18BB4}" srcOrd="2" destOrd="0" presId="urn:microsoft.com/office/officeart/2018/2/layout/IconVerticalSolidList"/>
    <dgm:cxn modelId="{B474E722-289D-436C-A3B4-19EA37B7C9A0}" type="presParOf" srcId="{7D4FDD40-2300-4E4C-B641-13FFB1478D57}" destId="{65AC2304-17AA-479F-8941-C6560A24F326}" srcOrd="3" destOrd="0" presId="urn:microsoft.com/office/officeart/2018/2/layout/IconVerticalSolidList"/>
    <dgm:cxn modelId="{895640FD-378D-48B7-ABDF-7C8C24AAAF70}" type="presParOf" srcId="{387873DF-C130-4026-82F3-E135562A49D1}" destId="{BF44543A-7DF7-49F3-A990-1687BE69D147}" srcOrd="3" destOrd="0" presId="urn:microsoft.com/office/officeart/2018/2/layout/IconVerticalSolidList"/>
    <dgm:cxn modelId="{B6294410-480F-455B-AEF7-BF0032975CE1}" type="presParOf" srcId="{387873DF-C130-4026-82F3-E135562A49D1}" destId="{85639EC6-881A-47F1-944C-C08A37A8B93D}" srcOrd="4" destOrd="0" presId="urn:microsoft.com/office/officeart/2018/2/layout/IconVerticalSolidList"/>
    <dgm:cxn modelId="{3552BE6B-E904-4A42-A66E-9147B9C762FF}" type="presParOf" srcId="{85639EC6-881A-47F1-944C-C08A37A8B93D}" destId="{07134347-8392-483B-9E3A-38E724216ADB}" srcOrd="0" destOrd="0" presId="urn:microsoft.com/office/officeart/2018/2/layout/IconVerticalSolidList"/>
    <dgm:cxn modelId="{0685B180-1655-4FBE-A211-6F10C3A19998}" type="presParOf" srcId="{85639EC6-881A-47F1-944C-C08A37A8B93D}" destId="{E8BAF835-6CE6-49F9-BC50-3199DDBF6B04}" srcOrd="1" destOrd="0" presId="urn:microsoft.com/office/officeart/2018/2/layout/IconVerticalSolidList"/>
    <dgm:cxn modelId="{2081DD2E-EC3F-4590-BEAC-93CD2EC8A263}" type="presParOf" srcId="{85639EC6-881A-47F1-944C-C08A37A8B93D}" destId="{A148C44F-6935-408B-B86B-F7B512E663DC}" srcOrd="2" destOrd="0" presId="urn:microsoft.com/office/officeart/2018/2/layout/IconVerticalSolidList"/>
    <dgm:cxn modelId="{3EC25C0A-D95C-4802-9299-33B82E7EBC2C}" type="presParOf" srcId="{85639EC6-881A-47F1-944C-C08A37A8B93D}" destId="{4442A989-0679-4540-B209-5BDDB80A110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E8C835B-5625-4E7B-AF69-C7075AB0C9D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BAB3CA8-2FB9-4EC4-B1BD-0F953EFFF941}">
      <dgm:prSet/>
      <dgm:spPr/>
      <dgm:t>
        <a:bodyPr/>
        <a:lstStyle/>
        <a:p>
          <a:r>
            <a:rPr lang="en-GB"/>
            <a:t>The Alzheimer’s society is the source for information on dementia, delirium, depression and capacity.</a:t>
          </a:r>
          <a:endParaRPr lang="en-US"/>
        </a:p>
      </dgm:t>
    </dgm:pt>
    <dgm:pt modelId="{E6814528-0109-4AAB-B0D8-58BF0448CD22}" type="parTrans" cxnId="{95736C81-2A6E-4133-B255-3BB20301FE17}">
      <dgm:prSet/>
      <dgm:spPr/>
      <dgm:t>
        <a:bodyPr/>
        <a:lstStyle/>
        <a:p>
          <a:endParaRPr lang="en-US"/>
        </a:p>
      </dgm:t>
    </dgm:pt>
    <dgm:pt modelId="{7E7F6A13-0949-41F6-8274-F1EC7D698C76}" type="sibTrans" cxnId="{95736C81-2A6E-4133-B255-3BB20301FE17}">
      <dgm:prSet/>
      <dgm:spPr/>
      <dgm:t>
        <a:bodyPr/>
        <a:lstStyle/>
        <a:p>
          <a:endParaRPr lang="en-US"/>
        </a:p>
      </dgm:t>
    </dgm:pt>
    <dgm:pt modelId="{F3747E80-F02F-43E9-932C-D6E9DCAC0E5E}">
      <dgm:prSet/>
      <dgm:spPr/>
      <dgm:t>
        <a:bodyPr/>
        <a:lstStyle/>
        <a:p>
          <a:r>
            <a:rPr lang="en-GB"/>
            <a:t>The Mental Capacity Act 2005.</a:t>
          </a:r>
          <a:endParaRPr lang="en-US"/>
        </a:p>
      </dgm:t>
    </dgm:pt>
    <dgm:pt modelId="{7362BA6C-F0F0-4C3B-841B-4305EAD3B9E4}" type="parTrans" cxnId="{134DEB62-3EA3-4B0F-8A7A-B3C0066C32DD}">
      <dgm:prSet/>
      <dgm:spPr/>
      <dgm:t>
        <a:bodyPr/>
        <a:lstStyle/>
        <a:p>
          <a:endParaRPr lang="en-US"/>
        </a:p>
      </dgm:t>
    </dgm:pt>
    <dgm:pt modelId="{F5E4EF67-D682-451F-9F40-53A64EF9B4A4}" type="sibTrans" cxnId="{134DEB62-3EA3-4B0F-8A7A-B3C0066C32DD}">
      <dgm:prSet/>
      <dgm:spPr/>
      <dgm:t>
        <a:bodyPr/>
        <a:lstStyle/>
        <a:p>
          <a:endParaRPr lang="en-US"/>
        </a:p>
      </dgm:t>
    </dgm:pt>
    <dgm:pt modelId="{EB89EA0D-67D6-4F94-9854-E0B02C1563C0}" type="pres">
      <dgm:prSet presAssocID="{DE8C835B-5625-4E7B-AF69-C7075AB0C9D6}" presName="root" presStyleCnt="0">
        <dgm:presLayoutVars>
          <dgm:dir/>
          <dgm:resizeHandles val="exact"/>
        </dgm:presLayoutVars>
      </dgm:prSet>
      <dgm:spPr/>
    </dgm:pt>
    <dgm:pt modelId="{4C7121CC-513C-4BAD-A069-EF67D9A55FDA}" type="pres">
      <dgm:prSet presAssocID="{6BAB3CA8-2FB9-4EC4-B1BD-0F953EFFF941}" presName="compNode" presStyleCnt="0"/>
      <dgm:spPr/>
    </dgm:pt>
    <dgm:pt modelId="{845DA9EE-CA77-45D6-A25D-09C62EC2A7B3}" type="pres">
      <dgm:prSet presAssocID="{6BAB3CA8-2FB9-4EC4-B1BD-0F953EFFF941}" presName="bgRect" presStyleLbl="bgShp" presStyleIdx="0" presStyleCnt="2"/>
      <dgm:spPr/>
    </dgm:pt>
    <dgm:pt modelId="{C9948F3B-EB3E-4842-A3FD-67405C2F85E7}" type="pres">
      <dgm:prSet presAssocID="{6BAB3CA8-2FB9-4EC4-B1BD-0F953EFFF941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2680A481-5650-4DC2-B2EC-5863C9AAAF48}" type="pres">
      <dgm:prSet presAssocID="{6BAB3CA8-2FB9-4EC4-B1BD-0F953EFFF941}" presName="spaceRect" presStyleCnt="0"/>
      <dgm:spPr/>
    </dgm:pt>
    <dgm:pt modelId="{ED0C41F3-1628-4762-BDF0-717D35D4A684}" type="pres">
      <dgm:prSet presAssocID="{6BAB3CA8-2FB9-4EC4-B1BD-0F953EFFF941}" presName="parTx" presStyleLbl="revTx" presStyleIdx="0" presStyleCnt="2">
        <dgm:presLayoutVars>
          <dgm:chMax val="0"/>
          <dgm:chPref val="0"/>
        </dgm:presLayoutVars>
      </dgm:prSet>
      <dgm:spPr/>
    </dgm:pt>
    <dgm:pt modelId="{78DA3C4F-F5FB-4D2C-863B-374BFBFB8CA1}" type="pres">
      <dgm:prSet presAssocID="{7E7F6A13-0949-41F6-8274-F1EC7D698C76}" presName="sibTrans" presStyleCnt="0"/>
      <dgm:spPr/>
    </dgm:pt>
    <dgm:pt modelId="{177C18A6-B927-45D3-B011-8297E064769E}" type="pres">
      <dgm:prSet presAssocID="{F3747E80-F02F-43E9-932C-D6E9DCAC0E5E}" presName="compNode" presStyleCnt="0"/>
      <dgm:spPr/>
    </dgm:pt>
    <dgm:pt modelId="{60586A41-5907-4F04-8718-EFD2513A2AA4}" type="pres">
      <dgm:prSet presAssocID="{F3747E80-F02F-43E9-932C-D6E9DCAC0E5E}" presName="bgRect" presStyleLbl="bgShp" presStyleIdx="1" presStyleCnt="2"/>
      <dgm:spPr/>
    </dgm:pt>
    <dgm:pt modelId="{5B6602DE-D5F8-4E8E-9046-8B92105D3490}" type="pres">
      <dgm:prSet presAssocID="{F3747E80-F02F-43E9-932C-D6E9DCAC0E5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DD72F92B-BEFD-4D71-BB13-A416EED48441}" type="pres">
      <dgm:prSet presAssocID="{F3747E80-F02F-43E9-932C-D6E9DCAC0E5E}" presName="spaceRect" presStyleCnt="0"/>
      <dgm:spPr/>
    </dgm:pt>
    <dgm:pt modelId="{3C18BEDE-864F-48FD-964D-343569E31849}" type="pres">
      <dgm:prSet presAssocID="{F3747E80-F02F-43E9-932C-D6E9DCAC0E5E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1D18E0F-5AC1-46BC-93F2-A5311BA345AD}" type="presOf" srcId="{F3747E80-F02F-43E9-932C-D6E9DCAC0E5E}" destId="{3C18BEDE-864F-48FD-964D-343569E31849}" srcOrd="0" destOrd="0" presId="urn:microsoft.com/office/officeart/2018/2/layout/IconVerticalSolidList"/>
    <dgm:cxn modelId="{5FE18833-E964-4231-9437-320E717BA52E}" type="presOf" srcId="{DE8C835B-5625-4E7B-AF69-C7075AB0C9D6}" destId="{EB89EA0D-67D6-4F94-9854-E0B02C1563C0}" srcOrd="0" destOrd="0" presId="urn:microsoft.com/office/officeart/2018/2/layout/IconVerticalSolidList"/>
    <dgm:cxn modelId="{19103361-2D59-4AFB-8930-4ADBD34BDEB1}" type="presOf" srcId="{6BAB3CA8-2FB9-4EC4-B1BD-0F953EFFF941}" destId="{ED0C41F3-1628-4762-BDF0-717D35D4A684}" srcOrd="0" destOrd="0" presId="urn:microsoft.com/office/officeart/2018/2/layout/IconVerticalSolidList"/>
    <dgm:cxn modelId="{134DEB62-3EA3-4B0F-8A7A-B3C0066C32DD}" srcId="{DE8C835B-5625-4E7B-AF69-C7075AB0C9D6}" destId="{F3747E80-F02F-43E9-932C-D6E9DCAC0E5E}" srcOrd="1" destOrd="0" parTransId="{7362BA6C-F0F0-4C3B-841B-4305EAD3B9E4}" sibTransId="{F5E4EF67-D682-451F-9F40-53A64EF9B4A4}"/>
    <dgm:cxn modelId="{95736C81-2A6E-4133-B255-3BB20301FE17}" srcId="{DE8C835B-5625-4E7B-AF69-C7075AB0C9D6}" destId="{6BAB3CA8-2FB9-4EC4-B1BD-0F953EFFF941}" srcOrd="0" destOrd="0" parTransId="{E6814528-0109-4AAB-B0D8-58BF0448CD22}" sibTransId="{7E7F6A13-0949-41F6-8274-F1EC7D698C76}"/>
    <dgm:cxn modelId="{23B0A5B3-3383-4D69-AA89-3A765F54EAD4}" type="presParOf" srcId="{EB89EA0D-67D6-4F94-9854-E0B02C1563C0}" destId="{4C7121CC-513C-4BAD-A069-EF67D9A55FDA}" srcOrd="0" destOrd="0" presId="urn:microsoft.com/office/officeart/2018/2/layout/IconVerticalSolidList"/>
    <dgm:cxn modelId="{813EA4B4-1271-45EF-BEC7-DCC57622B0BD}" type="presParOf" srcId="{4C7121CC-513C-4BAD-A069-EF67D9A55FDA}" destId="{845DA9EE-CA77-45D6-A25D-09C62EC2A7B3}" srcOrd="0" destOrd="0" presId="urn:microsoft.com/office/officeart/2018/2/layout/IconVerticalSolidList"/>
    <dgm:cxn modelId="{EFDA525B-F263-41E5-8BAB-9ECFAC125A7D}" type="presParOf" srcId="{4C7121CC-513C-4BAD-A069-EF67D9A55FDA}" destId="{C9948F3B-EB3E-4842-A3FD-67405C2F85E7}" srcOrd="1" destOrd="0" presId="urn:microsoft.com/office/officeart/2018/2/layout/IconVerticalSolidList"/>
    <dgm:cxn modelId="{B5200738-7B23-47E1-99C1-FBF0464A40F2}" type="presParOf" srcId="{4C7121CC-513C-4BAD-A069-EF67D9A55FDA}" destId="{2680A481-5650-4DC2-B2EC-5863C9AAAF48}" srcOrd="2" destOrd="0" presId="urn:microsoft.com/office/officeart/2018/2/layout/IconVerticalSolidList"/>
    <dgm:cxn modelId="{AF4C41F7-2F73-48D0-95E8-7EC1FF82FC06}" type="presParOf" srcId="{4C7121CC-513C-4BAD-A069-EF67D9A55FDA}" destId="{ED0C41F3-1628-4762-BDF0-717D35D4A684}" srcOrd="3" destOrd="0" presId="urn:microsoft.com/office/officeart/2018/2/layout/IconVerticalSolidList"/>
    <dgm:cxn modelId="{9B247E4C-250F-4B83-8753-182FD9B79949}" type="presParOf" srcId="{EB89EA0D-67D6-4F94-9854-E0B02C1563C0}" destId="{78DA3C4F-F5FB-4D2C-863B-374BFBFB8CA1}" srcOrd="1" destOrd="0" presId="urn:microsoft.com/office/officeart/2018/2/layout/IconVerticalSolidList"/>
    <dgm:cxn modelId="{74568FB2-1EBB-4C38-99AA-80826EAB833D}" type="presParOf" srcId="{EB89EA0D-67D6-4F94-9854-E0B02C1563C0}" destId="{177C18A6-B927-45D3-B011-8297E064769E}" srcOrd="2" destOrd="0" presId="urn:microsoft.com/office/officeart/2018/2/layout/IconVerticalSolidList"/>
    <dgm:cxn modelId="{F2C635D9-B26F-486D-B20E-1AF87DEAA7D1}" type="presParOf" srcId="{177C18A6-B927-45D3-B011-8297E064769E}" destId="{60586A41-5907-4F04-8718-EFD2513A2AA4}" srcOrd="0" destOrd="0" presId="urn:microsoft.com/office/officeart/2018/2/layout/IconVerticalSolidList"/>
    <dgm:cxn modelId="{6E77DAA5-ED60-4934-8C3A-C6B82690445E}" type="presParOf" srcId="{177C18A6-B927-45D3-B011-8297E064769E}" destId="{5B6602DE-D5F8-4E8E-9046-8B92105D3490}" srcOrd="1" destOrd="0" presId="urn:microsoft.com/office/officeart/2018/2/layout/IconVerticalSolidList"/>
    <dgm:cxn modelId="{6FCFD898-364A-49A9-A503-F56558452F6C}" type="presParOf" srcId="{177C18A6-B927-45D3-B011-8297E064769E}" destId="{DD72F92B-BEFD-4D71-BB13-A416EED48441}" srcOrd="2" destOrd="0" presId="urn:microsoft.com/office/officeart/2018/2/layout/IconVerticalSolidList"/>
    <dgm:cxn modelId="{DD2D4D00-24E9-4C6A-B7E3-1DB56FD6E165}" type="presParOf" srcId="{177C18A6-B927-45D3-B011-8297E064769E}" destId="{3C18BEDE-864F-48FD-964D-343569E3184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CD0611D-49A7-4E46-97D2-42970C18B791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B6DE87E-708F-4492-BAC0-B9A626065EDE}">
      <dgm:prSet/>
      <dgm:spPr/>
      <dgm:t>
        <a:bodyPr/>
        <a:lstStyle/>
        <a:p>
          <a:pPr>
            <a:defRPr cap="all"/>
          </a:pPr>
          <a:r>
            <a:rPr lang="en-GB"/>
            <a:t>Housing</a:t>
          </a:r>
          <a:endParaRPr lang="en-US"/>
        </a:p>
      </dgm:t>
    </dgm:pt>
    <dgm:pt modelId="{A4F1F25D-3CAE-4D99-8B24-B95F1556A40F}" type="parTrans" cxnId="{62DCD91E-79BE-43BE-8345-09B46C31E54E}">
      <dgm:prSet/>
      <dgm:spPr/>
      <dgm:t>
        <a:bodyPr/>
        <a:lstStyle/>
        <a:p>
          <a:endParaRPr lang="en-US"/>
        </a:p>
      </dgm:t>
    </dgm:pt>
    <dgm:pt modelId="{F8A5F49A-F1B5-423E-8A02-6E2B3440A3D0}" type="sibTrans" cxnId="{62DCD91E-79BE-43BE-8345-09B46C31E54E}">
      <dgm:prSet/>
      <dgm:spPr/>
      <dgm:t>
        <a:bodyPr/>
        <a:lstStyle/>
        <a:p>
          <a:endParaRPr lang="en-US"/>
        </a:p>
      </dgm:t>
    </dgm:pt>
    <dgm:pt modelId="{E264D536-CBE3-4C94-A5D9-5A87CDC375A4}">
      <dgm:prSet/>
      <dgm:spPr/>
      <dgm:t>
        <a:bodyPr/>
        <a:lstStyle/>
        <a:p>
          <a:pPr>
            <a:defRPr cap="all"/>
          </a:pPr>
          <a:r>
            <a:rPr lang="en-GB"/>
            <a:t>Poverty</a:t>
          </a:r>
          <a:endParaRPr lang="en-US"/>
        </a:p>
      </dgm:t>
    </dgm:pt>
    <dgm:pt modelId="{2762A84C-A24C-4C87-93D2-1DEB3D89B4EA}" type="parTrans" cxnId="{B6A837A8-5E6A-456A-A0CD-6FE5959BC8D5}">
      <dgm:prSet/>
      <dgm:spPr/>
      <dgm:t>
        <a:bodyPr/>
        <a:lstStyle/>
        <a:p>
          <a:endParaRPr lang="en-US"/>
        </a:p>
      </dgm:t>
    </dgm:pt>
    <dgm:pt modelId="{335420A8-F8FD-4C8D-B85C-1B87AE2688E9}" type="sibTrans" cxnId="{B6A837A8-5E6A-456A-A0CD-6FE5959BC8D5}">
      <dgm:prSet/>
      <dgm:spPr/>
      <dgm:t>
        <a:bodyPr/>
        <a:lstStyle/>
        <a:p>
          <a:endParaRPr lang="en-US"/>
        </a:p>
      </dgm:t>
    </dgm:pt>
    <dgm:pt modelId="{9B7AF22E-ABD7-42EA-A9A9-FEF5B7704129}">
      <dgm:prSet/>
      <dgm:spPr/>
      <dgm:t>
        <a:bodyPr/>
        <a:lstStyle/>
        <a:p>
          <a:pPr>
            <a:defRPr cap="all"/>
          </a:pPr>
          <a:r>
            <a:rPr lang="en-GB"/>
            <a:t>Social isolation</a:t>
          </a:r>
          <a:endParaRPr lang="en-US"/>
        </a:p>
      </dgm:t>
    </dgm:pt>
    <dgm:pt modelId="{A141A1CB-FC4B-4EDF-BB35-67EDEB90A355}" type="parTrans" cxnId="{A410593D-9653-4146-80C1-C1A09656FA1D}">
      <dgm:prSet/>
      <dgm:spPr/>
      <dgm:t>
        <a:bodyPr/>
        <a:lstStyle/>
        <a:p>
          <a:endParaRPr lang="en-US"/>
        </a:p>
      </dgm:t>
    </dgm:pt>
    <dgm:pt modelId="{E4BFFD14-8603-4EB9-A0FE-EA32A377690F}" type="sibTrans" cxnId="{A410593D-9653-4146-80C1-C1A09656FA1D}">
      <dgm:prSet/>
      <dgm:spPr/>
      <dgm:t>
        <a:bodyPr/>
        <a:lstStyle/>
        <a:p>
          <a:endParaRPr lang="en-US"/>
        </a:p>
      </dgm:t>
    </dgm:pt>
    <dgm:pt modelId="{263C982B-B51D-4AFE-BAD4-82AFFF7C4C22}">
      <dgm:prSet/>
      <dgm:spPr/>
      <dgm:t>
        <a:bodyPr/>
        <a:lstStyle/>
        <a:p>
          <a:pPr>
            <a:defRPr cap="all"/>
          </a:pPr>
          <a:r>
            <a:rPr lang="en-GB"/>
            <a:t>Carers</a:t>
          </a:r>
          <a:endParaRPr lang="en-US"/>
        </a:p>
      </dgm:t>
    </dgm:pt>
    <dgm:pt modelId="{C6A128D7-DDC5-4C14-8D53-17B07946CB57}" type="parTrans" cxnId="{30364E7C-2F7D-45CB-8B41-D73A0D8D05B7}">
      <dgm:prSet/>
      <dgm:spPr/>
      <dgm:t>
        <a:bodyPr/>
        <a:lstStyle/>
        <a:p>
          <a:endParaRPr lang="en-US"/>
        </a:p>
      </dgm:t>
    </dgm:pt>
    <dgm:pt modelId="{33A8DE14-2A62-4C2A-86DA-632AD5945100}" type="sibTrans" cxnId="{30364E7C-2F7D-45CB-8B41-D73A0D8D05B7}">
      <dgm:prSet/>
      <dgm:spPr/>
      <dgm:t>
        <a:bodyPr/>
        <a:lstStyle/>
        <a:p>
          <a:endParaRPr lang="en-US"/>
        </a:p>
      </dgm:t>
    </dgm:pt>
    <dgm:pt modelId="{77AD1724-985D-4623-8A3E-0D50659A0A08}" type="pres">
      <dgm:prSet presAssocID="{ECD0611D-49A7-4E46-97D2-42970C18B791}" presName="root" presStyleCnt="0">
        <dgm:presLayoutVars>
          <dgm:dir/>
          <dgm:resizeHandles val="exact"/>
        </dgm:presLayoutVars>
      </dgm:prSet>
      <dgm:spPr/>
    </dgm:pt>
    <dgm:pt modelId="{BE046592-9DBC-402D-A3AF-55554913869D}" type="pres">
      <dgm:prSet presAssocID="{6B6DE87E-708F-4492-BAC0-B9A626065EDE}" presName="compNode" presStyleCnt="0"/>
      <dgm:spPr/>
    </dgm:pt>
    <dgm:pt modelId="{31ADAB3D-E910-4E5C-A272-5E1C184DE859}" type="pres">
      <dgm:prSet presAssocID="{6B6DE87E-708F-4492-BAC0-B9A626065EDE}" presName="iconBgRect" presStyleLbl="bgShp" presStyleIdx="0" presStyleCnt="4"/>
      <dgm:spPr/>
    </dgm:pt>
    <dgm:pt modelId="{035D9C59-C141-4FCD-9154-57D4C09F3B52}" type="pres">
      <dgm:prSet presAssocID="{6B6DE87E-708F-4492-BAC0-B9A626065ED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354837BC-6EAD-493D-B23F-AB1619803A6A}" type="pres">
      <dgm:prSet presAssocID="{6B6DE87E-708F-4492-BAC0-B9A626065EDE}" presName="spaceRect" presStyleCnt="0"/>
      <dgm:spPr/>
    </dgm:pt>
    <dgm:pt modelId="{2354E7DA-F8A4-4C0C-AA3B-64724E42A155}" type="pres">
      <dgm:prSet presAssocID="{6B6DE87E-708F-4492-BAC0-B9A626065EDE}" presName="textRect" presStyleLbl="revTx" presStyleIdx="0" presStyleCnt="4">
        <dgm:presLayoutVars>
          <dgm:chMax val="1"/>
          <dgm:chPref val="1"/>
        </dgm:presLayoutVars>
      </dgm:prSet>
      <dgm:spPr/>
    </dgm:pt>
    <dgm:pt modelId="{136F33E8-DC6A-42F9-AE4B-A1F67343FA38}" type="pres">
      <dgm:prSet presAssocID="{F8A5F49A-F1B5-423E-8A02-6E2B3440A3D0}" presName="sibTrans" presStyleCnt="0"/>
      <dgm:spPr/>
    </dgm:pt>
    <dgm:pt modelId="{550C1E37-0F45-42AE-8FB8-26AD1815F7BA}" type="pres">
      <dgm:prSet presAssocID="{E264D536-CBE3-4C94-A5D9-5A87CDC375A4}" presName="compNode" presStyleCnt="0"/>
      <dgm:spPr/>
    </dgm:pt>
    <dgm:pt modelId="{6A90D944-152F-4C9A-A0E1-797B7723669D}" type="pres">
      <dgm:prSet presAssocID="{E264D536-CBE3-4C94-A5D9-5A87CDC375A4}" presName="iconBgRect" presStyleLbl="bgShp" presStyleIdx="1" presStyleCnt="4"/>
      <dgm:spPr/>
    </dgm:pt>
    <dgm:pt modelId="{1EFB02AD-D668-4B0C-9ED2-6FE602AA2983}" type="pres">
      <dgm:prSet presAssocID="{E264D536-CBE3-4C94-A5D9-5A87CDC375A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0BE6116F-EFCF-4308-BDE4-96C240EB561C}" type="pres">
      <dgm:prSet presAssocID="{E264D536-CBE3-4C94-A5D9-5A87CDC375A4}" presName="spaceRect" presStyleCnt="0"/>
      <dgm:spPr/>
    </dgm:pt>
    <dgm:pt modelId="{B9D53D1E-720B-4898-8DE2-69D937F2E916}" type="pres">
      <dgm:prSet presAssocID="{E264D536-CBE3-4C94-A5D9-5A87CDC375A4}" presName="textRect" presStyleLbl="revTx" presStyleIdx="1" presStyleCnt="4">
        <dgm:presLayoutVars>
          <dgm:chMax val="1"/>
          <dgm:chPref val="1"/>
        </dgm:presLayoutVars>
      </dgm:prSet>
      <dgm:spPr/>
    </dgm:pt>
    <dgm:pt modelId="{49FE452A-4EBE-4BB9-B7FD-3C6FFB8A6811}" type="pres">
      <dgm:prSet presAssocID="{335420A8-F8FD-4C8D-B85C-1B87AE2688E9}" presName="sibTrans" presStyleCnt="0"/>
      <dgm:spPr/>
    </dgm:pt>
    <dgm:pt modelId="{0AEFE8C9-665A-40AD-8A63-C2A81EAA619B}" type="pres">
      <dgm:prSet presAssocID="{9B7AF22E-ABD7-42EA-A9A9-FEF5B7704129}" presName="compNode" presStyleCnt="0"/>
      <dgm:spPr/>
    </dgm:pt>
    <dgm:pt modelId="{9AA8D475-549F-4BA4-B2BB-CE250CA43D2B}" type="pres">
      <dgm:prSet presAssocID="{9B7AF22E-ABD7-42EA-A9A9-FEF5B7704129}" presName="iconBgRect" presStyleLbl="bgShp" presStyleIdx="2" presStyleCnt="4"/>
      <dgm:spPr/>
    </dgm:pt>
    <dgm:pt modelId="{7023C963-ED77-4E31-9A35-686DA1A4E633}" type="pres">
      <dgm:prSet presAssocID="{9B7AF22E-ABD7-42EA-A9A9-FEF5B770412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FB73ADF-29C1-46B1-9ED3-6D0B9B0BB84F}" type="pres">
      <dgm:prSet presAssocID="{9B7AF22E-ABD7-42EA-A9A9-FEF5B7704129}" presName="spaceRect" presStyleCnt="0"/>
      <dgm:spPr/>
    </dgm:pt>
    <dgm:pt modelId="{306CD2F5-6230-4D28-A175-3C33CF5F4E8E}" type="pres">
      <dgm:prSet presAssocID="{9B7AF22E-ABD7-42EA-A9A9-FEF5B7704129}" presName="textRect" presStyleLbl="revTx" presStyleIdx="2" presStyleCnt="4">
        <dgm:presLayoutVars>
          <dgm:chMax val="1"/>
          <dgm:chPref val="1"/>
        </dgm:presLayoutVars>
      </dgm:prSet>
      <dgm:spPr/>
    </dgm:pt>
    <dgm:pt modelId="{99705F97-1286-4B14-8B00-0375BB2A1063}" type="pres">
      <dgm:prSet presAssocID="{E4BFFD14-8603-4EB9-A0FE-EA32A377690F}" presName="sibTrans" presStyleCnt="0"/>
      <dgm:spPr/>
    </dgm:pt>
    <dgm:pt modelId="{43B9072B-502C-44B0-A5A7-D1F4A388E157}" type="pres">
      <dgm:prSet presAssocID="{263C982B-B51D-4AFE-BAD4-82AFFF7C4C22}" presName="compNode" presStyleCnt="0"/>
      <dgm:spPr/>
    </dgm:pt>
    <dgm:pt modelId="{DF8B6AAD-FF18-4DAD-9CDE-4F7FCAB25EC9}" type="pres">
      <dgm:prSet presAssocID="{263C982B-B51D-4AFE-BAD4-82AFFF7C4C22}" presName="iconBgRect" presStyleLbl="bgShp" presStyleIdx="3" presStyleCnt="4"/>
      <dgm:spPr/>
    </dgm:pt>
    <dgm:pt modelId="{30D43BCA-E10F-4EDA-AF1B-18BE4B5A8570}" type="pres">
      <dgm:prSet presAssocID="{263C982B-B51D-4AFE-BAD4-82AFFF7C4C2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DE59F2F9-24FA-4CBB-8F28-712BAA31CC63}" type="pres">
      <dgm:prSet presAssocID="{263C982B-B51D-4AFE-BAD4-82AFFF7C4C22}" presName="spaceRect" presStyleCnt="0"/>
      <dgm:spPr/>
    </dgm:pt>
    <dgm:pt modelId="{C11E893F-09F4-4F6F-9CE9-05A0765A77CB}" type="pres">
      <dgm:prSet presAssocID="{263C982B-B51D-4AFE-BAD4-82AFFF7C4C2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2DCD91E-79BE-43BE-8345-09B46C31E54E}" srcId="{ECD0611D-49A7-4E46-97D2-42970C18B791}" destId="{6B6DE87E-708F-4492-BAC0-B9A626065EDE}" srcOrd="0" destOrd="0" parTransId="{A4F1F25D-3CAE-4D99-8B24-B95F1556A40F}" sibTransId="{F8A5F49A-F1B5-423E-8A02-6E2B3440A3D0}"/>
    <dgm:cxn modelId="{A410593D-9653-4146-80C1-C1A09656FA1D}" srcId="{ECD0611D-49A7-4E46-97D2-42970C18B791}" destId="{9B7AF22E-ABD7-42EA-A9A9-FEF5B7704129}" srcOrd="2" destOrd="0" parTransId="{A141A1CB-FC4B-4EDF-BB35-67EDEB90A355}" sibTransId="{E4BFFD14-8603-4EB9-A0FE-EA32A377690F}"/>
    <dgm:cxn modelId="{C429B964-9E9E-49C9-8A85-C552B25F786E}" type="presOf" srcId="{E264D536-CBE3-4C94-A5D9-5A87CDC375A4}" destId="{B9D53D1E-720B-4898-8DE2-69D937F2E916}" srcOrd="0" destOrd="0" presId="urn:microsoft.com/office/officeart/2018/5/layout/IconCircleLabelList"/>
    <dgm:cxn modelId="{79B2B95A-1563-49AC-B01A-324A344EFF95}" type="presOf" srcId="{9B7AF22E-ABD7-42EA-A9A9-FEF5B7704129}" destId="{306CD2F5-6230-4D28-A175-3C33CF5F4E8E}" srcOrd="0" destOrd="0" presId="urn:microsoft.com/office/officeart/2018/5/layout/IconCircleLabelList"/>
    <dgm:cxn modelId="{30364E7C-2F7D-45CB-8B41-D73A0D8D05B7}" srcId="{ECD0611D-49A7-4E46-97D2-42970C18B791}" destId="{263C982B-B51D-4AFE-BAD4-82AFFF7C4C22}" srcOrd="3" destOrd="0" parTransId="{C6A128D7-DDC5-4C14-8D53-17B07946CB57}" sibTransId="{33A8DE14-2A62-4C2A-86DA-632AD5945100}"/>
    <dgm:cxn modelId="{3DE38B88-7DA8-4114-8CD0-52F2DA016666}" type="presOf" srcId="{ECD0611D-49A7-4E46-97D2-42970C18B791}" destId="{77AD1724-985D-4623-8A3E-0D50659A0A08}" srcOrd="0" destOrd="0" presId="urn:microsoft.com/office/officeart/2018/5/layout/IconCircleLabelList"/>
    <dgm:cxn modelId="{44332B89-3993-4FE7-A3CA-81F90B44B546}" type="presOf" srcId="{6B6DE87E-708F-4492-BAC0-B9A626065EDE}" destId="{2354E7DA-F8A4-4C0C-AA3B-64724E42A155}" srcOrd="0" destOrd="0" presId="urn:microsoft.com/office/officeart/2018/5/layout/IconCircleLabelList"/>
    <dgm:cxn modelId="{B6A837A8-5E6A-456A-A0CD-6FE5959BC8D5}" srcId="{ECD0611D-49A7-4E46-97D2-42970C18B791}" destId="{E264D536-CBE3-4C94-A5D9-5A87CDC375A4}" srcOrd="1" destOrd="0" parTransId="{2762A84C-A24C-4C87-93D2-1DEB3D89B4EA}" sibTransId="{335420A8-F8FD-4C8D-B85C-1B87AE2688E9}"/>
    <dgm:cxn modelId="{3CB2CBEA-FD9E-49DF-9A26-2F127F1A005E}" type="presOf" srcId="{263C982B-B51D-4AFE-BAD4-82AFFF7C4C22}" destId="{C11E893F-09F4-4F6F-9CE9-05A0765A77CB}" srcOrd="0" destOrd="0" presId="urn:microsoft.com/office/officeart/2018/5/layout/IconCircleLabelList"/>
    <dgm:cxn modelId="{1B193A43-044A-45EC-A191-91BC4AB5C632}" type="presParOf" srcId="{77AD1724-985D-4623-8A3E-0D50659A0A08}" destId="{BE046592-9DBC-402D-A3AF-55554913869D}" srcOrd="0" destOrd="0" presId="urn:microsoft.com/office/officeart/2018/5/layout/IconCircleLabelList"/>
    <dgm:cxn modelId="{953C205F-AD0F-4ADD-BA4D-BAE6955CC5D9}" type="presParOf" srcId="{BE046592-9DBC-402D-A3AF-55554913869D}" destId="{31ADAB3D-E910-4E5C-A272-5E1C184DE859}" srcOrd="0" destOrd="0" presId="urn:microsoft.com/office/officeart/2018/5/layout/IconCircleLabelList"/>
    <dgm:cxn modelId="{27B5B0BB-5B2E-434E-96BC-0C19142D71BD}" type="presParOf" srcId="{BE046592-9DBC-402D-A3AF-55554913869D}" destId="{035D9C59-C141-4FCD-9154-57D4C09F3B52}" srcOrd="1" destOrd="0" presId="urn:microsoft.com/office/officeart/2018/5/layout/IconCircleLabelList"/>
    <dgm:cxn modelId="{F36113E0-44C7-442A-862B-9BE014A8EA77}" type="presParOf" srcId="{BE046592-9DBC-402D-A3AF-55554913869D}" destId="{354837BC-6EAD-493D-B23F-AB1619803A6A}" srcOrd="2" destOrd="0" presId="urn:microsoft.com/office/officeart/2018/5/layout/IconCircleLabelList"/>
    <dgm:cxn modelId="{9FBCCD01-25B5-47EF-87BA-F97A12F203AF}" type="presParOf" srcId="{BE046592-9DBC-402D-A3AF-55554913869D}" destId="{2354E7DA-F8A4-4C0C-AA3B-64724E42A155}" srcOrd="3" destOrd="0" presId="urn:microsoft.com/office/officeart/2018/5/layout/IconCircleLabelList"/>
    <dgm:cxn modelId="{9B0E6E40-5716-4513-8F86-F882E0A38EBD}" type="presParOf" srcId="{77AD1724-985D-4623-8A3E-0D50659A0A08}" destId="{136F33E8-DC6A-42F9-AE4B-A1F67343FA38}" srcOrd="1" destOrd="0" presId="urn:microsoft.com/office/officeart/2018/5/layout/IconCircleLabelList"/>
    <dgm:cxn modelId="{98C5E7BA-4092-4756-9798-E179A3BF3829}" type="presParOf" srcId="{77AD1724-985D-4623-8A3E-0D50659A0A08}" destId="{550C1E37-0F45-42AE-8FB8-26AD1815F7BA}" srcOrd="2" destOrd="0" presId="urn:microsoft.com/office/officeart/2018/5/layout/IconCircleLabelList"/>
    <dgm:cxn modelId="{C9FC1127-678E-499A-9115-CE3AAB21792D}" type="presParOf" srcId="{550C1E37-0F45-42AE-8FB8-26AD1815F7BA}" destId="{6A90D944-152F-4C9A-A0E1-797B7723669D}" srcOrd="0" destOrd="0" presId="urn:microsoft.com/office/officeart/2018/5/layout/IconCircleLabelList"/>
    <dgm:cxn modelId="{EFDD1C7B-BC0C-4C55-8F60-D2508F2A79B4}" type="presParOf" srcId="{550C1E37-0F45-42AE-8FB8-26AD1815F7BA}" destId="{1EFB02AD-D668-4B0C-9ED2-6FE602AA2983}" srcOrd="1" destOrd="0" presId="urn:microsoft.com/office/officeart/2018/5/layout/IconCircleLabelList"/>
    <dgm:cxn modelId="{2E2EB948-295D-44E7-A296-26AD989211AC}" type="presParOf" srcId="{550C1E37-0F45-42AE-8FB8-26AD1815F7BA}" destId="{0BE6116F-EFCF-4308-BDE4-96C240EB561C}" srcOrd="2" destOrd="0" presId="urn:microsoft.com/office/officeart/2018/5/layout/IconCircleLabelList"/>
    <dgm:cxn modelId="{1E67F730-D8B2-4175-9C10-C9C1C93B9F63}" type="presParOf" srcId="{550C1E37-0F45-42AE-8FB8-26AD1815F7BA}" destId="{B9D53D1E-720B-4898-8DE2-69D937F2E916}" srcOrd="3" destOrd="0" presId="urn:microsoft.com/office/officeart/2018/5/layout/IconCircleLabelList"/>
    <dgm:cxn modelId="{FF89977C-1266-439C-8634-B80C5FB643B3}" type="presParOf" srcId="{77AD1724-985D-4623-8A3E-0D50659A0A08}" destId="{49FE452A-4EBE-4BB9-B7FD-3C6FFB8A6811}" srcOrd="3" destOrd="0" presId="urn:microsoft.com/office/officeart/2018/5/layout/IconCircleLabelList"/>
    <dgm:cxn modelId="{72C0AF12-54E1-410B-B087-AC6260B2A885}" type="presParOf" srcId="{77AD1724-985D-4623-8A3E-0D50659A0A08}" destId="{0AEFE8C9-665A-40AD-8A63-C2A81EAA619B}" srcOrd="4" destOrd="0" presId="urn:microsoft.com/office/officeart/2018/5/layout/IconCircleLabelList"/>
    <dgm:cxn modelId="{416C3FBD-9D68-4713-AA30-79F5EAFA76B7}" type="presParOf" srcId="{0AEFE8C9-665A-40AD-8A63-C2A81EAA619B}" destId="{9AA8D475-549F-4BA4-B2BB-CE250CA43D2B}" srcOrd="0" destOrd="0" presId="urn:microsoft.com/office/officeart/2018/5/layout/IconCircleLabelList"/>
    <dgm:cxn modelId="{AE5627A8-93BB-4A25-9508-5D9B5517AE23}" type="presParOf" srcId="{0AEFE8C9-665A-40AD-8A63-C2A81EAA619B}" destId="{7023C963-ED77-4E31-9A35-686DA1A4E633}" srcOrd="1" destOrd="0" presId="urn:microsoft.com/office/officeart/2018/5/layout/IconCircleLabelList"/>
    <dgm:cxn modelId="{BC65F3C0-07DE-4ED9-A76E-20E6F4A7936B}" type="presParOf" srcId="{0AEFE8C9-665A-40AD-8A63-C2A81EAA619B}" destId="{9FB73ADF-29C1-46B1-9ED3-6D0B9B0BB84F}" srcOrd="2" destOrd="0" presId="urn:microsoft.com/office/officeart/2018/5/layout/IconCircleLabelList"/>
    <dgm:cxn modelId="{6D4E26C4-249E-41B9-952A-20B0FACFA9D7}" type="presParOf" srcId="{0AEFE8C9-665A-40AD-8A63-C2A81EAA619B}" destId="{306CD2F5-6230-4D28-A175-3C33CF5F4E8E}" srcOrd="3" destOrd="0" presId="urn:microsoft.com/office/officeart/2018/5/layout/IconCircleLabelList"/>
    <dgm:cxn modelId="{C563D5D9-CC2A-499C-88E7-547F0FE28492}" type="presParOf" srcId="{77AD1724-985D-4623-8A3E-0D50659A0A08}" destId="{99705F97-1286-4B14-8B00-0375BB2A1063}" srcOrd="5" destOrd="0" presId="urn:microsoft.com/office/officeart/2018/5/layout/IconCircleLabelList"/>
    <dgm:cxn modelId="{79D20DFE-5771-4990-85CA-6EF25D15BE69}" type="presParOf" srcId="{77AD1724-985D-4623-8A3E-0D50659A0A08}" destId="{43B9072B-502C-44B0-A5A7-D1F4A388E157}" srcOrd="6" destOrd="0" presId="urn:microsoft.com/office/officeart/2018/5/layout/IconCircleLabelList"/>
    <dgm:cxn modelId="{C2A83441-A7FF-4342-9BFD-8D3861F8AB36}" type="presParOf" srcId="{43B9072B-502C-44B0-A5A7-D1F4A388E157}" destId="{DF8B6AAD-FF18-4DAD-9CDE-4F7FCAB25EC9}" srcOrd="0" destOrd="0" presId="urn:microsoft.com/office/officeart/2018/5/layout/IconCircleLabelList"/>
    <dgm:cxn modelId="{BDC5DFAA-BF75-400F-BB14-1822831584A0}" type="presParOf" srcId="{43B9072B-502C-44B0-A5A7-D1F4A388E157}" destId="{30D43BCA-E10F-4EDA-AF1B-18BE4B5A8570}" srcOrd="1" destOrd="0" presId="urn:microsoft.com/office/officeart/2018/5/layout/IconCircleLabelList"/>
    <dgm:cxn modelId="{BBEF1660-2D91-4BA3-814B-71376B9E258F}" type="presParOf" srcId="{43B9072B-502C-44B0-A5A7-D1F4A388E157}" destId="{DE59F2F9-24FA-4CBB-8F28-712BAA31CC63}" srcOrd="2" destOrd="0" presId="urn:microsoft.com/office/officeart/2018/5/layout/IconCircleLabelList"/>
    <dgm:cxn modelId="{89E28A1D-7F4F-40F8-A269-3B56D83BE9F9}" type="presParOf" srcId="{43B9072B-502C-44B0-A5A7-D1F4A388E157}" destId="{C11E893F-09F4-4F6F-9CE9-05A0765A77C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66BD7B3-882A-4675-AB98-A89DC2B43D37}" type="doc">
      <dgm:prSet loTypeId="urn:microsoft.com/office/officeart/2005/8/layout/arrow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18DC26-8CD7-4ED3-85B1-81A3FED3F10C}">
      <dgm:prSet/>
      <dgm:spPr/>
      <dgm:t>
        <a:bodyPr/>
        <a:lstStyle/>
        <a:p>
          <a:r>
            <a:rPr lang="en-GB" dirty="0"/>
            <a:t>83-year-old female</a:t>
          </a:r>
          <a:endParaRPr lang="en-US" dirty="0"/>
        </a:p>
      </dgm:t>
    </dgm:pt>
    <dgm:pt modelId="{3F63D922-6171-424C-827C-A56A1AC117F3}" type="parTrans" cxnId="{E4FDF646-3682-4F03-8F66-C76983E0B07E}">
      <dgm:prSet/>
      <dgm:spPr/>
      <dgm:t>
        <a:bodyPr/>
        <a:lstStyle/>
        <a:p>
          <a:endParaRPr lang="en-US"/>
        </a:p>
      </dgm:t>
    </dgm:pt>
    <dgm:pt modelId="{64EAEC69-6979-474E-9DC6-E6C2D9D67B0F}" type="sibTrans" cxnId="{E4FDF646-3682-4F03-8F66-C76983E0B07E}">
      <dgm:prSet/>
      <dgm:spPr/>
      <dgm:t>
        <a:bodyPr/>
        <a:lstStyle/>
        <a:p>
          <a:endParaRPr lang="en-US"/>
        </a:p>
      </dgm:t>
    </dgm:pt>
    <dgm:pt modelId="{22D3D977-C67D-4244-92A8-30A6DD38F8EC}">
      <dgm:prSet/>
      <dgm:spPr/>
      <dgm:t>
        <a:bodyPr/>
        <a:lstStyle/>
        <a:p>
          <a:r>
            <a:rPr lang="en-GB" dirty="0"/>
            <a:t>Lives by alone</a:t>
          </a:r>
          <a:endParaRPr lang="en-US" dirty="0"/>
        </a:p>
      </dgm:t>
    </dgm:pt>
    <dgm:pt modelId="{0092235E-B179-493B-827E-1FE0A837EAF0}" type="parTrans" cxnId="{29901480-86A3-4A51-AC11-E28D9DB97083}">
      <dgm:prSet/>
      <dgm:spPr/>
      <dgm:t>
        <a:bodyPr/>
        <a:lstStyle/>
        <a:p>
          <a:endParaRPr lang="en-US"/>
        </a:p>
      </dgm:t>
    </dgm:pt>
    <dgm:pt modelId="{4E8E76B8-B427-4804-92FC-3B6794BECC73}" type="sibTrans" cxnId="{29901480-86A3-4A51-AC11-E28D9DB97083}">
      <dgm:prSet/>
      <dgm:spPr/>
      <dgm:t>
        <a:bodyPr/>
        <a:lstStyle/>
        <a:p>
          <a:endParaRPr lang="en-US"/>
        </a:p>
      </dgm:t>
    </dgm:pt>
    <dgm:pt modelId="{CE57C590-0D18-4D1B-9414-67D5EB65B64B}">
      <dgm:prSet/>
      <dgm:spPr/>
      <dgm:t>
        <a:bodyPr/>
        <a:lstStyle/>
        <a:p>
          <a:r>
            <a:rPr lang="en-GB"/>
            <a:t>Two recent falls</a:t>
          </a:r>
          <a:endParaRPr lang="en-US"/>
        </a:p>
      </dgm:t>
    </dgm:pt>
    <dgm:pt modelId="{605A23E7-EACB-4C3A-99D3-5D643F461CC9}" type="parTrans" cxnId="{B603AAB2-9F16-43C6-AE82-E9D5FBDCDBBE}">
      <dgm:prSet/>
      <dgm:spPr/>
      <dgm:t>
        <a:bodyPr/>
        <a:lstStyle/>
        <a:p>
          <a:endParaRPr lang="en-US"/>
        </a:p>
      </dgm:t>
    </dgm:pt>
    <dgm:pt modelId="{BAFB1D93-0D48-4AD6-87A7-5E777B2FD1B2}" type="sibTrans" cxnId="{B603AAB2-9F16-43C6-AE82-E9D5FBDCDBBE}">
      <dgm:prSet/>
      <dgm:spPr/>
      <dgm:t>
        <a:bodyPr/>
        <a:lstStyle/>
        <a:p>
          <a:endParaRPr lang="en-US"/>
        </a:p>
      </dgm:t>
    </dgm:pt>
    <dgm:pt modelId="{E5A167C8-5942-4CF4-A8E8-C0DE47E5FE38}">
      <dgm:prSet/>
      <dgm:spPr/>
      <dgm:t>
        <a:bodyPr/>
        <a:lstStyle/>
        <a:p>
          <a:r>
            <a:rPr lang="en-GB" dirty="0"/>
            <a:t>Early memory issues</a:t>
          </a:r>
          <a:endParaRPr lang="en-US" dirty="0"/>
        </a:p>
      </dgm:t>
    </dgm:pt>
    <dgm:pt modelId="{5B42F952-C1E1-4E50-BA29-CCF24CAB3D16}" type="parTrans" cxnId="{1F36F28D-143F-4A5E-A096-1C19AC297283}">
      <dgm:prSet/>
      <dgm:spPr/>
      <dgm:t>
        <a:bodyPr/>
        <a:lstStyle/>
        <a:p>
          <a:endParaRPr lang="en-US"/>
        </a:p>
      </dgm:t>
    </dgm:pt>
    <dgm:pt modelId="{67E719EC-0574-4E52-B5E0-64B578DAB466}" type="sibTrans" cxnId="{1F36F28D-143F-4A5E-A096-1C19AC297283}">
      <dgm:prSet/>
      <dgm:spPr/>
      <dgm:t>
        <a:bodyPr/>
        <a:lstStyle/>
        <a:p>
          <a:endParaRPr lang="en-US"/>
        </a:p>
      </dgm:t>
    </dgm:pt>
    <dgm:pt modelId="{053CF8D1-4A31-4472-AF74-C0B32C6A7914}">
      <dgm:prSet/>
      <dgm:spPr/>
      <dgm:t>
        <a:bodyPr/>
        <a:lstStyle/>
        <a:p>
          <a:r>
            <a:rPr lang="en-US" dirty="0"/>
            <a:t>Weight loss reported by daughter</a:t>
          </a:r>
        </a:p>
      </dgm:t>
    </dgm:pt>
    <dgm:pt modelId="{259A5B9E-F0D9-46CD-8A86-184649364608}" type="parTrans" cxnId="{C0912D8C-DD92-492A-AD5F-E5033536FAE5}">
      <dgm:prSet/>
      <dgm:spPr/>
      <dgm:t>
        <a:bodyPr/>
        <a:lstStyle/>
        <a:p>
          <a:endParaRPr lang="en-US"/>
        </a:p>
      </dgm:t>
    </dgm:pt>
    <dgm:pt modelId="{2DE4DE68-6D15-4620-8FA6-F6BC4361F2C9}" type="sibTrans" cxnId="{C0912D8C-DD92-492A-AD5F-E5033536FAE5}">
      <dgm:prSet/>
      <dgm:spPr/>
      <dgm:t>
        <a:bodyPr/>
        <a:lstStyle/>
        <a:p>
          <a:endParaRPr lang="en-US"/>
        </a:p>
      </dgm:t>
    </dgm:pt>
    <dgm:pt modelId="{A30E18DA-188D-4E38-9C3F-4BE4DB68AB8D}" type="pres">
      <dgm:prSet presAssocID="{D66BD7B3-882A-4675-AB98-A89DC2B43D37}" presName="diagram" presStyleCnt="0">
        <dgm:presLayoutVars>
          <dgm:dir/>
          <dgm:resizeHandles val="exact"/>
        </dgm:presLayoutVars>
      </dgm:prSet>
      <dgm:spPr/>
    </dgm:pt>
    <dgm:pt modelId="{8A7E9E33-2C91-4639-B8BC-EC4D10F965EF}" type="pres">
      <dgm:prSet presAssocID="{1518DC26-8CD7-4ED3-85B1-81A3FED3F10C}" presName="arrow" presStyleLbl="node1" presStyleIdx="0" presStyleCnt="5">
        <dgm:presLayoutVars>
          <dgm:bulletEnabled val="1"/>
        </dgm:presLayoutVars>
      </dgm:prSet>
      <dgm:spPr/>
    </dgm:pt>
    <dgm:pt modelId="{43598717-4CDA-440F-911A-1BB64005751D}" type="pres">
      <dgm:prSet presAssocID="{22D3D977-C67D-4244-92A8-30A6DD38F8EC}" presName="arrow" presStyleLbl="node1" presStyleIdx="1" presStyleCnt="5">
        <dgm:presLayoutVars>
          <dgm:bulletEnabled val="1"/>
        </dgm:presLayoutVars>
      </dgm:prSet>
      <dgm:spPr/>
    </dgm:pt>
    <dgm:pt modelId="{0ECC2D8A-C63E-4359-BF6B-31814CD8F840}" type="pres">
      <dgm:prSet presAssocID="{CE57C590-0D18-4D1B-9414-67D5EB65B64B}" presName="arrow" presStyleLbl="node1" presStyleIdx="2" presStyleCnt="5">
        <dgm:presLayoutVars>
          <dgm:bulletEnabled val="1"/>
        </dgm:presLayoutVars>
      </dgm:prSet>
      <dgm:spPr/>
    </dgm:pt>
    <dgm:pt modelId="{EEEA6C5C-6B93-4701-9A66-86342BA16C52}" type="pres">
      <dgm:prSet presAssocID="{E5A167C8-5942-4CF4-A8E8-C0DE47E5FE38}" presName="arrow" presStyleLbl="node1" presStyleIdx="3" presStyleCnt="5">
        <dgm:presLayoutVars>
          <dgm:bulletEnabled val="1"/>
        </dgm:presLayoutVars>
      </dgm:prSet>
      <dgm:spPr/>
    </dgm:pt>
    <dgm:pt modelId="{9858F833-34A0-4E12-88EC-BB204029A987}" type="pres">
      <dgm:prSet presAssocID="{053CF8D1-4A31-4472-AF74-C0B32C6A7914}" presName="arrow" presStyleLbl="node1" presStyleIdx="4" presStyleCnt="5">
        <dgm:presLayoutVars>
          <dgm:bulletEnabled val="1"/>
        </dgm:presLayoutVars>
      </dgm:prSet>
      <dgm:spPr/>
    </dgm:pt>
  </dgm:ptLst>
  <dgm:cxnLst>
    <dgm:cxn modelId="{E4FDF646-3682-4F03-8F66-C76983E0B07E}" srcId="{D66BD7B3-882A-4675-AB98-A89DC2B43D37}" destId="{1518DC26-8CD7-4ED3-85B1-81A3FED3F10C}" srcOrd="0" destOrd="0" parTransId="{3F63D922-6171-424C-827C-A56A1AC117F3}" sibTransId="{64EAEC69-6979-474E-9DC6-E6C2D9D67B0F}"/>
    <dgm:cxn modelId="{880A5D56-629C-47FE-8292-A916BEE1441B}" type="presOf" srcId="{CE57C590-0D18-4D1B-9414-67D5EB65B64B}" destId="{0ECC2D8A-C63E-4359-BF6B-31814CD8F840}" srcOrd="0" destOrd="0" presId="urn:microsoft.com/office/officeart/2005/8/layout/arrow5"/>
    <dgm:cxn modelId="{29901480-86A3-4A51-AC11-E28D9DB97083}" srcId="{D66BD7B3-882A-4675-AB98-A89DC2B43D37}" destId="{22D3D977-C67D-4244-92A8-30A6DD38F8EC}" srcOrd="1" destOrd="0" parTransId="{0092235E-B179-493B-827E-1FE0A837EAF0}" sibTransId="{4E8E76B8-B427-4804-92FC-3B6794BECC73}"/>
    <dgm:cxn modelId="{C0912D8C-DD92-492A-AD5F-E5033536FAE5}" srcId="{D66BD7B3-882A-4675-AB98-A89DC2B43D37}" destId="{053CF8D1-4A31-4472-AF74-C0B32C6A7914}" srcOrd="4" destOrd="0" parTransId="{259A5B9E-F0D9-46CD-8A86-184649364608}" sibTransId="{2DE4DE68-6D15-4620-8FA6-F6BC4361F2C9}"/>
    <dgm:cxn modelId="{1F36F28D-143F-4A5E-A096-1C19AC297283}" srcId="{D66BD7B3-882A-4675-AB98-A89DC2B43D37}" destId="{E5A167C8-5942-4CF4-A8E8-C0DE47E5FE38}" srcOrd="3" destOrd="0" parTransId="{5B42F952-C1E1-4E50-BA29-CCF24CAB3D16}" sibTransId="{67E719EC-0574-4E52-B5E0-64B578DAB466}"/>
    <dgm:cxn modelId="{B603AAB2-9F16-43C6-AE82-E9D5FBDCDBBE}" srcId="{D66BD7B3-882A-4675-AB98-A89DC2B43D37}" destId="{CE57C590-0D18-4D1B-9414-67D5EB65B64B}" srcOrd="2" destOrd="0" parTransId="{605A23E7-EACB-4C3A-99D3-5D643F461CC9}" sibTransId="{BAFB1D93-0D48-4AD6-87A7-5E777B2FD1B2}"/>
    <dgm:cxn modelId="{FC775EB6-E9EE-49C9-97B5-4714ECC43A81}" type="presOf" srcId="{E5A167C8-5942-4CF4-A8E8-C0DE47E5FE38}" destId="{EEEA6C5C-6B93-4701-9A66-86342BA16C52}" srcOrd="0" destOrd="0" presId="urn:microsoft.com/office/officeart/2005/8/layout/arrow5"/>
    <dgm:cxn modelId="{4B6F41C4-12EE-40A9-BEB5-C34EE7BC6063}" type="presOf" srcId="{1518DC26-8CD7-4ED3-85B1-81A3FED3F10C}" destId="{8A7E9E33-2C91-4639-B8BC-EC4D10F965EF}" srcOrd="0" destOrd="0" presId="urn:microsoft.com/office/officeart/2005/8/layout/arrow5"/>
    <dgm:cxn modelId="{418D39D8-9109-4567-8854-621C59B6AF61}" type="presOf" srcId="{053CF8D1-4A31-4472-AF74-C0B32C6A7914}" destId="{9858F833-34A0-4E12-88EC-BB204029A987}" srcOrd="0" destOrd="0" presId="urn:microsoft.com/office/officeart/2005/8/layout/arrow5"/>
    <dgm:cxn modelId="{65F9B6ED-55E2-42DB-ABAB-ACC09145AB5C}" type="presOf" srcId="{22D3D977-C67D-4244-92A8-30A6DD38F8EC}" destId="{43598717-4CDA-440F-911A-1BB64005751D}" srcOrd="0" destOrd="0" presId="urn:microsoft.com/office/officeart/2005/8/layout/arrow5"/>
    <dgm:cxn modelId="{48B85BFB-C9D2-4048-82D4-CAB0E0239230}" type="presOf" srcId="{D66BD7B3-882A-4675-AB98-A89DC2B43D37}" destId="{A30E18DA-188D-4E38-9C3F-4BE4DB68AB8D}" srcOrd="0" destOrd="0" presId="urn:microsoft.com/office/officeart/2005/8/layout/arrow5"/>
    <dgm:cxn modelId="{986525F7-AD1F-4DBD-ABAE-6B5134E469FA}" type="presParOf" srcId="{A30E18DA-188D-4E38-9C3F-4BE4DB68AB8D}" destId="{8A7E9E33-2C91-4639-B8BC-EC4D10F965EF}" srcOrd="0" destOrd="0" presId="urn:microsoft.com/office/officeart/2005/8/layout/arrow5"/>
    <dgm:cxn modelId="{1D71A265-0C92-4FFB-A26E-B94ADECD33DC}" type="presParOf" srcId="{A30E18DA-188D-4E38-9C3F-4BE4DB68AB8D}" destId="{43598717-4CDA-440F-911A-1BB64005751D}" srcOrd="1" destOrd="0" presId="urn:microsoft.com/office/officeart/2005/8/layout/arrow5"/>
    <dgm:cxn modelId="{B2E300D3-F4C2-4422-8EFF-6C5924DB542D}" type="presParOf" srcId="{A30E18DA-188D-4E38-9C3F-4BE4DB68AB8D}" destId="{0ECC2D8A-C63E-4359-BF6B-31814CD8F840}" srcOrd="2" destOrd="0" presId="urn:microsoft.com/office/officeart/2005/8/layout/arrow5"/>
    <dgm:cxn modelId="{E33C3FD5-C0CD-42BD-9E14-FD3C6D42FD15}" type="presParOf" srcId="{A30E18DA-188D-4E38-9C3F-4BE4DB68AB8D}" destId="{EEEA6C5C-6B93-4701-9A66-86342BA16C52}" srcOrd="3" destOrd="0" presId="urn:microsoft.com/office/officeart/2005/8/layout/arrow5"/>
    <dgm:cxn modelId="{97674F09-3E70-43FC-819C-2F6D470B5049}" type="presParOf" srcId="{A30E18DA-188D-4E38-9C3F-4BE4DB68AB8D}" destId="{9858F833-34A0-4E12-88EC-BB204029A987}" srcOrd="4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AE5FB1B-4DC7-4EA0-8927-5F40E69393C1}" type="doc">
      <dgm:prSet loTypeId="urn:microsoft.com/office/officeart/2005/8/layout/vList2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83CFB5AF-D7B2-45A0-83D2-4CE986271FDF}">
      <dgm:prSet/>
      <dgm:spPr/>
      <dgm:t>
        <a:bodyPr/>
        <a:lstStyle/>
        <a:p>
          <a:r>
            <a:rPr lang="en-GB" b="1"/>
            <a:t>Strengths</a:t>
          </a:r>
          <a:endParaRPr lang="en-US"/>
        </a:p>
      </dgm:t>
    </dgm:pt>
    <dgm:pt modelId="{3490F134-FA4F-499C-86B8-4F45BCA206AE}" type="parTrans" cxnId="{1EB721D6-421A-4CBD-A4D0-AE3ED0120F92}">
      <dgm:prSet/>
      <dgm:spPr/>
      <dgm:t>
        <a:bodyPr/>
        <a:lstStyle/>
        <a:p>
          <a:endParaRPr lang="en-US"/>
        </a:p>
      </dgm:t>
    </dgm:pt>
    <dgm:pt modelId="{A20478AC-D6BD-47FB-A82B-48776CDF53BE}" type="sibTrans" cxnId="{1EB721D6-421A-4CBD-A4D0-AE3ED0120F92}">
      <dgm:prSet/>
      <dgm:spPr/>
      <dgm:t>
        <a:bodyPr/>
        <a:lstStyle/>
        <a:p>
          <a:endParaRPr lang="en-US"/>
        </a:p>
      </dgm:t>
    </dgm:pt>
    <dgm:pt modelId="{02F70E0F-7CF6-4936-8198-5D4234057718}">
      <dgm:prSet/>
      <dgm:spPr/>
      <dgm:t>
        <a:bodyPr/>
        <a:lstStyle/>
        <a:p>
          <a:r>
            <a:rPr lang="en-GB"/>
            <a:t>Encourages independence and self reliance</a:t>
          </a:r>
          <a:endParaRPr lang="en-US"/>
        </a:p>
      </dgm:t>
    </dgm:pt>
    <dgm:pt modelId="{D2148F3A-4614-4C33-9E0C-6BB7D22021B9}" type="parTrans" cxnId="{6AADF609-DD49-420E-AFFC-D29D3F8D8322}">
      <dgm:prSet/>
      <dgm:spPr/>
      <dgm:t>
        <a:bodyPr/>
        <a:lstStyle/>
        <a:p>
          <a:endParaRPr lang="en-US"/>
        </a:p>
      </dgm:t>
    </dgm:pt>
    <dgm:pt modelId="{AA2E688F-E572-427F-803F-6FABD57987AB}" type="sibTrans" cxnId="{6AADF609-DD49-420E-AFFC-D29D3F8D8322}">
      <dgm:prSet/>
      <dgm:spPr/>
      <dgm:t>
        <a:bodyPr/>
        <a:lstStyle/>
        <a:p>
          <a:endParaRPr lang="en-US"/>
        </a:p>
      </dgm:t>
    </dgm:pt>
    <dgm:pt modelId="{901A2B91-02D0-46DF-A050-36CA94013DDA}">
      <dgm:prSet/>
      <dgm:spPr/>
      <dgm:t>
        <a:bodyPr/>
        <a:lstStyle/>
        <a:p>
          <a:r>
            <a:rPr lang="en-GB"/>
            <a:t>Familiar surroundings</a:t>
          </a:r>
          <a:endParaRPr lang="en-US"/>
        </a:p>
      </dgm:t>
    </dgm:pt>
    <dgm:pt modelId="{933C0D80-5701-4C84-A28C-3D5562CADEDB}" type="parTrans" cxnId="{20D17A05-8429-4E6A-BAFF-8DB3D94C281A}">
      <dgm:prSet/>
      <dgm:spPr/>
      <dgm:t>
        <a:bodyPr/>
        <a:lstStyle/>
        <a:p>
          <a:endParaRPr lang="en-US"/>
        </a:p>
      </dgm:t>
    </dgm:pt>
    <dgm:pt modelId="{CD051606-C21B-48E7-B222-8E0DB18E9868}" type="sibTrans" cxnId="{20D17A05-8429-4E6A-BAFF-8DB3D94C281A}">
      <dgm:prSet/>
      <dgm:spPr/>
      <dgm:t>
        <a:bodyPr/>
        <a:lstStyle/>
        <a:p>
          <a:endParaRPr lang="en-US"/>
        </a:p>
      </dgm:t>
    </dgm:pt>
    <dgm:pt modelId="{FA51D765-7006-4335-BB48-54509C4254DD}">
      <dgm:prSet/>
      <dgm:spPr/>
      <dgm:t>
        <a:bodyPr/>
        <a:lstStyle/>
        <a:p>
          <a:r>
            <a:rPr lang="en-GB"/>
            <a:t>Cost effective compared to residential care.</a:t>
          </a:r>
          <a:endParaRPr lang="en-US"/>
        </a:p>
      </dgm:t>
    </dgm:pt>
    <dgm:pt modelId="{D2275A46-F6ED-47D6-A9BA-D9F0C5AE7C31}" type="parTrans" cxnId="{4D3DCC05-D686-4043-8033-8470798B7F58}">
      <dgm:prSet/>
      <dgm:spPr/>
      <dgm:t>
        <a:bodyPr/>
        <a:lstStyle/>
        <a:p>
          <a:endParaRPr lang="en-US"/>
        </a:p>
      </dgm:t>
    </dgm:pt>
    <dgm:pt modelId="{3D1B54FF-B2A9-42A3-815C-7F18BA5779CF}" type="sibTrans" cxnId="{4D3DCC05-D686-4043-8033-8470798B7F58}">
      <dgm:prSet/>
      <dgm:spPr/>
      <dgm:t>
        <a:bodyPr/>
        <a:lstStyle/>
        <a:p>
          <a:endParaRPr lang="en-US"/>
        </a:p>
      </dgm:t>
    </dgm:pt>
    <dgm:pt modelId="{31EFE047-CD43-4783-BDAA-B97F9810B183}">
      <dgm:prSet/>
      <dgm:spPr/>
      <dgm:t>
        <a:bodyPr/>
        <a:lstStyle/>
        <a:p>
          <a:r>
            <a:rPr lang="en-GB" b="1"/>
            <a:t>Limitations</a:t>
          </a:r>
          <a:endParaRPr lang="en-US"/>
        </a:p>
      </dgm:t>
    </dgm:pt>
    <dgm:pt modelId="{65E81ACA-CEDA-4A71-8599-EF4D59A1D02D}" type="parTrans" cxnId="{DB3448E6-7EBB-4F96-BF90-A9BD3F414F61}">
      <dgm:prSet/>
      <dgm:spPr/>
      <dgm:t>
        <a:bodyPr/>
        <a:lstStyle/>
        <a:p>
          <a:endParaRPr lang="en-US"/>
        </a:p>
      </dgm:t>
    </dgm:pt>
    <dgm:pt modelId="{0E105039-ABE6-444B-A627-9902DFE3AB03}" type="sibTrans" cxnId="{DB3448E6-7EBB-4F96-BF90-A9BD3F414F61}">
      <dgm:prSet/>
      <dgm:spPr/>
      <dgm:t>
        <a:bodyPr/>
        <a:lstStyle/>
        <a:p>
          <a:endParaRPr lang="en-US"/>
        </a:p>
      </dgm:t>
    </dgm:pt>
    <dgm:pt modelId="{0C7AF085-5A90-4945-89C4-11609FF7215E}">
      <dgm:prSet/>
      <dgm:spPr/>
      <dgm:t>
        <a:bodyPr/>
        <a:lstStyle/>
        <a:p>
          <a:r>
            <a:rPr lang="en-GB"/>
            <a:t>Workforce Shortages</a:t>
          </a:r>
          <a:endParaRPr lang="en-US"/>
        </a:p>
      </dgm:t>
    </dgm:pt>
    <dgm:pt modelId="{815D18E3-A7CE-48DA-8A72-2CAF5A5FDF35}" type="parTrans" cxnId="{9E15DC32-201E-4DB2-AE5A-A87F68A2BA7A}">
      <dgm:prSet/>
      <dgm:spPr/>
      <dgm:t>
        <a:bodyPr/>
        <a:lstStyle/>
        <a:p>
          <a:endParaRPr lang="en-US"/>
        </a:p>
      </dgm:t>
    </dgm:pt>
    <dgm:pt modelId="{DF90676F-DE4F-4079-886D-432939D2D17D}" type="sibTrans" cxnId="{9E15DC32-201E-4DB2-AE5A-A87F68A2BA7A}">
      <dgm:prSet/>
      <dgm:spPr/>
      <dgm:t>
        <a:bodyPr/>
        <a:lstStyle/>
        <a:p>
          <a:endParaRPr lang="en-US"/>
        </a:p>
      </dgm:t>
    </dgm:pt>
    <dgm:pt modelId="{3BD81A70-8E9A-4353-8434-CA21CC1D8BB7}">
      <dgm:prSet/>
      <dgm:spPr/>
      <dgm:t>
        <a:bodyPr/>
        <a:lstStyle/>
        <a:p>
          <a:r>
            <a:rPr lang="en-GB"/>
            <a:t>Time limited visits.</a:t>
          </a:r>
          <a:endParaRPr lang="en-US"/>
        </a:p>
      </dgm:t>
    </dgm:pt>
    <dgm:pt modelId="{85F323E5-7D8A-4198-AD21-DAA4431D957E}" type="parTrans" cxnId="{52E26260-436A-45E2-971E-3AD655A15092}">
      <dgm:prSet/>
      <dgm:spPr/>
      <dgm:t>
        <a:bodyPr/>
        <a:lstStyle/>
        <a:p>
          <a:endParaRPr lang="en-US"/>
        </a:p>
      </dgm:t>
    </dgm:pt>
    <dgm:pt modelId="{43D780C5-BE52-4B54-B449-FB9152FBC52D}" type="sibTrans" cxnId="{52E26260-436A-45E2-971E-3AD655A15092}">
      <dgm:prSet/>
      <dgm:spPr/>
      <dgm:t>
        <a:bodyPr/>
        <a:lstStyle/>
        <a:p>
          <a:endParaRPr lang="en-US"/>
        </a:p>
      </dgm:t>
    </dgm:pt>
    <dgm:pt modelId="{90A16F22-42B9-43FD-BA88-707AB1948087}">
      <dgm:prSet/>
      <dgm:spPr/>
      <dgm:t>
        <a:bodyPr/>
        <a:lstStyle/>
        <a:p>
          <a:r>
            <a:rPr lang="en-GB"/>
            <a:t>Issues with continuity of care</a:t>
          </a:r>
          <a:endParaRPr lang="en-US"/>
        </a:p>
      </dgm:t>
    </dgm:pt>
    <dgm:pt modelId="{9FF2AC5D-47B1-4A5A-891E-9955F3D0AEAE}" type="parTrans" cxnId="{581F24EA-1D36-4249-9113-D1A62F996CD4}">
      <dgm:prSet/>
      <dgm:spPr/>
      <dgm:t>
        <a:bodyPr/>
        <a:lstStyle/>
        <a:p>
          <a:endParaRPr lang="en-US"/>
        </a:p>
      </dgm:t>
    </dgm:pt>
    <dgm:pt modelId="{68DE70C2-A696-4FCF-829D-AEEB0E38A569}" type="sibTrans" cxnId="{581F24EA-1D36-4249-9113-D1A62F996CD4}">
      <dgm:prSet/>
      <dgm:spPr/>
      <dgm:t>
        <a:bodyPr/>
        <a:lstStyle/>
        <a:p>
          <a:endParaRPr lang="en-US"/>
        </a:p>
      </dgm:t>
    </dgm:pt>
    <dgm:pt modelId="{B67412B0-FCA7-4897-932D-D26ACF3806BB}">
      <dgm:prSet/>
      <dgm:spPr/>
      <dgm:t>
        <a:bodyPr/>
        <a:lstStyle/>
        <a:p>
          <a:r>
            <a:rPr lang="en-GB"/>
            <a:t>Risk of social isolation</a:t>
          </a:r>
          <a:endParaRPr lang="en-US"/>
        </a:p>
      </dgm:t>
    </dgm:pt>
    <dgm:pt modelId="{0928293E-447F-4DE5-A195-825742CE0B70}" type="parTrans" cxnId="{E2E15CCB-D478-4BC1-9114-0484405A36AF}">
      <dgm:prSet/>
      <dgm:spPr/>
      <dgm:t>
        <a:bodyPr/>
        <a:lstStyle/>
        <a:p>
          <a:endParaRPr lang="en-US"/>
        </a:p>
      </dgm:t>
    </dgm:pt>
    <dgm:pt modelId="{5A5C7A8C-8463-48C3-9A99-9629777C90AD}" type="sibTrans" cxnId="{E2E15CCB-D478-4BC1-9114-0484405A36AF}">
      <dgm:prSet/>
      <dgm:spPr/>
      <dgm:t>
        <a:bodyPr/>
        <a:lstStyle/>
        <a:p>
          <a:endParaRPr lang="en-US"/>
        </a:p>
      </dgm:t>
    </dgm:pt>
    <dgm:pt modelId="{E9287A99-2B28-4B95-AC89-3F0E481A9A1C}" type="pres">
      <dgm:prSet presAssocID="{AAE5FB1B-4DC7-4EA0-8927-5F40E69393C1}" presName="linear" presStyleCnt="0">
        <dgm:presLayoutVars>
          <dgm:animLvl val="lvl"/>
          <dgm:resizeHandles val="exact"/>
        </dgm:presLayoutVars>
      </dgm:prSet>
      <dgm:spPr/>
    </dgm:pt>
    <dgm:pt modelId="{0369231A-B8DE-40F9-AF9E-65A1915EA5AF}" type="pres">
      <dgm:prSet presAssocID="{83CFB5AF-D7B2-45A0-83D2-4CE986271FDF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AC1297C1-6262-4908-B469-176ED113E665}" type="pres">
      <dgm:prSet presAssocID="{A20478AC-D6BD-47FB-A82B-48776CDF53BE}" presName="spacer" presStyleCnt="0"/>
      <dgm:spPr/>
    </dgm:pt>
    <dgm:pt modelId="{818D006B-222C-4571-ACE8-6FA1C1F4B60B}" type="pres">
      <dgm:prSet presAssocID="{02F70E0F-7CF6-4936-8198-5D4234057718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B5627254-3CBF-4059-83D1-A7FAB875991E}" type="pres">
      <dgm:prSet presAssocID="{AA2E688F-E572-427F-803F-6FABD57987AB}" presName="spacer" presStyleCnt="0"/>
      <dgm:spPr/>
    </dgm:pt>
    <dgm:pt modelId="{EE56A12A-DCA0-4F02-92AE-81D1905EF2E6}" type="pres">
      <dgm:prSet presAssocID="{901A2B91-02D0-46DF-A050-36CA94013DDA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0F443C34-73C3-4BEA-B980-8953133DB5EA}" type="pres">
      <dgm:prSet presAssocID="{CD051606-C21B-48E7-B222-8E0DB18E9868}" presName="spacer" presStyleCnt="0"/>
      <dgm:spPr/>
    </dgm:pt>
    <dgm:pt modelId="{A82A6EE8-C34D-43B5-B927-B96638B7445C}" type="pres">
      <dgm:prSet presAssocID="{FA51D765-7006-4335-BB48-54509C4254DD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9D07256B-B9C5-47D8-9D96-21D7334CCF4D}" type="pres">
      <dgm:prSet presAssocID="{3D1B54FF-B2A9-42A3-815C-7F18BA5779CF}" presName="spacer" presStyleCnt="0"/>
      <dgm:spPr/>
    </dgm:pt>
    <dgm:pt modelId="{A50C82FC-6D1D-44B0-8DFE-44EF55E9FBE7}" type="pres">
      <dgm:prSet presAssocID="{31EFE047-CD43-4783-BDAA-B97F9810B183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6EF88F15-E94A-469C-B01D-80063EF5EC96}" type="pres">
      <dgm:prSet presAssocID="{0E105039-ABE6-444B-A627-9902DFE3AB03}" presName="spacer" presStyleCnt="0"/>
      <dgm:spPr/>
    </dgm:pt>
    <dgm:pt modelId="{5D69B7AC-8DDF-425A-86BB-BE5F28493172}" type="pres">
      <dgm:prSet presAssocID="{0C7AF085-5A90-4945-89C4-11609FF7215E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2B4BA81B-AF2A-48CC-9088-F92AD02A113D}" type="pres">
      <dgm:prSet presAssocID="{DF90676F-DE4F-4079-886D-432939D2D17D}" presName="spacer" presStyleCnt="0"/>
      <dgm:spPr/>
    </dgm:pt>
    <dgm:pt modelId="{EC9EEFE8-1113-4462-836E-5B1651A62645}" type="pres">
      <dgm:prSet presAssocID="{3BD81A70-8E9A-4353-8434-CA21CC1D8BB7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2AF8A318-B2C4-4DF8-B42A-8590B3CA5ED8}" type="pres">
      <dgm:prSet presAssocID="{43D780C5-BE52-4B54-B449-FB9152FBC52D}" presName="spacer" presStyleCnt="0"/>
      <dgm:spPr/>
    </dgm:pt>
    <dgm:pt modelId="{75144909-DA5E-495B-994E-A2D930FA10D4}" type="pres">
      <dgm:prSet presAssocID="{90A16F22-42B9-43FD-BA88-707AB1948087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992D26E5-13B3-4BF4-AFF4-F5B3CB12A5FD}" type="pres">
      <dgm:prSet presAssocID="{68DE70C2-A696-4FCF-829D-AEEB0E38A569}" presName="spacer" presStyleCnt="0"/>
      <dgm:spPr/>
    </dgm:pt>
    <dgm:pt modelId="{1FF05453-F1E7-457A-862A-678B8B732621}" type="pres">
      <dgm:prSet presAssocID="{B67412B0-FCA7-4897-932D-D26ACF3806BB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56A5B000-F72D-4ACB-BF0B-D4EEA787D0EC}" type="presOf" srcId="{FA51D765-7006-4335-BB48-54509C4254DD}" destId="{A82A6EE8-C34D-43B5-B927-B96638B7445C}" srcOrd="0" destOrd="0" presId="urn:microsoft.com/office/officeart/2005/8/layout/vList2"/>
    <dgm:cxn modelId="{20D17A05-8429-4E6A-BAFF-8DB3D94C281A}" srcId="{AAE5FB1B-4DC7-4EA0-8927-5F40E69393C1}" destId="{901A2B91-02D0-46DF-A050-36CA94013DDA}" srcOrd="2" destOrd="0" parTransId="{933C0D80-5701-4C84-A28C-3D5562CADEDB}" sibTransId="{CD051606-C21B-48E7-B222-8E0DB18E9868}"/>
    <dgm:cxn modelId="{4D3DCC05-D686-4043-8033-8470798B7F58}" srcId="{AAE5FB1B-4DC7-4EA0-8927-5F40E69393C1}" destId="{FA51D765-7006-4335-BB48-54509C4254DD}" srcOrd="3" destOrd="0" parTransId="{D2275A46-F6ED-47D6-A9BA-D9F0C5AE7C31}" sibTransId="{3D1B54FF-B2A9-42A3-815C-7F18BA5779CF}"/>
    <dgm:cxn modelId="{6AADF609-DD49-420E-AFFC-D29D3F8D8322}" srcId="{AAE5FB1B-4DC7-4EA0-8927-5F40E69393C1}" destId="{02F70E0F-7CF6-4936-8198-5D4234057718}" srcOrd="1" destOrd="0" parTransId="{D2148F3A-4614-4C33-9E0C-6BB7D22021B9}" sibTransId="{AA2E688F-E572-427F-803F-6FABD57987AB}"/>
    <dgm:cxn modelId="{ED596211-E257-49B4-9654-BFE6F5D0B84E}" type="presOf" srcId="{B67412B0-FCA7-4897-932D-D26ACF3806BB}" destId="{1FF05453-F1E7-457A-862A-678B8B732621}" srcOrd="0" destOrd="0" presId="urn:microsoft.com/office/officeart/2005/8/layout/vList2"/>
    <dgm:cxn modelId="{AE7F492B-2711-40AB-B245-A9F933FF26D3}" type="presOf" srcId="{901A2B91-02D0-46DF-A050-36CA94013DDA}" destId="{EE56A12A-DCA0-4F02-92AE-81D1905EF2E6}" srcOrd="0" destOrd="0" presId="urn:microsoft.com/office/officeart/2005/8/layout/vList2"/>
    <dgm:cxn modelId="{5A0EE62C-1A92-4646-AAFA-82B78CBB8DB9}" type="presOf" srcId="{90A16F22-42B9-43FD-BA88-707AB1948087}" destId="{75144909-DA5E-495B-994E-A2D930FA10D4}" srcOrd="0" destOrd="0" presId="urn:microsoft.com/office/officeart/2005/8/layout/vList2"/>
    <dgm:cxn modelId="{9E15DC32-201E-4DB2-AE5A-A87F68A2BA7A}" srcId="{AAE5FB1B-4DC7-4EA0-8927-5F40E69393C1}" destId="{0C7AF085-5A90-4945-89C4-11609FF7215E}" srcOrd="5" destOrd="0" parTransId="{815D18E3-A7CE-48DA-8A72-2CAF5A5FDF35}" sibTransId="{DF90676F-DE4F-4079-886D-432939D2D17D}"/>
    <dgm:cxn modelId="{D8C41D60-B7EA-4CF0-A06D-782706668243}" type="presOf" srcId="{83CFB5AF-D7B2-45A0-83D2-4CE986271FDF}" destId="{0369231A-B8DE-40F9-AF9E-65A1915EA5AF}" srcOrd="0" destOrd="0" presId="urn:microsoft.com/office/officeart/2005/8/layout/vList2"/>
    <dgm:cxn modelId="{52E26260-436A-45E2-971E-3AD655A15092}" srcId="{AAE5FB1B-4DC7-4EA0-8927-5F40E69393C1}" destId="{3BD81A70-8E9A-4353-8434-CA21CC1D8BB7}" srcOrd="6" destOrd="0" parTransId="{85F323E5-7D8A-4198-AD21-DAA4431D957E}" sibTransId="{43D780C5-BE52-4B54-B449-FB9152FBC52D}"/>
    <dgm:cxn modelId="{8CE7B898-B7D5-4670-AB1A-60465166589B}" type="presOf" srcId="{02F70E0F-7CF6-4936-8198-5D4234057718}" destId="{818D006B-222C-4571-ACE8-6FA1C1F4B60B}" srcOrd="0" destOrd="0" presId="urn:microsoft.com/office/officeart/2005/8/layout/vList2"/>
    <dgm:cxn modelId="{E2E15CCB-D478-4BC1-9114-0484405A36AF}" srcId="{AAE5FB1B-4DC7-4EA0-8927-5F40E69393C1}" destId="{B67412B0-FCA7-4897-932D-D26ACF3806BB}" srcOrd="8" destOrd="0" parTransId="{0928293E-447F-4DE5-A195-825742CE0B70}" sibTransId="{5A5C7A8C-8463-48C3-9A99-9629777C90AD}"/>
    <dgm:cxn modelId="{F74A46CE-7037-40B1-B5A8-30A98E8AC6BB}" type="presOf" srcId="{0C7AF085-5A90-4945-89C4-11609FF7215E}" destId="{5D69B7AC-8DDF-425A-86BB-BE5F28493172}" srcOrd="0" destOrd="0" presId="urn:microsoft.com/office/officeart/2005/8/layout/vList2"/>
    <dgm:cxn modelId="{1EB721D6-421A-4CBD-A4D0-AE3ED0120F92}" srcId="{AAE5FB1B-4DC7-4EA0-8927-5F40E69393C1}" destId="{83CFB5AF-D7B2-45A0-83D2-4CE986271FDF}" srcOrd="0" destOrd="0" parTransId="{3490F134-FA4F-499C-86B8-4F45BCA206AE}" sibTransId="{A20478AC-D6BD-47FB-A82B-48776CDF53BE}"/>
    <dgm:cxn modelId="{AAA544DD-C820-4B10-9BB4-312E6E96BB24}" type="presOf" srcId="{AAE5FB1B-4DC7-4EA0-8927-5F40E69393C1}" destId="{E9287A99-2B28-4B95-AC89-3F0E481A9A1C}" srcOrd="0" destOrd="0" presId="urn:microsoft.com/office/officeart/2005/8/layout/vList2"/>
    <dgm:cxn modelId="{DB3448E6-7EBB-4F96-BF90-A9BD3F414F61}" srcId="{AAE5FB1B-4DC7-4EA0-8927-5F40E69393C1}" destId="{31EFE047-CD43-4783-BDAA-B97F9810B183}" srcOrd="4" destOrd="0" parTransId="{65E81ACA-CEDA-4A71-8599-EF4D59A1D02D}" sibTransId="{0E105039-ABE6-444B-A627-9902DFE3AB03}"/>
    <dgm:cxn modelId="{581F24EA-1D36-4249-9113-D1A62F996CD4}" srcId="{AAE5FB1B-4DC7-4EA0-8927-5F40E69393C1}" destId="{90A16F22-42B9-43FD-BA88-707AB1948087}" srcOrd="7" destOrd="0" parTransId="{9FF2AC5D-47B1-4A5A-891E-9955F3D0AEAE}" sibTransId="{68DE70C2-A696-4FCF-829D-AEEB0E38A569}"/>
    <dgm:cxn modelId="{00F397EC-3B1C-49A3-B93C-AB51303C6BDB}" type="presOf" srcId="{3BD81A70-8E9A-4353-8434-CA21CC1D8BB7}" destId="{EC9EEFE8-1113-4462-836E-5B1651A62645}" srcOrd="0" destOrd="0" presId="urn:microsoft.com/office/officeart/2005/8/layout/vList2"/>
    <dgm:cxn modelId="{CC13C1F9-3D28-4AD6-9648-B354EE69BDD0}" type="presOf" srcId="{31EFE047-CD43-4783-BDAA-B97F9810B183}" destId="{A50C82FC-6D1D-44B0-8DFE-44EF55E9FBE7}" srcOrd="0" destOrd="0" presId="urn:microsoft.com/office/officeart/2005/8/layout/vList2"/>
    <dgm:cxn modelId="{298E580F-F346-4C2D-A4AB-AC7C4E3A1D75}" type="presParOf" srcId="{E9287A99-2B28-4B95-AC89-3F0E481A9A1C}" destId="{0369231A-B8DE-40F9-AF9E-65A1915EA5AF}" srcOrd="0" destOrd="0" presId="urn:microsoft.com/office/officeart/2005/8/layout/vList2"/>
    <dgm:cxn modelId="{51F61166-A824-46A2-8A54-6768D9D133F1}" type="presParOf" srcId="{E9287A99-2B28-4B95-AC89-3F0E481A9A1C}" destId="{AC1297C1-6262-4908-B469-176ED113E665}" srcOrd="1" destOrd="0" presId="urn:microsoft.com/office/officeart/2005/8/layout/vList2"/>
    <dgm:cxn modelId="{DF4F59DC-5C7E-4E29-9FB6-666113C8A1AA}" type="presParOf" srcId="{E9287A99-2B28-4B95-AC89-3F0E481A9A1C}" destId="{818D006B-222C-4571-ACE8-6FA1C1F4B60B}" srcOrd="2" destOrd="0" presId="urn:microsoft.com/office/officeart/2005/8/layout/vList2"/>
    <dgm:cxn modelId="{06048A93-EB2D-4C42-93DC-251B8351CB04}" type="presParOf" srcId="{E9287A99-2B28-4B95-AC89-3F0E481A9A1C}" destId="{B5627254-3CBF-4059-83D1-A7FAB875991E}" srcOrd="3" destOrd="0" presId="urn:microsoft.com/office/officeart/2005/8/layout/vList2"/>
    <dgm:cxn modelId="{BA579BC4-A108-474F-9689-9A7DDB04145C}" type="presParOf" srcId="{E9287A99-2B28-4B95-AC89-3F0E481A9A1C}" destId="{EE56A12A-DCA0-4F02-92AE-81D1905EF2E6}" srcOrd="4" destOrd="0" presId="urn:microsoft.com/office/officeart/2005/8/layout/vList2"/>
    <dgm:cxn modelId="{ED37ED82-ED78-43CC-95CB-D0F138022720}" type="presParOf" srcId="{E9287A99-2B28-4B95-AC89-3F0E481A9A1C}" destId="{0F443C34-73C3-4BEA-B980-8953133DB5EA}" srcOrd="5" destOrd="0" presId="urn:microsoft.com/office/officeart/2005/8/layout/vList2"/>
    <dgm:cxn modelId="{56F2D16B-1CD6-46B6-B961-339B14C15215}" type="presParOf" srcId="{E9287A99-2B28-4B95-AC89-3F0E481A9A1C}" destId="{A82A6EE8-C34D-43B5-B927-B96638B7445C}" srcOrd="6" destOrd="0" presId="urn:microsoft.com/office/officeart/2005/8/layout/vList2"/>
    <dgm:cxn modelId="{22BD9811-86F3-407F-8837-D8584526563A}" type="presParOf" srcId="{E9287A99-2B28-4B95-AC89-3F0E481A9A1C}" destId="{9D07256B-B9C5-47D8-9D96-21D7334CCF4D}" srcOrd="7" destOrd="0" presId="urn:microsoft.com/office/officeart/2005/8/layout/vList2"/>
    <dgm:cxn modelId="{667C1CF2-6CBA-47E1-BF19-00678CC6788C}" type="presParOf" srcId="{E9287A99-2B28-4B95-AC89-3F0E481A9A1C}" destId="{A50C82FC-6D1D-44B0-8DFE-44EF55E9FBE7}" srcOrd="8" destOrd="0" presId="urn:microsoft.com/office/officeart/2005/8/layout/vList2"/>
    <dgm:cxn modelId="{8B0A9E11-7052-4234-A25D-CB495A337AC7}" type="presParOf" srcId="{E9287A99-2B28-4B95-AC89-3F0E481A9A1C}" destId="{6EF88F15-E94A-469C-B01D-80063EF5EC96}" srcOrd="9" destOrd="0" presId="urn:microsoft.com/office/officeart/2005/8/layout/vList2"/>
    <dgm:cxn modelId="{2D454425-41E0-4BC0-A67C-76D608CFD2B0}" type="presParOf" srcId="{E9287A99-2B28-4B95-AC89-3F0E481A9A1C}" destId="{5D69B7AC-8DDF-425A-86BB-BE5F28493172}" srcOrd="10" destOrd="0" presId="urn:microsoft.com/office/officeart/2005/8/layout/vList2"/>
    <dgm:cxn modelId="{5C09A70C-8266-4381-B3BA-E07593B0BD8F}" type="presParOf" srcId="{E9287A99-2B28-4B95-AC89-3F0E481A9A1C}" destId="{2B4BA81B-AF2A-48CC-9088-F92AD02A113D}" srcOrd="11" destOrd="0" presId="urn:microsoft.com/office/officeart/2005/8/layout/vList2"/>
    <dgm:cxn modelId="{F706B3F2-CD5C-479A-AFAE-110674FB214F}" type="presParOf" srcId="{E9287A99-2B28-4B95-AC89-3F0E481A9A1C}" destId="{EC9EEFE8-1113-4462-836E-5B1651A62645}" srcOrd="12" destOrd="0" presId="urn:microsoft.com/office/officeart/2005/8/layout/vList2"/>
    <dgm:cxn modelId="{C30D93C0-4D63-471A-B021-9EEB90C463C7}" type="presParOf" srcId="{E9287A99-2B28-4B95-AC89-3F0E481A9A1C}" destId="{2AF8A318-B2C4-4DF8-B42A-8590B3CA5ED8}" srcOrd="13" destOrd="0" presId="urn:microsoft.com/office/officeart/2005/8/layout/vList2"/>
    <dgm:cxn modelId="{935B33F8-D2C1-4CFD-B5A5-820E169CBFA8}" type="presParOf" srcId="{E9287A99-2B28-4B95-AC89-3F0E481A9A1C}" destId="{75144909-DA5E-495B-994E-A2D930FA10D4}" srcOrd="14" destOrd="0" presId="urn:microsoft.com/office/officeart/2005/8/layout/vList2"/>
    <dgm:cxn modelId="{58C827AD-3C10-44F4-BF35-9E00BEF0AE34}" type="presParOf" srcId="{E9287A99-2B28-4B95-AC89-3F0E481A9A1C}" destId="{992D26E5-13B3-4BF4-AFF4-F5B3CB12A5FD}" srcOrd="15" destOrd="0" presId="urn:microsoft.com/office/officeart/2005/8/layout/vList2"/>
    <dgm:cxn modelId="{2938FADC-4A79-4915-8B42-ED60CA983791}" type="presParOf" srcId="{E9287A99-2B28-4B95-AC89-3F0E481A9A1C}" destId="{1FF05453-F1E7-457A-862A-678B8B732621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B36CA12-A12B-4632-A03A-C983735D2119}" type="doc">
      <dgm:prSet loTypeId="urn:microsoft.com/office/officeart/2005/8/layout/list1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5456F24-57C4-4339-AA47-F90CE343915D}">
      <dgm:prSet/>
      <dgm:spPr/>
      <dgm:t>
        <a:bodyPr/>
        <a:lstStyle/>
        <a:p>
          <a:r>
            <a:rPr lang="en-GB"/>
            <a:t>Legal</a:t>
          </a:r>
          <a:endParaRPr lang="en-US"/>
        </a:p>
      </dgm:t>
    </dgm:pt>
    <dgm:pt modelId="{D4FD8F2E-8F27-456A-ABF8-C06733E67523}" type="parTrans" cxnId="{09CD946A-AC84-4423-8C31-C72BC9BDBCA7}">
      <dgm:prSet/>
      <dgm:spPr/>
      <dgm:t>
        <a:bodyPr/>
        <a:lstStyle/>
        <a:p>
          <a:endParaRPr lang="en-US"/>
        </a:p>
      </dgm:t>
    </dgm:pt>
    <dgm:pt modelId="{513D3DF5-19C7-4101-A62E-B0E05055D915}" type="sibTrans" cxnId="{09CD946A-AC84-4423-8C31-C72BC9BDBCA7}">
      <dgm:prSet/>
      <dgm:spPr/>
      <dgm:t>
        <a:bodyPr/>
        <a:lstStyle/>
        <a:p>
          <a:endParaRPr lang="en-US"/>
        </a:p>
      </dgm:t>
    </dgm:pt>
    <dgm:pt modelId="{068F443A-7D9E-41C0-91A7-2487907BFC53}">
      <dgm:prSet/>
      <dgm:spPr/>
      <dgm:t>
        <a:bodyPr/>
        <a:lstStyle/>
        <a:p>
          <a:r>
            <a:rPr lang="en-GB"/>
            <a:t>Holistic</a:t>
          </a:r>
          <a:endParaRPr lang="en-US"/>
        </a:p>
      </dgm:t>
    </dgm:pt>
    <dgm:pt modelId="{1AE56F40-A619-4CE9-B4A9-C319985D0073}" type="parTrans" cxnId="{83763549-69AA-4BE9-8DD0-34DB2C813658}">
      <dgm:prSet/>
      <dgm:spPr/>
      <dgm:t>
        <a:bodyPr/>
        <a:lstStyle/>
        <a:p>
          <a:endParaRPr lang="en-US"/>
        </a:p>
      </dgm:t>
    </dgm:pt>
    <dgm:pt modelId="{5459CF92-4D07-4021-BDE2-EF78D75E12C7}" type="sibTrans" cxnId="{83763549-69AA-4BE9-8DD0-34DB2C813658}">
      <dgm:prSet/>
      <dgm:spPr/>
      <dgm:t>
        <a:bodyPr/>
        <a:lstStyle/>
        <a:p>
          <a:endParaRPr lang="en-US"/>
        </a:p>
      </dgm:t>
    </dgm:pt>
    <dgm:pt modelId="{24076103-637C-4468-8A95-0BDADF1F7A70}">
      <dgm:prSet/>
      <dgm:spPr/>
      <dgm:t>
        <a:bodyPr/>
        <a:lstStyle/>
        <a:p>
          <a:r>
            <a:rPr lang="en-GB"/>
            <a:t>Integrated</a:t>
          </a:r>
          <a:endParaRPr lang="en-US"/>
        </a:p>
      </dgm:t>
    </dgm:pt>
    <dgm:pt modelId="{EFCA5E46-BEF2-4DC0-AC4B-1F4C4F7FF5EC}" type="parTrans" cxnId="{56F42663-FCA7-4B6D-88E5-49F8FB688B46}">
      <dgm:prSet/>
      <dgm:spPr/>
      <dgm:t>
        <a:bodyPr/>
        <a:lstStyle/>
        <a:p>
          <a:endParaRPr lang="en-US"/>
        </a:p>
      </dgm:t>
    </dgm:pt>
    <dgm:pt modelId="{34798326-A907-4744-B97D-63651476A959}" type="sibTrans" cxnId="{56F42663-FCA7-4B6D-88E5-49F8FB688B46}">
      <dgm:prSet/>
      <dgm:spPr/>
      <dgm:t>
        <a:bodyPr/>
        <a:lstStyle/>
        <a:p>
          <a:endParaRPr lang="en-US"/>
        </a:p>
      </dgm:t>
    </dgm:pt>
    <dgm:pt modelId="{DACAAEC2-AC2E-4EE6-97A3-A28AC706AECA}">
      <dgm:prSet/>
      <dgm:spPr/>
      <dgm:t>
        <a:bodyPr/>
        <a:lstStyle/>
        <a:p>
          <a:r>
            <a:rPr lang="en-GB"/>
            <a:t>Person centred</a:t>
          </a:r>
          <a:endParaRPr lang="en-US"/>
        </a:p>
      </dgm:t>
    </dgm:pt>
    <dgm:pt modelId="{E68F9DD1-BEB9-48F7-A2F7-6C27ADCAEE40}" type="parTrans" cxnId="{B2DFB8A5-7B22-477A-A4C4-416A62CC8B00}">
      <dgm:prSet/>
      <dgm:spPr/>
      <dgm:t>
        <a:bodyPr/>
        <a:lstStyle/>
        <a:p>
          <a:endParaRPr lang="en-US"/>
        </a:p>
      </dgm:t>
    </dgm:pt>
    <dgm:pt modelId="{AF445159-2E14-49FD-A3FA-E79847CAB002}" type="sibTrans" cxnId="{B2DFB8A5-7B22-477A-A4C4-416A62CC8B00}">
      <dgm:prSet/>
      <dgm:spPr/>
      <dgm:t>
        <a:bodyPr/>
        <a:lstStyle/>
        <a:p>
          <a:endParaRPr lang="en-US"/>
        </a:p>
      </dgm:t>
    </dgm:pt>
    <dgm:pt modelId="{0A1252EF-C303-4DA6-B804-62DB090E9FC9}">
      <dgm:prSet/>
      <dgm:spPr/>
      <dgm:t>
        <a:bodyPr/>
        <a:lstStyle/>
        <a:p>
          <a:r>
            <a:rPr lang="en-GB"/>
            <a:t>Future oriented</a:t>
          </a:r>
          <a:endParaRPr lang="en-US"/>
        </a:p>
      </dgm:t>
    </dgm:pt>
    <dgm:pt modelId="{9A3B54AA-EE3E-401F-B4A7-A820160B6060}" type="parTrans" cxnId="{7DCB3D89-C58D-4BF0-9E50-9043AB0FD857}">
      <dgm:prSet/>
      <dgm:spPr/>
      <dgm:t>
        <a:bodyPr/>
        <a:lstStyle/>
        <a:p>
          <a:endParaRPr lang="en-US"/>
        </a:p>
      </dgm:t>
    </dgm:pt>
    <dgm:pt modelId="{78A0BF96-737E-4B83-9380-9CCBFCF9F825}" type="sibTrans" cxnId="{7DCB3D89-C58D-4BF0-9E50-9043AB0FD857}">
      <dgm:prSet/>
      <dgm:spPr/>
      <dgm:t>
        <a:bodyPr/>
        <a:lstStyle/>
        <a:p>
          <a:endParaRPr lang="en-US"/>
        </a:p>
      </dgm:t>
    </dgm:pt>
    <dgm:pt modelId="{82BF1BB0-C9D0-4040-9E93-CB63A8C4EFDF}" type="pres">
      <dgm:prSet presAssocID="{7B36CA12-A12B-4632-A03A-C983735D2119}" presName="linear" presStyleCnt="0">
        <dgm:presLayoutVars>
          <dgm:dir/>
          <dgm:animLvl val="lvl"/>
          <dgm:resizeHandles val="exact"/>
        </dgm:presLayoutVars>
      </dgm:prSet>
      <dgm:spPr/>
    </dgm:pt>
    <dgm:pt modelId="{6DF2FDF4-2F96-40FD-926D-7CD113695ABE}" type="pres">
      <dgm:prSet presAssocID="{35456F24-57C4-4339-AA47-F90CE343915D}" presName="parentLin" presStyleCnt="0"/>
      <dgm:spPr/>
    </dgm:pt>
    <dgm:pt modelId="{C84B1B27-767B-4DB3-B57A-0A75C1F787E8}" type="pres">
      <dgm:prSet presAssocID="{35456F24-57C4-4339-AA47-F90CE343915D}" presName="parentLeftMargin" presStyleLbl="node1" presStyleIdx="0" presStyleCnt="5"/>
      <dgm:spPr/>
    </dgm:pt>
    <dgm:pt modelId="{FEECA755-4410-490D-8B49-FDF9537B8194}" type="pres">
      <dgm:prSet presAssocID="{35456F24-57C4-4339-AA47-F90CE343915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4B06594-216A-424A-9ECD-6047E54F1F4F}" type="pres">
      <dgm:prSet presAssocID="{35456F24-57C4-4339-AA47-F90CE343915D}" presName="negativeSpace" presStyleCnt="0"/>
      <dgm:spPr/>
    </dgm:pt>
    <dgm:pt modelId="{8B5E95DC-4BC4-4F7C-A501-98DEBA9CD166}" type="pres">
      <dgm:prSet presAssocID="{35456F24-57C4-4339-AA47-F90CE343915D}" presName="childText" presStyleLbl="conFgAcc1" presStyleIdx="0" presStyleCnt="5">
        <dgm:presLayoutVars>
          <dgm:bulletEnabled val="1"/>
        </dgm:presLayoutVars>
      </dgm:prSet>
      <dgm:spPr/>
    </dgm:pt>
    <dgm:pt modelId="{1D0FD0EE-B7F1-43FA-B97F-AFA3C6095A65}" type="pres">
      <dgm:prSet presAssocID="{513D3DF5-19C7-4101-A62E-B0E05055D915}" presName="spaceBetweenRectangles" presStyleCnt="0"/>
      <dgm:spPr/>
    </dgm:pt>
    <dgm:pt modelId="{3CD10BBF-1202-423F-9BA4-D2773164974F}" type="pres">
      <dgm:prSet presAssocID="{068F443A-7D9E-41C0-91A7-2487907BFC53}" presName="parentLin" presStyleCnt="0"/>
      <dgm:spPr/>
    </dgm:pt>
    <dgm:pt modelId="{B68CA80D-4EA2-4C06-802E-B60DEE6DC9B2}" type="pres">
      <dgm:prSet presAssocID="{068F443A-7D9E-41C0-91A7-2487907BFC53}" presName="parentLeftMargin" presStyleLbl="node1" presStyleIdx="0" presStyleCnt="5"/>
      <dgm:spPr/>
    </dgm:pt>
    <dgm:pt modelId="{D2DB4BD9-FF1F-4640-AF47-408F6B266E6C}" type="pres">
      <dgm:prSet presAssocID="{068F443A-7D9E-41C0-91A7-2487907BFC5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9145CD7-7B4B-4035-AA01-60A68B19C568}" type="pres">
      <dgm:prSet presAssocID="{068F443A-7D9E-41C0-91A7-2487907BFC53}" presName="negativeSpace" presStyleCnt="0"/>
      <dgm:spPr/>
    </dgm:pt>
    <dgm:pt modelId="{9EBC9718-4334-4B1C-BFF6-1EE8210D1CC3}" type="pres">
      <dgm:prSet presAssocID="{068F443A-7D9E-41C0-91A7-2487907BFC53}" presName="childText" presStyleLbl="conFgAcc1" presStyleIdx="1" presStyleCnt="5">
        <dgm:presLayoutVars>
          <dgm:bulletEnabled val="1"/>
        </dgm:presLayoutVars>
      </dgm:prSet>
      <dgm:spPr/>
    </dgm:pt>
    <dgm:pt modelId="{1160E34E-C955-436F-8BA7-2CAA7797E66D}" type="pres">
      <dgm:prSet presAssocID="{5459CF92-4D07-4021-BDE2-EF78D75E12C7}" presName="spaceBetweenRectangles" presStyleCnt="0"/>
      <dgm:spPr/>
    </dgm:pt>
    <dgm:pt modelId="{283EB6EF-B4C9-42C2-928B-74A92DE22511}" type="pres">
      <dgm:prSet presAssocID="{24076103-637C-4468-8A95-0BDADF1F7A70}" presName="parentLin" presStyleCnt="0"/>
      <dgm:spPr/>
    </dgm:pt>
    <dgm:pt modelId="{3C9562D0-AF4C-400C-BC45-7CA1F3029CAB}" type="pres">
      <dgm:prSet presAssocID="{24076103-637C-4468-8A95-0BDADF1F7A70}" presName="parentLeftMargin" presStyleLbl="node1" presStyleIdx="1" presStyleCnt="5"/>
      <dgm:spPr/>
    </dgm:pt>
    <dgm:pt modelId="{6A2AEF46-18B5-4E7C-BD8F-3A16A8572DD2}" type="pres">
      <dgm:prSet presAssocID="{24076103-637C-4468-8A95-0BDADF1F7A7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6686AB8-01F0-4DC0-BE87-106B5EAA9E69}" type="pres">
      <dgm:prSet presAssocID="{24076103-637C-4468-8A95-0BDADF1F7A70}" presName="negativeSpace" presStyleCnt="0"/>
      <dgm:spPr/>
    </dgm:pt>
    <dgm:pt modelId="{E8C7F4C1-8850-4900-8738-AB8B84CE6E1F}" type="pres">
      <dgm:prSet presAssocID="{24076103-637C-4468-8A95-0BDADF1F7A70}" presName="childText" presStyleLbl="conFgAcc1" presStyleIdx="2" presStyleCnt="5">
        <dgm:presLayoutVars>
          <dgm:bulletEnabled val="1"/>
        </dgm:presLayoutVars>
      </dgm:prSet>
      <dgm:spPr/>
    </dgm:pt>
    <dgm:pt modelId="{86CA1036-65AA-4A00-A0D2-D6F1BE1626CA}" type="pres">
      <dgm:prSet presAssocID="{34798326-A907-4744-B97D-63651476A959}" presName="spaceBetweenRectangles" presStyleCnt="0"/>
      <dgm:spPr/>
    </dgm:pt>
    <dgm:pt modelId="{36771BFD-D825-4FBC-8108-DE1A2AB33CDF}" type="pres">
      <dgm:prSet presAssocID="{DACAAEC2-AC2E-4EE6-97A3-A28AC706AECA}" presName="parentLin" presStyleCnt="0"/>
      <dgm:spPr/>
    </dgm:pt>
    <dgm:pt modelId="{8E6F8936-2274-4A1E-8DC4-7DEC35F7195C}" type="pres">
      <dgm:prSet presAssocID="{DACAAEC2-AC2E-4EE6-97A3-A28AC706AECA}" presName="parentLeftMargin" presStyleLbl="node1" presStyleIdx="2" presStyleCnt="5"/>
      <dgm:spPr/>
    </dgm:pt>
    <dgm:pt modelId="{634C1ACA-0248-4108-ACFD-B62A0EC337C7}" type="pres">
      <dgm:prSet presAssocID="{DACAAEC2-AC2E-4EE6-97A3-A28AC706AEC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95CD54D-62B2-4536-A53E-3DEDCB47C4FF}" type="pres">
      <dgm:prSet presAssocID="{DACAAEC2-AC2E-4EE6-97A3-A28AC706AECA}" presName="negativeSpace" presStyleCnt="0"/>
      <dgm:spPr/>
    </dgm:pt>
    <dgm:pt modelId="{C4E367A0-13C6-430C-8844-13A3CCBCB448}" type="pres">
      <dgm:prSet presAssocID="{DACAAEC2-AC2E-4EE6-97A3-A28AC706AECA}" presName="childText" presStyleLbl="conFgAcc1" presStyleIdx="3" presStyleCnt="5">
        <dgm:presLayoutVars>
          <dgm:bulletEnabled val="1"/>
        </dgm:presLayoutVars>
      </dgm:prSet>
      <dgm:spPr/>
    </dgm:pt>
    <dgm:pt modelId="{F4DFB634-29D6-4ACC-A3C2-61BA848CA45B}" type="pres">
      <dgm:prSet presAssocID="{AF445159-2E14-49FD-A3FA-E79847CAB002}" presName="spaceBetweenRectangles" presStyleCnt="0"/>
      <dgm:spPr/>
    </dgm:pt>
    <dgm:pt modelId="{380E88BA-35F0-4F33-854C-6EA70190A51C}" type="pres">
      <dgm:prSet presAssocID="{0A1252EF-C303-4DA6-B804-62DB090E9FC9}" presName="parentLin" presStyleCnt="0"/>
      <dgm:spPr/>
    </dgm:pt>
    <dgm:pt modelId="{6B54D293-F971-4962-895E-ABF7FA76E565}" type="pres">
      <dgm:prSet presAssocID="{0A1252EF-C303-4DA6-B804-62DB090E9FC9}" presName="parentLeftMargin" presStyleLbl="node1" presStyleIdx="3" presStyleCnt="5"/>
      <dgm:spPr/>
    </dgm:pt>
    <dgm:pt modelId="{43C07D5D-7D36-420E-A197-CE59266D968B}" type="pres">
      <dgm:prSet presAssocID="{0A1252EF-C303-4DA6-B804-62DB090E9FC9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34A7A253-ACEA-462D-BB1C-4C29D52C89D8}" type="pres">
      <dgm:prSet presAssocID="{0A1252EF-C303-4DA6-B804-62DB090E9FC9}" presName="negativeSpace" presStyleCnt="0"/>
      <dgm:spPr/>
    </dgm:pt>
    <dgm:pt modelId="{6FA223B5-9B56-4ACE-B612-727697B0045F}" type="pres">
      <dgm:prSet presAssocID="{0A1252EF-C303-4DA6-B804-62DB090E9FC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D2AB638-C8B6-4638-B34C-6DFE801C9625}" type="presOf" srcId="{24076103-637C-4468-8A95-0BDADF1F7A70}" destId="{3C9562D0-AF4C-400C-BC45-7CA1F3029CAB}" srcOrd="0" destOrd="0" presId="urn:microsoft.com/office/officeart/2005/8/layout/list1"/>
    <dgm:cxn modelId="{9538973B-3018-41C4-B54C-B75DDF77AA02}" type="presOf" srcId="{7B36CA12-A12B-4632-A03A-C983735D2119}" destId="{82BF1BB0-C9D0-4040-9E93-CB63A8C4EFDF}" srcOrd="0" destOrd="0" presId="urn:microsoft.com/office/officeart/2005/8/layout/list1"/>
    <dgm:cxn modelId="{56F42663-FCA7-4B6D-88E5-49F8FB688B46}" srcId="{7B36CA12-A12B-4632-A03A-C983735D2119}" destId="{24076103-637C-4468-8A95-0BDADF1F7A70}" srcOrd="2" destOrd="0" parTransId="{EFCA5E46-BEF2-4DC0-AC4B-1F4C4F7FF5EC}" sibTransId="{34798326-A907-4744-B97D-63651476A959}"/>
    <dgm:cxn modelId="{51773067-CD37-4E6C-AFD7-E84A47B0D83F}" type="presOf" srcId="{068F443A-7D9E-41C0-91A7-2487907BFC53}" destId="{B68CA80D-4EA2-4C06-802E-B60DEE6DC9B2}" srcOrd="0" destOrd="0" presId="urn:microsoft.com/office/officeart/2005/8/layout/list1"/>
    <dgm:cxn modelId="{83763549-69AA-4BE9-8DD0-34DB2C813658}" srcId="{7B36CA12-A12B-4632-A03A-C983735D2119}" destId="{068F443A-7D9E-41C0-91A7-2487907BFC53}" srcOrd="1" destOrd="0" parTransId="{1AE56F40-A619-4CE9-B4A9-C319985D0073}" sibTransId="{5459CF92-4D07-4021-BDE2-EF78D75E12C7}"/>
    <dgm:cxn modelId="{4C757069-4015-4BCE-9435-244F7830C5D4}" type="presOf" srcId="{DACAAEC2-AC2E-4EE6-97A3-A28AC706AECA}" destId="{634C1ACA-0248-4108-ACFD-B62A0EC337C7}" srcOrd="1" destOrd="0" presId="urn:microsoft.com/office/officeart/2005/8/layout/list1"/>
    <dgm:cxn modelId="{09CD946A-AC84-4423-8C31-C72BC9BDBCA7}" srcId="{7B36CA12-A12B-4632-A03A-C983735D2119}" destId="{35456F24-57C4-4339-AA47-F90CE343915D}" srcOrd="0" destOrd="0" parTransId="{D4FD8F2E-8F27-456A-ABF8-C06733E67523}" sibTransId="{513D3DF5-19C7-4101-A62E-B0E05055D915}"/>
    <dgm:cxn modelId="{D1CA8B57-3268-4C17-8FBD-EF4463DDD30F}" type="presOf" srcId="{068F443A-7D9E-41C0-91A7-2487907BFC53}" destId="{D2DB4BD9-FF1F-4640-AF47-408F6B266E6C}" srcOrd="1" destOrd="0" presId="urn:microsoft.com/office/officeart/2005/8/layout/list1"/>
    <dgm:cxn modelId="{7DCB3D89-C58D-4BF0-9E50-9043AB0FD857}" srcId="{7B36CA12-A12B-4632-A03A-C983735D2119}" destId="{0A1252EF-C303-4DA6-B804-62DB090E9FC9}" srcOrd="4" destOrd="0" parTransId="{9A3B54AA-EE3E-401F-B4A7-A820160B6060}" sibTransId="{78A0BF96-737E-4B83-9380-9CCBFCF9F825}"/>
    <dgm:cxn modelId="{B86CFE92-D969-4FF8-BCEF-F131F8168630}" type="presOf" srcId="{0A1252EF-C303-4DA6-B804-62DB090E9FC9}" destId="{43C07D5D-7D36-420E-A197-CE59266D968B}" srcOrd="1" destOrd="0" presId="urn:microsoft.com/office/officeart/2005/8/layout/list1"/>
    <dgm:cxn modelId="{B2DFB8A5-7B22-477A-A4C4-416A62CC8B00}" srcId="{7B36CA12-A12B-4632-A03A-C983735D2119}" destId="{DACAAEC2-AC2E-4EE6-97A3-A28AC706AECA}" srcOrd="3" destOrd="0" parTransId="{E68F9DD1-BEB9-48F7-A2F7-6C27ADCAEE40}" sibTransId="{AF445159-2E14-49FD-A3FA-E79847CAB002}"/>
    <dgm:cxn modelId="{0AB26ABF-0662-4FAD-B2EB-432DE43E49A7}" type="presOf" srcId="{24076103-637C-4468-8A95-0BDADF1F7A70}" destId="{6A2AEF46-18B5-4E7C-BD8F-3A16A8572DD2}" srcOrd="1" destOrd="0" presId="urn:microsoft.com/office/officeart/2005/8/layout/list1"/>
    <dgm:cxn modelId="{5E1A29C8-6D30-429B-ABC1-4DBFDA7A7CF5}" type="presOf" srcId="{35456F24-57C4-4339-AA47-F90CE343915D}" destId="{C84B1B27-767B-4DB3-B57A-0A75C1F787E8}" srcOrd="0" destOrd="0" presId="urn:microsoft.com/office/officeart/2005/8/layout/list1"/>
    <dgm:cxn modelId="{E1D531CA-5C2D-4EE7-8BF0-A5F3C4985371}" type="presOf" srcId="{35456F24-57C4-4339-AA47-F90CE343915D}" destId="{FEECA755-4410-490D-8B49-FDF9537B8194}" srcOrd="1" destOrd="0" presId="urn:microsoft.com/office/officeart/2005/8/layout/list1"/>
    <dgm:cxn modelId="{30CB11F5-92CC-43AB-AF16-23EACEEB97AA}" type="presOf" srcId="{DACAAEC2-AC2E-4EE6-97A3-A28AC706AECA}" destId="{8E6F8936-2274-4A1E-8DC4-7DEC35F7195C}" srcOrd="0" destOrd="0" presId="urn:microsoft.com/office/officeart/2005/8/layout/list1"/>
    <dgm:cxn modelId="{6308C0F6-777D-4272-A9A6-EF84A9139167}" type="presOf" srcId="{0A1252EF-C303-4DA6-B804-62DB090E9FC9}" destId="{6B54D293-F971-4962-895E-ABF7FA76E565}" srcOrd="0" destOrd="0" presId="urn:microsoft.com/office/officeart/2005/8/layout/list1"/>
    <dgm:cxn modelId="{1796E1FE-F8E3-48E2-8524-A2922456EBA2}" type="presParOf" srcId="{82BF1BB0-C9D0-4040-9E93-CB63A8C4EFDF}" destId="{6DF2FDF4-2F96-40FD-926D-7CD113695ABE}" srcOrd="0" destOrd="0" presId="urn:microsoft.com/office/officeart/2005/8/layout/list1"/>
    <dgm:cxn modelId="{D55AB403-984E-46D4-8F13-5C4C4A2A3112}" type="presParOf" srcId="{6DF2FDF4-2F96-40FD-926D-7CD113695ABE}" destId="{C84B1B27-767B-4DB3-B57A-0A75C1F787E8}" srcOrd="0" destOrd="0" presId="urn:microsoft.com/office/officeart/2005/8/layout/list1"/>
    <dgm:cxn modelId="{48739DA4-2240-45AD-9649-0CB0567F1B4D}" type="presParOf" srcId="{6DF2FDF4-2F96-40FD-926D-7CD113695ABE}" destId="{FEECA755-4410-490D-8B49-FDF9537B8194}" srcOrd="1" destOrd="0" presId="urn:microsoft.com/office/officeart/2005/8/layout/list1"/>
    <dgm:cxn modelId="{F7492D59-84DA-4C48-A500-07CC483F5205}" type="presParOf" srcId="{82BF1BB0-C9D0-4040-9E93-CB63A8C4EFDF}" destId="{E4B06594-216A-424A-9ECD-6047E54F1F4F}" srcOrd="1" destOrd="0" presId="urn:microsoft.com/office/officeart/2005/8/layout/list1"/>
    <dgm:cxn modelId="{C5BDD5C5-E70A-4E82-8196-3B4DA62AA455}" type="presParOf" srcId="{82BF1BB0-C9D0-4040-9E93-CB63A8C4EFDF}" destId="{8B5E95DC-4BC4-4F7C-A501-98DEBA9CD166}" srcOrd="2" destOrd="0" presId="urn:microsoft.com/office/officeart/2005/8/layout/list1"/>
    <dgm:cxn modelId="{4F4665EC-E63C-4D2E-A661-B0230C7C8EE3}" type="presParOf" srcId="{82BF1BB0-C9D0-4040-9E93-CB63A8C4EFDF}" destId="{1D0FD0EE-B7F1-43FA-B97F-AFA3C6095A65}" srcOrd="3" destOrd="0" presId="urn:microsoft.com/office/officeart/2005/8/layout/list1"/>
    <dgm:cxn modelId="{B29AF316-4E3F-49E4-8297-28F62A877008}" type="presParOf" srcId="{82BF1BB0-C9D0-4040-9E93-CB63A8C4EFDF}" destId="{3CD10BBF-1202-423F-9BA4-D2773164974F}" srcOrd="4" destOrd="0" presId="urn:microsoft.com/office/officeart/2005/8/layout/list1"/>
    <dgm:cxn modelId="{CC455552-B73D-4961-B4BB-75ADEA783125}" type="presParOf" srcId="{3CD10BBF-1202-423F-9BA4-D2773164974F}" destId="{B68CA80D-4EA2-4C06-802E-B60DEE6DC9B2}" srcOrd="0" destOrd="0" presId="urn:microsoft.com/office/officeart/2005/8/layout/list1"/>
    <dgm:cxn modelId="{51188C44-BF71-487C-B7DB-299A418241B7}" type="presParOf" srcId="{3CD10BBF-1202-423F-9BA4-D2773164974F}" destId="{D2DB4BD9-FF1F-4640-AF47-408F6B266E6C}" srcOrd="1" destOrd="0" presId="urn:microsoft.com/office/officeart/2005/8/layout/list1"/>
    <dgm:cxn modelId="{169A9DC8-3DF8-4B78-95F7-8F5BDBED32CC}" type="presParOf" srcId="{82BF1BB0-C9D0-4040-9E93-CB63A8C4EFDF}" destId="{39145CD7-7B4B-4035-AA01-60A68B19C568}" srcOrd="5" destOrd="0" presId="urn:microsoft.com/office/officeart/2005/8/layout/list1"/>
    <dgm:cxn modelId="{5FC971F5-A179-41D9-BBB1-A76073016039}" type="presParOf" srcId="{82BF1BB0-C9D0-4040-9E93-CB63A8C4EFDF}" destId="{9EBC9718-4334-4B1C-BFF6-1EE8210D1CC3}" srcOrd="6" destOrd="0" presId="urn:microsoft.com/office/officeart/2005/8/layout/list1"/>
    <dgm:cxn modelId="{DFD2223D-C540-4C89-9B2F-EC6CBD30D9C7}" type="presParOf" srcId="{82BF1BB0-C9D0-4040-9E93-CB63A8C4EFDF}" destId="{1160E34E-C955-436F-8BA7-2CAA7797E66D}" srcOrd="7" destOrd="0" presId="urn:microsoft.com/office/officeart/2005/8/layout/list1"/>
    <dgm:cxn modelId="{57D1AE8D-4564-4B22-8104-04116858B5B6}" type="presParOf" srcId="{82BF1BB0-C9D0-4040-9E93-CB63A8C4EFDF}" destId="{283EB6EF-B4C9-42C2-928B-74A92DE22511}" srcOrd="8" destOrd="0" presId="urn:microsoft.com/office/officeart/2005/8/layout/list1"/>
    <dgm:cxn modelId="{BB5185AA-08C7-4A5F-A5A1-857AC68E0F67}" type="presParOf" srcId="{283EB6EF-B4C9-42C2-928B-74A92DE22511}" destId="{3C9562D0-AF4C-400C-BC45-7CA1F3029CAB}" srcOrd="0" destOrd="0" presId="urn:microsoft.com/office/officeart/2005/8/layout/list1"/>
    <dgm:cxn modelId="{37E37845-2A5E-4E52-AE9D-9EE3B0BE2CC1}" type="presParOf" srcId="{283EB6EF-B4C9-42C2-928B-74A92DE22511}" destId="{6A2AEF46-18B5-4E7C-BD8F-3A16A8572DD2}" srcOrd="1" destOrd="0" presId="urn:microsoft.com/office/officeart/2005/8/layout/list1"/>
    <dgm:cxn modelId="{F416C085-E647-4A27-BC0E-75F95DB49FDE}" type="presParOf" srcId="{82BF1BB0-C9D0-4040-9E93-CB63A8C4EFDF}" destId="{F6686AB8-01F0-4DC0-BE87-106B5EAA9E69}" srcOrd="9" destOrd="0" presId="urn:microsoft.com/office/officeart/2005/8/layout/list1"/>
    <dgm:cxn modelId="{861B3E9A-9709-4ADD-8907-4B5AAE2B39E2}" type="presParOf" srcId="{82BF1BB0-C9D0-4040-9E93-CB63A8C4EFDF}" destId="{E8C7F4C1-8850-4900-8738-AB8B84CE6E1F}" srcOrd="10" destOrd="0" presId="urn:microsoft.com/office/officeart/2005/8/layout/list1"/>
    <dgm:cxn modelId="{B813C3F4-EE76-411C-86D4-7665F15182F1}" type="presParOf" srcId="{82BF1BB0-C9D0-4040-9E93-CB63A8C4EFDF}" destId="{86CA1036-65AA-4A00-A0D2-D6F1BE1626CA}" srcOrd="11" destOrd="0" presId="urn:microsoft.com/office/officeart/2005/8/layout/list1"/>
    <dgm:cxn modelId="{D1BDD725-51A7-44CF-973C-8AF35E946206}" type="presParOf" srcId="{82BF1BB0-C9D0-4040-9E93-CB63A8C4EFDF}" destId="{36771BFD-D825-4FBC-8108-DE1A2AB33CDF}" srcOrd="12" destOrd="0" presId="urn:microsoft.com/office/officeart/2005/8/layout/list1"/>
    <dgm:cxn modelId="{84DE497A-305E-4414-BFF1-EC840D1ACF93}" type="presParOf" srcId="{36771BFD-D825-4FBC-8108-DE1A2AB33CDF}" destId="{8E6F8936-2274-4A1E-8DC4-7DEC35F7195C}" srcOrd="0" destOrd="0" presId="urn:microsoft.com/office/officeart/2005/8/layout/list1"/>
    <dgm:cxn modelId="{618B73FD-32DA-4E0F-9658-D85FA15A1B07}" type="presParOf" srcId="{36771BFD-D825-4FBC-8108-DE1A2AB33CDF}" destId="{634C1ACA-0248-4108-ACFD-B62A0EC337C7}" srcOrd="1" destOrd="0" presId="urn:microsoft.com/office/officeart/2005/8/layout/list1"/>
    <dgm:cxn modelId="{C4269985-B432-4D41-98A8-B16E4F6B57A1}" type="presParOf" srcId="{82BF1BB0-C9D0-4040-9E93-CB63A8C4EFDF}" destId="{D95CD54D-62B2-4536-A53E-3DEDCB47C4FF}" srcOrd="13" destOrd="0" presId="urn:microsoft.com/office/officeart/2005/8/layout/list1"/>
    <dgm:cxn modelId="{A71058D2-5558-49B6-8E32-348D52EF543A}" type="presParOf" srcId="{82BF1BB0-C9D0-4040-9E93-CB63A8C4EFDF}" destId="{C4E367A0-13C6-430C-8844-13A3CCBCB448}" srcOrd="14" destOrd="0" presId="urn:microsoft.com/office/officeart/2005/8/layout/list1"/>
    <dgm:cxn modelId="{45F86459-37E0-4018-B17F-A3989A66D3D5}" type="presParOf" srcId="{82BF1BB0-C9D0-4040-9E93-CB63A8C4EFDF}" destId="{F4DFB634-29D6-4ACC-A3C2-61BA848CA45B}" srcOrd="15" destOrd="0" presId="urn:microsoft.com/office/officeart/2005/8/layout/list1"/>
    <dgm:cxn modelId="{44D83860-F872-414E-A980-EB15CA3993B5}" type="presParOf" srcId="{82BF1BB0-C9D0-4040-9E93-CB63A8C4EFDF}" destId="{380E88BA-35F0-4F33-854C-6EA70190A51C}" srcOrd="16" destOrd="0" presId="urn:microsoft.com/office/officeart/2005/8/layout/list1"/>
    <dgm:cxn modelId="{90A56148-1634-4D36-9BD5-F9F557907B84}" type="presParOf" srcId="{380E88BA-35F0-4F33-854C-6EA70190A51C}" destId="{6B54D293-F971-4962-895E-ABF7FA76E565}" srcOrd="0" destOrd="0" presId="urn:microsoft.com/office/officeart/2005/8/layout/list1"/>
    <dgm:cxn modelId="{B560C1AF-AE6A-4B8C-B252-410EAC258D9E}" type="presParOf" srcId="{380E88BA-35F0-4F33-854C-6EA70190A51C}" destId="{43C07D5D-7D36-420E-A197-CE59266D968B}" srcOrd="1" destOrd="0" presId="urn:microsoft.com/office/officeart/2005/8/layout/list1"/>
    <dgm:cxn modelId="{D0057B9C-C303-4E1A-8D84-042BA84FA726}" type="presParOf" srcId="{82BF1BB0-C9D0-4040-9E93-CB63A8C4EFDF}" destId="{34A7A253-ACEA-462D-BB1C-4C29D52C89D8}" srcOrd="17" destOrd="0" presId="urn:microsoft.com/office/officeart/2005/8/layout/list1"/>
    <dgm:cxn modelId="{9F28D469-3EF2-4EC8-8052-CC02E2E37330}" type="presParOf" srcId="{82BF1BB0-C9D0-4040-9E93-CB63A8C4EFDF}" destId="{6FA223B5-9B56-4ACE-B612-727697B0045F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BEE0FE-AA97-47A4-9FA5-9EA1485BF2F4}">
      <dsp:nvSpPr>
        <dsp:cNvPr id="0" name=""/>
        <dsp:cNvSpPr/>
      </dsp:nvSpPr>
      <dsp:spPr>
        <a:xfrm>
          <a:off x="1971040" y="2698"/>
          <a:ext cx="2217420" cy="12976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BMHP6027 – Empowering the Older Person </a:t>
          </a:r>
          <a:endParaRPr lang="en-US" sz="1900" kern="1200"/>
        </a:p>
      </dsp:txBody>
      <dsp:txXfrm>
        <a:off x="2034388" y="66046"/>
        <a:ext cx="2090724" cy="1170996"/>
      </dsp:txXfrm>
    </dsp:sp>
    <dsp:sp modelId="{3764976A-D403-4AAE-B94B-BC14FB184E3F}">
      <dsp:nvSpPr>
        <dsp:cNvPr id="0" name=""/>
        <dsp:cNvSpPr/>
      </dsp:nvSpPr>
      <dsp:spPr>
        <a:xfrm>
          <a:off x="1971040" y="1365275"/>
          <a:ext cx="2217420" cy="12976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Lecturer: Tomy Adattu Chacko</a:t>
          </a:r>
          <a:endParaRPr lang="en-US" sz="1900" kern="1200"/>
        </a:p>
      </dsp:txBody>
      <dsp:txXfrm>
        <a:off x="2034388" y="1428623"/>
        <a:ext cx="2090724" cy="1170996"/>
      </dsp:txXfrm>
    </dsp:sp>
    <dsp:sp modelId="{48D6DEC9-A612-4D40-A239-9DC80C8850D5}">
      <dsp:nvSpPr>
        <dsp:cNvPr id="0" name=""/>
        <dsp:cNvSpPr/>
      </dsp:nvSpPr>
      <dsp:spPr>
        <a:xfrm>
          <a:off x="1971040" y="2727853"/>
          <a:ext cx="2217420" cy="12976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Name: Afiya Barakat </a:t>
          </a:r>
          <a:endParaRPr lang="en-US" sz="1900" kern="1200"/>
        </a:p>
      </dsp:txBody>
      <dsp:txXfrm>
        <a:off x="2034388" y="2791201"/>
        <a:ext cx="2090724" cy="1170996"/>
      </dsp:txXfrm>
    </dsp:sp>
    <dsp:sp modelId="{56C35E12-CADA-40E5-8BD9-E8CD20482D62}">
      <dsp:nvSpPr>
        <dsp:cNvPr id="0" name=""/>
        <dsp:cNvSpPr/>
      </dsp:nvSpPr>
      <dsp:spPr>
        <a:xfrm>
          <a:off x="1971040" y="4090430"/>
          <a:ext cx="2217420" cy="129769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Student Number: 2314493</a:t>
          </a:r>
          <a:endParaRPr lang="en-US" sz="1900" kern="1200"/>
        </a:p>
      </dsp:txBody>
      <dsp:txXfrm>
        <a:off x="2034388" y="4153778"/>
        <a:ext cx="2090724" cy="11709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2ECF0-868B-4718-B147-810077CBC35B}">
      <dsp:nvSpPr>
        <dsp:cNvPr id="0" name=""/>
        <dsp:cNvSpPr/>
      </dsp:nvSpPr>
      <dsp:spPr>
        <a:xfrm>
          <a:off x="0" y="0"/>
          <a:ext cx="8385587" cy="6348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Care given in a person’s home</a:t>
          </a:r>
        </a:p>
      </dsp:txBody>
      <dsp:txXfrm>
        <a:off x="18594" y="18594"/>
        <a:ext cx="7626252" cy="597666"/>
      </dsp:txXfrm>
    </dsp:sp>
    <dsp:sp modelId="{135F4EAF-F622-4B33-BF30-7C4A0A80829D}">
      <dsp:nvSpPr>
        <dsp:cNvPr id="0" name=""/>
        <dsp:cNvSpPr/>
      </dsp:nvSpPr>
      <dsp:spPr>
        <a:xfrm>
          <a:off x="626196" y="723029"/>
          <a:ext cx="8385587" cy="6348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Encourages self reliance</a:t>
          </a:r>
        </a:p>
      </dsp:txBody>
      <dsp:txXfrm>
        <a:off x="644790" y="741623"/>
        <a:ext cx="7309547" cy="597666"/>
      </dsp:txXfrm>
    </dsp:sp>
    <dsp:sp modelId="{3324EB3E-EA47-41C2-A5EA-4FB0EFC552E7}">
      <dsp:nvSpPr>
        <dsp:cNvPr id="0" name=""/>
        <dsp:cNvSpPr/>
      </dsp:nvSpPr>
      <dsp:spPr>
        <a:xfrm>
          <a:off x="1252393" y="1446058"/>
          <a:ext cx="8385587" cy="6348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Commissioned in accordance with the care Act 2014</a:t>
          </a:r>
          <a:endParaRPr lang="en-US" sz="2200" kern="1200" dirty="0"/>
        </a:p>
      </dsp:txBody>
      <dsp:txXfrm>
        <a:off x="1270987" y="1464652"/>
        <a:ext cx="7309547" cy="597666"/>
      </dsp:txXfrm>
    </dsp:sp>
    <dsp:sp modelId="{97165C80-B323-45FC-9B68-67B82EC65A7E}">
      <dsp:nvSpPr>
        <dsp:cNvPr id="0" name=""/>
        <dsp:cNvSpPr/>
      </dsp:nvSpPr>
      <dsp:spPr>
        <a:xfrm>
          <a:off x="1878589" y="2169087"/>
          <a:ext cx="8385587" cy="6348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Demand is rising as a result of the ageing population</a:t>
          </a:r>
        </a:p>
      </dsp:txBody>
      <dsp:txXfrm>
        <a:off x="1897183" y="2187681"/>
        <a:ext cx="7309547" cy="597666"/>
      </dsp:txXfrm>
    </dsp:sp>
    <dsp:sp modelId="{0E74468B-A6F8-4BAA-AC91-3900388DFC5F}">
      <dsp:nvSpPr>
        <dsp:cNvPr id="0" name=""/>
        <dsp:cNvSpPr/>
      </dsp:nvSpPr>
      <dsp:spPr>
        <a:xfrm>
          <a:off x="2504786" y="2892116"/>
          <a:ext cx="8385587" cy="6348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Funding and workforce constraints</a:t>
          </a:r>
          <a:endParaRPr lang="en-US" sz="2200" kern="1200" dirty="0"/>
        </a:p>
      </dsp:txBody>
      <dsp:txXfrm>
        <a:off x="2523380" y="2910710"/>
        <a:ext cx="7309547" cy="597666"/>
      </dsp:txXfrm>
    </dsp:sp>
    <dsp:sp modelId="{A3D4FD10-850A-4E84-BDEC-97773FD43F74}">
      <dsp:nvSpPr>
        <dsp:cNvPr id="0" name=""/>
        <dsp:cNvSpPr/>
      </dsp:nvSpPr>
      <dsp:spPr>
        <a:xfrm>
          <a:off x="7972932" y="463796"/>
          <a:ext cx="412655" cy="41265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065779" y="463796"/>
        <a:ext cx="226961" cy="310523"/>
      </dsp:txXfrm>
    </dsp:sp>
    <dsp:sp modelId="{BB53021F-36E2-4DE3-8838-665A7A42B289}">
      <dsp:nvSpPr>
        <dsp:cNvPr id="0" name=""/>
        <dsp:cNvSpPr/>
      </dsp:nvSpPr>
      <dsp:spPr>
        <a:xfrm>
          <a:off x="8599128" y="1186825"/>
          <a:ext cx="412655" cy="41265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691975" y="1186825"/>
        <a:ext cx="226961" cy="310523"/>
      </dsp:txXfrm>
    </dsp:sp>
    <dsp:sp modelId="{E952EF0C-BCD3-4D0A-99D1-AC599F67C94E}">
      <dsp:nvSpPr>
        <dsp:cNvPr id="0" name=""/>
        <dsp:cNvSpPr/>
      </dsp:nvSpPr>
      <dsp:spPr>
        <a:xfrm>
          <a:off x="9225325" y="1899273"/>
          <a:ext cx="412655" cy="41265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9318172" y="1899273"/>
        <a:ext cx="226961" cy="310523"/>
      </dsp:txXfrm>
    </dsp:sp>
    <dsp:sp modelId="{164889B2-4748-4B47-B427-F2A118BD013C}">
      <dsp:nvSpPr>
        <dsp:cNvPr id="0" name=""/>
        <dsp:cNvSpPr/>
      </dsp:nvSpPr>
      <dsp:spPr>
        <a:xfrm>
          <a:off x="9851521" y="2629356"/>
          <a:ext cx="412655" cy="412655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9944368" y="2629356"/>
        <a:ext cx="226961" cy="3105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5EAE5A-4ADD-4A09-A5D6-EFB261D4774F}">
      <dsp:nvSpPr>
        <dsp:cNvPr id="0" name=""/>
        <dsp:cNvSpPr/>
      </dsp:nvSpPr>
      <dsp:spPr>
        <a:xfrm>
          <a:off x="664789" y="676913"/>
          <a:ext cx="1921500" cy="1921500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107970-FD5B-4DAF-97B7-CD23E343DACC}">
      <dsp:nvSpPr>
        <dsp:cNvPr id="0" name=""/>
        <dsp:cNvSpPr/>
      </dsp:nvSpPr>
      <dsp:spPr>
        <a:xfrm>
          <a:off x="1074289" y="1086413"/>
          <a:ext cx="1102500" cy="1102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3043E4-350A-42BF-A715-C98AEEF7A2E0}">
      <dsp:nvSpPr>
        <dsp:cNvPr id="0" name=""/>
        <dsp:cNvSpPr/>
      </dsp:nvSpPr>
      <dsp:spPr>
        <a:xfrm>
          <a:off x="50539" y="3196914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NICE</a:t>
          </a:r>
          <a:endParaRPr lang="en-US" sz="2300" kern="1200"/>
        </a:p>
      </dsp:txBody>
      <dsp:txXfrm>
        <a:off x="50539" y="3196914"/>
        <a:ext cx="3150000" cy="720000"/>
      </dsp:txXfrm>
    </dsp:sp>
    <dsp:sp modelId="{751D07E2-F4F1-4C89-958E-359436394E3B}">
      <dsp:nvSpPr>
        <dsp:cNvPr id="0" name=""/>
        <dsp:cNvSpPr/>
      </dsp:nvSpPr>
      <dsp:spPr>
        <a:xfrm>
          <a:off x="4366039" y="676913"/>
          <a:ext cx="1921500" cy="1921500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D2D32-DD35-4452-BDC2-62A743EC4708}">
      <dsp:nvSpPr>
        <dsp:cNvPr id="0" name=""/>
        <dsp:cNvSpPr/>
      </dsp:nvSpPr>
      <dsp:spPr>
        <a:xfrm>
          <a:off x="4775539" y="1086413"/>
          <a:ext cx="1102500" cy="1102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F6ABB5-9802-4796-B6FD-D2C4951253BE}">
      <dsp:nvSpPr>
        <dsp:cNvPr id="0" name=""/>
        <dsp:cNvSpPr/>
      </dsp:nvSpPr>
      <dsp:spPr>
        <a:xfrm>
          <a:off x="3751789" y="3196914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Mental Capacity Act 2005</a:t>
          </a:r>
          <a:endParaRPr lang="en-US" sz="2300" kern="1200"/>
        </a:p>
      </dsp:txBody>
      <dsp:txXfrm>
        <a:off x="3751789" y="3196914"/>
        <a:ext cx="3150000" cy="720000"/>
      </dsp:txXfrm>
    </dsp:sp>
    <dsp:sp modelId="{6A3882E4-19EE-422A-9334-BF8F0E379C3C}">
      <dsp:nvSpPr>
        <dsp:cNvPr id="0" name=""/>
        <dsp:cNvSpPr/>
      </dsp:nvSpPr>
      <dsp:spPr>
        <a:xfrm>
          <a:off x="8067289" y="676913"/>
          <a:ext cx="1921500" cy="1921500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13C6A1-BE77-4A26-8CF9-6BD2FF694188}">
      <dsp:nvSpPr>
        <dsp:cNvPr id="0" name=""/>
        <dsp:cNvSpPr/>
      </dsp:nvSpPr>
      <dsp:spPr>
        <a:xfrm>
          <a:off x="8476789" y="1086413"/>
          <a:ext cx="1102500" cy="11025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59FA1-0C35-408D-89FE-D4264D5879F1}">
      <dsp:nvSpPr>
        <dsp:cNvPr id="0" name=""/>
        <dsp:cNvSpPr/>
      </dsp:nvSpPr>
      <dsp:spPr>
        <a:xfrm>
          <a:off x="7453039" y="3196914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Care Act 2014</a:t>
          </a:r>
          <a:endParaRPr lang="en-US" sz="2300" kern="1200"/>
        </a:p>
      </dsp:txBody>
      <dsp:txXfrm>
        <a:off x="7453039" y="3196914"/>
        <a:ext cx="315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B594F-BB12-4C76-8E20-F73835559390}">
      <dsp:nvSpPr>
        <dsp:cNvPr id="0" name=""/>
        <dsp:cNvSpPr/>
      </dsp:nvSpPr>
      <dsp:spPr>
        <a:xfrm>
          <a:off x="0" y="1187443"/>
          <a:ext cx="2996319" cy="19026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6C3CE1-8ACF-464C-A7FD-524534289BA4}">
      <dsp:nvSpPr>
        <dsp:cNvPr id="0" name=""/>
        <dsp:cNvSpPr/>
      </dsp:nvSpPr>
      <dsp:spPr>
        <a:xfrm>
          <a:off x="332924" y="1503721"/>
          <a:ext cx="2996319" cy="1902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Person centred care</a:t>
          </a:r>
          <a:endParaRPr lang="en-US" sz="2700" kern="1200"/>
        </a:p>
      </dsp:txBody>
      <dsp:txXfrm>
        <a:off x="388651" y="1559448"/>
        <a:ext cx="2884865" cy="1791208"/>
      </dsp:txXfrm>
    </dsp:sp>
    <dsp:sp modelId="{23EB2D08-0CD6-4C10-9D7F-1954B93E297C}">
      <dsp:nvSpPr>
        <dsp:cNvPr id="0" name=""/>
        <dsp:cNvSpPr/>
      </dsp:nvSpPr>
      <dsp:spPr>
        <a:xfrm>
          <a:off x="3662167" y="1187443"/>
          <a:ext cx="2996319" cy="19026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BAD72F-D50F-4E92-B148-5E44AC2746B2}">
      <dsp:nvSpPr>
        <dsp:cNvPr id="0" name=""/>
        <dsp:cNvSpPr/>
      </dsp:nvSpPr>
      <dsp:spPr>
        <a:xfrm>
          <a:off x="3995092" y="1503721"/>
          <a:ext cx="2996319" cy="1902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Strengths based approach</a:t>
          </a:r>
          <a:endParaRPr lang="en-US" sz="2700" kern="1200"/>
        </a:p>
      </dsp:txBody>
      <dsp:txXfrm>
        <a:off x="4050819" y="1559448"/>
        <a:ext cx="2884865" cy="1791208"/>
      </dsp:txXfrm>
    </dsp:sp>
    <dsp:sp modelId="{CDCBCB1E-F9F8-4F45-A8CF-CC6257018C39}">
      <dsp:nvSpPr>
        <dsp:cNvPr id="0" name=""/>
        <dsp:cNvSpPr/>
      </dsp:nvSpPr>
      <dsp:spPr>
        <a:xfrm>
          <a:off x="7324335" y="1187443"/>
          <a:ext cx="2996319" cy="19026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17B0F3-8DBF-4EE7-B79E-40385F83C096}">
      <dsp:nvSpPr>
        <dsp:cNvPr id="0" name=""/>
        <dsp:cNvSpPr/>
      </dsp:nvSpPr>
      <dsp:spPr>
        <a:xfrm>
          <a:off x="7657259" y="1503721"/>
          <a:ext cx="2996319" cy="1902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Biopsychosocial model</a:t>
          </a:r>
          <a:endParaRPr lang="en-US" sz="2700" kern="1200"/>
        </a:p>
      </dsp:txBody>
      <dsp:txXfrm>
        <a:off x="7712986" y="1559448"/>
        <a:ext cx="2884865" cy="17912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679130-46E2-42A0-BE72-8269AF4CD87C}">
      <dsp:nvSpPr>
        <dsp:cNvPr id="0" name=""/>
        <dsp:cNvSpPr/>
      </dsp:nvSpPr>
      <dsp:spPr>
        <a:xfrm>
          <a:off x="0" y="560"/>
          <a:ext cx="10653579" cy="131220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254E33-60A9-452A-9EEA-F55B6E249A6F}">
      <dsp:nvSpPr>
        <dsp:cNvPr id="0" name=""/>
        <dsp:cNvSpPr/>
      </dsp:nvSpPr>
      <dsp:spPr>
        <a:xfrm>
          <a:off x="396941" y="295806"/>
          <a:ext cx="721711" cy="7217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22B5A1-2014-4F5F-A505-67869F77C5CF}">
      <dsp:nvSpPr>
        <dsp:cNvPr id="0" name=""/>
        <dsp:cNvSpPr/>
      </dsp:nvSpPr>
      <dsp:spPr>
        <a:xfrm>
          <a:off x="1515593" y="560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Multi morbidities</a:t>
          </a:r>
          <a:endParaRPr lang="en-US" sz="2500" kern="1200"/>
        </a:p>
      </dsp:txBody>
      <dsp:txXfrm>
        <a:off x="1515593" y="560"/>
        <a:ext cx="9137985" cy="1312201"/>
      </dsp:txXfrm>
    </dsp:sp>
    <dsp:sp modelId="{4AD8E20F-8D42-4332-95E9-551FB6A6BFB7}">
      <dsp:nvSpPr>
        <dsp:cNvPr id="0" name=""/>
        <dsp:cNvSpPr/>
      </dsp:nvSpPr>
      <dsp:spPr>
        <a:xfrm>
          <a:off x="0" y="1640813"/>
          <a:ext cx="10653579" cy="131220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CEE6D0-4528-44AF-B5E1-4098D1E6F83B}">
      <dsp:nvSpPr>
        <dsp:cNvPr id="0" name=""/>
        <dsp:cNvSpPr/>
      </dsp:nvSpPr>
      <dsp:spPr>
        <a:xfrm>
          <a:off x="396941" y="1936058"/>
          <a:ext cx="721711" cy="7217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AC2304-17AA-479F-8941-C6560A24F326}">
      <dsp:nvSpPr>
        <dsp:cNvPr id="0" name=""/>
        <dsp:cNvSpPr/>
      </dsp:nvSpPr>
      <dsp:spPr>
        <a:xfrm>
          <a:off x="1515593" y="1640813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Polypharmacy Declines</a:t>
          </a:r>
          <a:endParaRPr lang="en-US" sz="2500" kern="1200"/>
        </a:p>
      </dsp:txBody>
      <dsp:txXfrm>
        <a:off x="1515593" y="1640813"/>
        <a:ext cx="9137985" cy="1312201"/>
      </dsp:txXfrm>
    </dsp:sp>
    <dsp:sp modelId="{07134347-8392-483B-9E3A-38E724216ADB}">
      <dsp:nvSpPr>
        <dsp:cNvPr id="0" name=""/>
        <dsp:cNvSpPr/>
      </dsp:nvSpPr>
      <dsp:spPr>
        <a:xfrm>
          <a:off x="0" y="3281065"/>
          <a:ext cx="10653579" cy="131220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AF835-6CE6-49F9-BC50-3199DDBF6B04}">
      <dsp:nvSpPr>
        <dsp:cNvPr id="0" name=""/>
        <dsp:cNvSpPr/>
      </dsp:nvSpPr>
      <dsp:spPr>
        <a:xfrm>
          <a:off x="396941" y="3576310"/>
          <a:ext cx="721711" cy="7217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42A989-0679-4540-B209-5BDDB80A110A}">
      <dsp:nvSpPr>
        <dsp:cNvPr id="0" name=""/>
        <dsp:cNvSpPr/>
      </dsp:nvSpPr>
      <dsp:spPr>
        <a:xfrm>
          <a:off x="1515593" y="3281065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Weakness</a:t>
          </a:r>
          <a:endParaRPr lang="en-US" sz="2500" kern="1200"/>
        </a:p>
      </dsp:txBody>
      <dsp:txXfrm>
        <a:off x="1515593" y="3281065"/>
        <a:ext cx="9137985" cy="13122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DA9EE-CA77-45D6-A25D-09C62EC2A7B3}">
      <dsp:nvSpPr>
        <dsp:cNvPr id="0" name=""/>
        <dsp:cNvSpPr/>
      </dsp:nvSpPr>
      <dsp:spPr>
        <a:xfrm>
          <a:off x="0" y="943546"/>
          <a:ext cx="7315200" cy="174193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948F3B-EB3E-4842-A3FD-67405C2F85E7}">
      <dsp:nvSpPr>
        <dsp:cNvPr id="0" name=""/>
        <dsp:cNvSpPr/>
      </dsp:nvSpPr>
      <dsp:spPr>
        <a:xfrm>
          <a:off x="526934" y="1335481"/>
          <a:ext cx="958062" cy="958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0C41F3-1628-4762-BDF0-717D35D4A684}">
      <dsp:nvSpPr>
        <dsp:cNvPr id="0" name=""/>
        <dsp:cNvSpPr/>
      </dsp:nvSpPr>
      <dsp:spPr>
        <a:xfrm>
          <a:off x="2011931" y="943546"/>
          <a:ext cx="5303268" cy="1741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354" tIns="184354" rIns="184354" bIns="18435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Alzheimer’s society is the source for information on dementia, delirium, depression and capacity.</a:t>
          </a:r>
          <a:endParaRPr lang="en-US" sz="2400" kern="1200"/>
        </a:p>
      </dsp:txBody>
      <dsp:txXfrm>
        <a:off x="2011931" y="943546"/>
        <a:ext cx="5303268" cy="1741932"/>
      </dsp:txXfrm>
    </dsp:sp>
    <dsp:sp modelId="{60586A41-5907-4F04-8718-EFD2513A2AA4}">
      <dsp:nvSpPr>
        <dsp:cNvPr id="0" name=""/>
        <dsp:cNvSpPr/>
      </dsp:nvSpPr>
      <dsp:spPr>
        <a:xfrm>
          <a:off x="0" y="3120961"/>
          <a:ext cx="7315200" cy="174193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6602DE-D5F8-4E8E-9046-8B92105D3490}">
      <dsp:nvSpPr>
        <dsp:cNvPr id="0" name=""/>
        <dsp:cNvSpPr/>
      </dsp:nvSpPr>
      <dsp:spPr>
        <a:xfrm>
          <a:off x="526934" y="3512896"/>
          <a:ext cx="958062" cy="958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8BEDE-864F-48FD-964D-343569E31849}">
      <dsp:nvSpPr>
        <dsp:cNvPr id="0" name=""/>
        <dsp:cNvSpPr/>
      </dsp:nvSpPr>
      <dsp:spPr>
        <a:xfrm>
          <a:off x="2011931" y="3120961"/>
          <a:ext cx="5303268" cy="1741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354" tIns="184354" rIns="184354" bIns="18435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Mental Capacity Act 2005.</a:t>
          </a:r>
          <a:endParaRPr lang="en-US" sz="2400" kern="1200"/>
        </a:p>
      </dsp:txBody>
      <dsp:txXfrm>
        <a:off x="2011931" y="3120961"/>
        <a:ext cx="5303268" cy="17419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DAB3D-E910-4E5C-A272-5E1C184DE859}">
      <dsp:nvSpPr>
        <dsp:cNvPr id="0" name=""/>
        <dsp:cNvSpPr/>
      </dsp:nvSpPr>
      <dsp:spPr>
        <a:xfrm>
          <a:off x="1589632" y="39948"/>
          <a:ext cx="1413400" cy="14134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5D9C59-C141-4FCD-9154-57D4C09F3B52}">
      <dsp:nvSpPr>
        <dsp:cNvPr id="0" name=""/>
        <dsp:cNvSpPr/>
      </dsp:nvSpPr>
      <dsp:spPr>
        <a:xfrm>
          <a:off x="1890849" y="341165"/>
          <a:ext cx="810967" cy="8109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4E7DA-F8A4-4C0C-AA3B-64724E42A155}">
      <dsp:nvSpPr>
        <dsp:cNvPr id="0" name=""/>
        <dsp:cNvSpPr/>
      </dsp:nvSpPr>
      <dsp:spPr>
        <a:xfrm>
          <a:off x="1137808" y="1893588"/>
          <a:ext cx="23170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Housing</a:t>
          </a:r>
          <a:endParaRPr lang="en-US" sz="2500" kern="1200"/>
        </a:p>
      </dsp:txBody>
      <dsp:txXfrm>
        <a:off x="1137808" y="1893588"/>
        <a:ext cx="2317050" cy="720000"/>
      </dsp:txXfrm>
    </dsp:sp>
    <dsp:sp modelId="{6A90D944-152F-4C9A-A0E1-797B7723669D}">
      <dsp:nvSpPr>
        <dsp:cNvPr id="0" name=""/>
        <dsp:cNvSpPr/>
      </dsp:nvSpPr>
      <dsp:spPr>
        <a:xfrm>
          <a:off x="4312166" y="39948"/>
          <a:ext cx="1413400" cy="14134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FB02AD-D668-4B0C-9ED2-6FE602AA2983}">
      <dsp:nvSpPr>
        <dsp:cNvPr id="0" name=""/>
        <dsp:cNvSpPr/>
      </dsp:nvSpPr>
      <dsp:spPr>
        <a:xfrm>
          <a:off x="4613383" y="341165"/>
          <a:ext cx="810967" cy="8109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53D1E-720B-4898-8DE2-69D937F2E916}">
      <dsp:nvSpPr>
        <dsp:cNvPr id="0" name=""/>
        <dsp:cNvSpPr/>
      </dsp:nvSpPr>
      <dsp:spPr>
        <a:xfrm>
          <a:off x="3860341" y="1893588"/>
          <a:ext cx="23170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Poverty</a:t>
          </a:r>
          <a:endParaRPr lang="en-US" sz="2500" kern="1200"/>
        </a:p>
      </dsp:txBody>
      <dsp:txXfrm>
        <a:off x="3860341" y="1893588"/>
        <a:ext cx="2317050" cy="720000"/>
      </dsp:txXfrm>
    </dsp:sp>
    <dsp:sp modelId="{9AA8D475-549F-4BA4-B2BB-CE250CA43D2B}">
      <dsp:nvSpPr>
        <dsp:cNvPr id="0" name=""/>
        <dsp:cNvSpPr/>
      </dsp:nvSpPr>
      <dsp:spPr>
        <a:xfrm>
          <a:off x="1589632" y="3192851"/>
          <a:ext cx="1413400" cy="14134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23C963-ED77-4E31-9A35-686DA1A4E633}">
      <dsp:nvSpPr>
        <dsp:cNvPr id="0" name=""/>
        <dsp:cNvSpPr/>
      </dsp:nvSpPr>
      <dsp:spPr>
        <a:xfrm>
          <a:off x="1890849" y="3494067"/>
          <a:ext cx="810967" cy="8109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6CD2F5-6230-4D28-A175-3C33CF5F4E8E}">
      <dsp:nvSpPr>
        <dsp:cNvPr id="0" name=""/>
        <dsp:cNvSpPr/>
      </dsp:nvSpPr>
      <dsp:spPr>
        <a:xfrm>
          <a:off x="1137808" y="5046491"/>
          <a:ext cx="23170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Social isolation</a:t>
          </a:r>
          <a:endParaRPr lang="en-US" sz="2500" kern="1200"/>
        </a:p>
      </dsp:txBody>
      <dsp:txXfrm>
        <a:off x="1137808" y="5046491"/>
        <a:ext cx="2317050" cy="720000"/>
      </dsp:txXfrm>
    </dsp:sp>
    <dsp:sp modelId="{DF8B6AAD-FF18-4DAD-9CDE-4F7FCAB25EC9}">
      <dsp:nvSpPr>
        <dsp:cNvPr id="0" name=""/>
        <dsp:cNvSpPr/>
      </dsp:nvSpPr>
      <dsp:spPr>
        <a:xfrm>
          <a:off x="4312166" y="3192851"/>
          <a:ext cx="1413400" cy="14134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D43BCA-E10F-4EDA-AF1B-18BE4B5A8570}">
      <dsp:nvSpPr>
        <dsp:cNvPr id="0" name=""/>
        <dsp:cNvSpPr/>
      </dsp:nvSpPr>
      <dsp:spPr>
        <a:xfrm>
          <a:off x="4613383" y="3494067"/>
          <a:ext cx="810967" cy="8109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1E893F-09F4-4F6F-9CE9-05A0765A77CB}">
      <dsp:nvSpPr>
        <dsp:cNvPr id="0" name=""/>
        <dsp:cNvSpPr/>
      </dsp:nvSpPr>
      <dsp:spPr>
        <a:xfrm>
          <a:off x="3860341" y="5046491"/>
          <a:ext cx="23170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500" kern="1200"/>
            <a:t>Carers</a:t>
          </a:r>
          <a:endParaRPr lang="en-US" sz="2500" kern="1200"/>
        </a:p>
      </dsp:txBody>
      <dsp:txXfrm>
        <a:off x="3860341" y="5046491"/>
        <a:ext cx="231705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E9E33-2C91-4639-B8BC-EC4D10F965EF}">
      <dsp:nvSpPr>
        <dsp:cNvPr id="0" name=""/>
        <dsp:cNvSpPr/>
      </dsp:nvSpPr>
      <dsp:spPr>
        <a:xfrm>
          <a:off x="4442459" y="30"/>
          <a:ext cx="1768660" cy="176866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83-year-old female</a:t>
          </a:r>
          <a:endParaRPr lang="en-US" sz="1400" kern="1200" dirty="0"/>
        </a:p>
      </dsp:txBody>
      <dsp:txXfrm>
        <a:off x="4884624" y="30"/>
        <a:ext cx="884330" cy="1459145"/>
      </dsp:txXfrm>
    </dsp:sp>
    <dsp:sp modelId="{43598717-4CDA-440F-911A-1BB64005751D}">
      <dsp:nvSpPr>
        <dsp:cNvPr id="0" name=""/>
        <dsp:cNvSpPr/>
      </dsp:nvSpPr>
      <dsp:spPr>
        <a:xfrm rot="4320000">
          <a:off x="5927706" y="1079125"/>
          <a:ext cx="1768660" cy="176866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Lives by alone</a:t>
          </a:r>
          <a:endParaRPr lang="en-US" sz="1400" kern="1200" dirty="0"/>
        </a:p>
      </dsp:txBody>
      <dsp:txXfrm rot="-5400000">
        <a:off x="6229647" y="1473467"/>
        <a:ext cx="1459145" cy="884330"/>
      </dsp:txXfrm>
    </dsp:sp>
    <dsp:sp modelId="{0ECC2D8A-C63E-4359-BF6B-31814CD8F840}">
      <dsp:nvSpPr>
        <dsp:cNvPr id="0" name=""/>
        <dsp:cNvSpPr/>
      </dsp:nvSpPr>
      <dsp:spPr>
        <a:xfrm rot="8640000">
          <a:off x="5360392" y="2825137"/>
          <a:ext cx="1768660" cy="176866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Two recent falls</a:t>
          </a:r>
          <a:endParaRPr lang="en-US" sz="1400" kern="1200"/>
        </a:p>
      </dsp:txBody>
      <dsp:txXfrm rot="10800000">
        <a:off x="5893521" y="3105096"/>
        <a:ext cx="884330" cy="1459145"/>
      </dsp:txXfrm>
    </dsp:sp>
    <dsp:sp modelId="{EEEA6C5C-6B93-4701-9A66-86342BA16C52}">
      <dsp:nvSpPr>
        <dsp:cNvPr id="0" name=""/>
        <dsp:cNvSpPr/>
      </dsp:nvSpPr>
      <dsp:spPr>
        <a:xfrm rot="12960000">
          <a:off x="3524526" y="2825137"/>
          <a:ext cx="1768660" cy="176866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Early memory issues</a:t>
          </a:r>
          <a:endParaRPr lang="en-US" sz="1400" kern="1200" dirty="0"/>
        </a:p>
      </dsp:txBody>
      <dsp:txXfrm rot="10800000">
        <a:off x="3875727" y="3105096"/>
        <a:ext cx="884330" cy="1459145"/>
      </dsp:txXfrm>
    </dsp:sp>
    <dsp:sp modelId="{9858F833-34A0-4E12-88EC-BB204029A987}">
      <dsp:nvSpPr>
        <dsp:cNvPr id="0" name=""/>
        <dsp:cNvSpPr/>
      </dsp:nvSpPr>
      <dsp:spPr>
        <a:xfrm rot="17280000">
          <a:off x="2957212" y="1079125"/>
          <a:ext cx="1768660" cy="176866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Weight loss reported by daughter</a:t>
          </a:r>
        </a:p>
      </dsp:txBody>
      <dsp:txXfrm rot="5400000">
        <a:off x="2964787" y="1473467"/>
        <a:ext cx="1459145" cy="88433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69231A-B8DE-40F9-AF9E-65A1915EA5AF}">
      <dsp:nvSpPr>
        <dsp:cNvPr id="0" name=""/>
        <dsp:cNvSpPr/>
      </dsp:nvSpPr>
      <dsp:spPr>
        <a:xfrm>
          <a:off x="0" y="162632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Strengths</a:t>
          </a:r>
          <a:endParaRPr lang="en-US" sz="2100" kern="1200"/>
        </a:p>
      </dsp:txBody>
      <dsp:txXfrm>
        <a:off x="25188" y="187820"/>
        <a:ext cx="5631286" cy="465594"/>
      </dsp:txXfrm>
    </dsp:sp>
    <dsp:sp modelId="{818D006B-222C-4571-ACE8-6FA1C1F4B60B}">
      <dsp:nvSpPr>
        <dsp:cNvPr id="0" name=""/>
        <dsp:cNvSpPr/>
      </dsp:nvSpPr>
      <dsp:spPr>
        <a:xfrm>
          <a:off x="0" y="739082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Encourages independence and self reliance</a:t>
          </a:r>
          <a:endParaRPr lang="en-US" sz="2100" kern="1200"/>
        </a:p>
      </dsp:txBody>
      <dsp:txXfrm>
        <a:off x="25188" y="764270"/>
        <a:ext cx="5631286" cy="465594"/>
      </dsp:txXfrm>
    </dsp:sp>
    <dsp:sp modelId="{EE56A12A-DCA0-4F02-92AE-81D1905EF2E6}">
      <dsp:nvSpPr>
        <dsp:cNvPr id="0" name=""/>
        <dsp:cNvSpPr/>
      </dsp:nvSpPr>
      <dsp:spPr>
        <a:xfrm>
          <a:off x="0" y="1315532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Familiar surroundings</a:t>
          </a:r>
          <a:endParaRPr lang="en-US" sz="2100" kern="1200"/>
        </a:p>
      </dsp:txBody>
      <dsp:txXfrm>
        <a:off x="25188" y="1340720"/>
        <a:ext cx="5631286" cy="465594"/>
      </dsp:txXfrm>
    </dsp:sp>
    <dsp:sp modelId="{A82A6EE8-C34D-43B5-B927-B96638B7445C}">
      <dsp:nvSpPr>
        <dsp:cNvPr id="0" name=""/>
        <dsp:cNvSpPr/>
      </dsp:nvSpPr>
      <dsp:spPr>
        <a:xfrm>
          <a:off x="0" y="1891982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Cost effective compared to residential care.</a:t>
          </a:r>
          <a:endParaRPr lang="en-US" sz="2100" kern="1200"/>
        </a:p>
      </dsp:txBody>
      <dsp:txXfrm>
        <a:off x="25188" y="1917170"/>
        <a:ext cx="5631286" cy="465594"/>
      </dsp:txXfrm>
    </dsp:sp>
    <dsp:sp modelId="{A50C82FC-6D1D-44B0-8DFE-44EF55E9FBE7}">
      <dsp:nvSpPr>
        <dsp:cNvPr id="0" name=""/>
        <dsp:cNvSpPr/>
      </dsp:nvSpPr>
      <dsp:spPr>
        <a:xfrm>
          <a:off x="0" y="2468433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Limitations</a:t>
          </a:r>
          <a:endParaRPr lang="en-US" sz="2100" kern="1200"/>
        </a:p>
      </dsp:txBody>
      <dsp:txXfrm>
        <a:off x="25188" y="2493621"/>
        <a:ext cx="5631286" cy="465594"/>
      </dsp:txXfrm>
    </dsp:sp>
    <dsp:sp modelId="{5D69B7AC-8DDF-425A-86BB-BE5F28493172}">
      <dsp:nvSpPr>
        <dsp:cNvPr id="0" name=""/>
        <dsp:cNvSpPr/>
      </dsp:nvSpPr>
      <dsp:spPr>
        <a:xfrm>
          <a:off x="0" y="3044883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Workforce Shortages</a:t>
          </a:r>
          <a:endParaRPr lang="en-US" sz="2100" kern="1200"/>
        </a:p>
      </dsp:txBody>
      <dsp:txXfrm>
        <a:off x="25188" y="3070071"/>
        <a:ext cx="5631286" cy="465594"/>
      </dsp:txXfrm>
    </dsp:sp>
    <dsp:sp modelId="{EC9EEFE8-1113-4462-836E-5B1651A62645}">
      <dsp:nvSpPr>
        <dsp:cNvPr id="0" name=""/>
        <dsp:cNvSpPr/>
      </dsp:nvSpPr>
      <dsp:spPr>
        <a:xfrm>
          <a:off x="0" y="3621333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Time limited visits.</a:t>
          </a:r>
          <a:endParaRPr lang="en-US" sz="2100" kern="1200"/>
        </a:p>
      </dsp:txBody>
      <dsp:txXfrm>
        <a:off x="25188" y="3646521"/>
        <a:ext cx="5631286" cy="465594"/>
      </dsp:txXfrm>
    </dsp:sp>
    <dsp:sp modelId="{75144909-DA5E-495B-994E-A2D930FA10D4}">
      <dsp:nvSpPr>
        <dsp:cNvPr id="0" name=""/>
        <dsp:cNvSpPr/>
      </dsp:nvSpPr>
      <dsp:spPr>
        <a:xfrm>
          <a:off x="0" y="4197783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Issues with continuity of care</a:t>
          </a:r>
          <a:endParaRPr lang="en-US" sz="2100" kern="1200"/>
        </a:p>
      </dsp:txBody>
      <dsp:txXfrm>
        <a:off x="25188" y="4222971"/>
        <a:ext cx="5631286" cy="465594"/>
      </dsp:txXfrm>
    </dsp:sp>
    <dsp:sp modelId="{1FF05453-F1E7-457A-862A-678B8B732621}">
      <dsp:nvSpPr>
        <dsp:cNvPr id="0" name=""/>
        <dsp:cNvSpPr/>
      </dsp:nvSpPr>
      <dsp:spPr>
        <a:xfrm>
          <a:off x="0" y="4774233"/>
          <a:ext cx="5681662" cy="5159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Risk of social isolation</a:t>
          </a:r>
          <a:endParaRPr lang="en-US" sz="2100" kern="1200"/>
        </a:p>
      </dsp:txBody>
      <dsp:txXfrm>
        <a:off x="25188" y="4799421"/>
        <a:ext cx="5631286" cy="4655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E95DC-4BC4-4F7C-A501-98DEBA9CD166}">
      <dsp:nvSpPr>
        <dsp:cNvPr id="0" name=""/>
        <dsp:cNvSpPr/>
      </dsp:nvSpPr>
      <dsp:spPr>
        <a:xfrm>
          <a:off x="0" y="424400"/>
          <a:ext cx="6666833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ECA755-4410-490D-8B49-FDF9537B8194}">
      <dsp:nvSpPr>
        <dsp:cNvPr id="0" name=""/>
        <dsp:cNvSpPr/>
      </dsp:nvSpPr>
      <dsp:spPr>
        <a:xfrm>
          <a:off x="333341" y="70160"/>
          <a:ext cx="4666783" cy="7084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Legal</a:t>
          </a:r>
          <a:endParaRPr lang="en-US" sz="2400" kern="1200"/>
        </a:p>
      </dsp:txBody>
      <dsp:txXfrm>
        <a:off x="367926" y="104745"/>
        <a:ext cx="4597613" cy="639310"/>
      </dsp:txXfrm>
    </dsp:sp>
    <dsp:sp modelId="{9EBC9718-4334-4B1C-BFF6-1EE8210D1CC3}">
      <dsp:nvSpPr>
        <dsp:cNvPr id="0" name=""/>
        <dsp:cNvSpPr/>
      </dsp:nvSpPr>
      <dsp:spPr>
        <a:xfrm>
          <a:off x="0" y="1513040"/>
          <a:ext cx="6666833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DB4BD9-FF1F-4640-AF47-408F6B266E6C}">
      <dsp:nvSpPr>
        <dsp:cNvPr id="0" name=""/>
        <dsp:cNvSpPr/>
      </dsp:nvSpPr>
      <dsp:spPr>
        <a:xfrm>
          <a:off x="333341" y="1158800"/>
          <a:ext cx="4666783" cy="7084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Holistic</a:t>
          </a:r>
          <a:endParaRPr lang="en-US" sz="2400" kern="1200"/>
        </a:p>
      </dsp:txBody>
      <dsp:txXfrm>
        <a:off x="367926" y="1193385"/>
        <a:ext cx="4597613" cy="639310"/>
      </dsp:txXfrm>
    </dsp:sp>
    <dsp:sp modelId="{E8C7F4C1-8850-4900-8738-AB8B84CE6E1F}">
      <dsp:nvSpPr>
        <dsp:cNvPr id="0" name=""/>
        <dsp:cNvSpPr/>
      </dsp:nvSpPr>
      <dsp:spPr>
        <a:xfrm>
          <a:off x="0" y="2601680"/>
          <a:ext cx="6666833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2AEF46-18B5-4E7C-BD8F-3A16A8572DD2}">
      <dsp:nvSpPr>
        <dsp:cNvPr id="0" name=""/>
        <dsp:cNvSpPr/>
      </dsp:nvSpPr>
      <dsp:spPr>
        <a:xfrm>
          <a:off x="333341" y="2247440"/>
          <a:ext cx="4666783" cy="7084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Integrated</a:t>
          </a:r>
          <a:endParaRPr lang="en-US" sz="2400" kern="1200"/>
        </a:p>
      </dsp:txBody>
      <dsp:txXfrm>
        <a:off x="367926" y="2282025"/>
        <a:ext cx="4597613" cy="639310"/>
      </dsp:txXfrm>
    </dsp:sp>
    <dsp:sp modelId="{C4E367A0-13C6-430C-8844-13A3CCBCB448}">
      <dsp:nvSpPr>
        <dsp:cNvPr id="0" name=""/>
        <dsp:cNvSpPr/>
      </dsp:nvSpPr>
      <dsp:spPr>
        <a:xfrm>
          <a:off x="0" y="3690319"/>
          <a:ext cx="6666833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4C1ACA-0248-4108-ACFD-B62A0EC337C7}">
      <dsp:nvSpPr>
        <dsp:cNvPr id="0" name=""/>
        <dsp:cNvSpPr/>
      </dsp:nvSpPr>
      <dsp:spPr>
        <a:xfrm>
          <a:off x="333341" y="3336080"/>
          <a:ext cx="4666783" cy="7084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Person centred</a:t>
          </a:r>
          <a:endParaRPr lang="en-US" sz="2400" kern="1200"/>
        </a:p>
      </dsp:txBody>
      <dsp:txXfrm>
        <a:off x="367926" y="3370665"/>
        <a:ext cx="4597613" cy="639310"/>
      </dsp:txXfrm>
    </dsp:sp>
    <dsp:sp modelId="{6FA223B5-9B56-4ACE-B612-727697B0045F}">
      <dsp:nvSpPr>
        <dsp:cNvPr id="0" name=""/>
        <dsp:cNvSpPr/>
      </dsp:nvSpPr>
      <dsp:spPr>
        <a:xfrm>
          <a:off x="0" y="4778959"/>
          <a:ext cx="6666833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C07D5D-7D36-420E-A197-CE59266D968B}">
      <dsp:nvSpPr>
        <dsp:cNvPr id="0" name=""/>
        <dsp:cNvSpPr/>
      </dsp:nvSpPr>
      <dsp:spPr>
        <a:xfrm>
          <a:off x="333341" y="4424719"/>
          <a:ext cx="4666783" cy="70848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Future oriented</a:t>
          </a:r>
          <a:endParaRPr lang="en-US" sz="2400" kern="1200"/>
        </a:p>
      </dsp:txBody>
      <dsp:txXfrm>
        <a:off x="367926" y="4459304"/>
        <a:ext cx="4597613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6AC31A-106E-460D-AB9F-15387B75EC6D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7217F-2F17-4095-98E1-069DC8E7F5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54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7217F-2F17-4095-98E1-069DC8E7F5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4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7217F-2F17-4095-98E1-069DC8E7F59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31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7B50E4-2343-4B20-80BE-1605C97DFB16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752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E44A-7CD8-4860-9BDC-2BE4C911F6D0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9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38EAEAF-D16E-446F-97F9-D23FB245CB45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07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782E7A21-5BA8-4C4C-9705-3A1EA342AD8A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5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73553"/>
            <a:ext cx="6655522" cy="154533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2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73BE-5F1F-40EF-8F67-E3F24D65884D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22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4617138"/>
            <a:ext cx="7375466" cy="101498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68EF1-668D-4AD0-8652-1F3B3622EDC2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969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5609F-9B5B-4E29-8DB1-457A85E01A27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800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0DE37-B9D6-425C-B79B-6C6DFFBD0DA2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129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5B0EE-4023-4E3C-8875-10AA631453CF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71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CE6CA204-B091-40ED-8158-331EE628B522}" type="datetime1">
              <a:rPr lang="en-US" smtClean="0"/>
              <a:t>2/27/2026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11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2F09-9D88-4105-92F6-7298804EAA90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87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4F96-061D-4D71-97A2-2371A43FDE7C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034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E133-02A7-439F-9131-2680F754099D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783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F7DD-C7D0-4333-B18D-CCAF5427F9DD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556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5979-091A-4302-A385-56FC1CE52E32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39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548640"/>
            <a:ext cx="6093225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1828800"/>
            <a:ext cx="6071616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7836D543-476D-434F-B209-1A114B2E3F04}" type="datetime1">
              <a:rPr lang="en-US" smtClean="0"/>
              <a:t>2/27/2026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98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3DD0F20-7689-42E6-8664-6AA00B79F132}" type="datetime1">
              <a:rPr lang="en-US" smtClean="0"/>
              <a:t>2/27/2026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1258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30F2F577-5BDA-4749-9F3F-0D340DC0D6A8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917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C9378AD-A6D7-4162-BB5C-47C49B2E145B}" type="datetime1">
              <a:rPr lang="en-US" smtClean="0"/>
              <a:t>2/27/2026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8922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7B65D3-547A-48A8-9F1F-13ED0B55ACC6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16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76A7CFE7-E645-4439-AA6B-DA8CF856D63E}" type="datetime1">
              <a:rPr lang="en-US" smtClean="0"/>
              <a:t>2/27/2026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7402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8B2C0DB-994F-48B0-91F4-5F06C3B86E32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9791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D3F6A089-BE3E-4BB0-98EE-FDF712FF3613}" type="datetime1">
              <a:rPr lang="en-US" smtClean="0"/>
              <a:t>2/27/2026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5398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AC101298-AE91-4071-9C72-5A98117ABE14}" type="datetime1">
              <a:rPr lang="en-US" smtClean="0"/>
              <a:t>2/27/2026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888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EABE4333-790C-44CD-B503-F52418ED809A}" type="datetime1">
              <a:rPr lang="en-US" smtClean="0"/>
              <a:t>2/27/2026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2707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2397CCD-8E49-4379-8DCB-9F17CAEDFC10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490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146F6-C62B-441B-BAD2-D550454B4D53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567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3A68-D563-4FD5-B11F-54F8D5F1E37F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7012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3148FABB-02FF-476F-AB37-BDD0E354E780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727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18288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27395" y="1828800"/>
            <a:ext cx="4251960" cy="4428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8D3-736A-4038-886C-8BF662AA2745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9008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8" y="2290890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1DDEB-9B85-4E99-8A3D-ABE66C6280C3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549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65DCA-443F-4667-9ED1-418507CE45A8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3092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471830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b="0" dirty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603503"/>
            <a:ext cx="1082649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3200" b="1" dirty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557D-4816-44D0-B6EE-6CAC6E30B54D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934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F872E-5ED2-46B0-83A4-0C1AF0E0D91C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10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B1ECB8-9E10-D2F3-E361-7D268551E2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18575-0C6E-47B4-936E-32183810D7BF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2345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29FB5-1C86-423F-AEAA-2683840666C3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86579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CB4E-88AF-46AC-B7C5-30308F179659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38093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15B6-CC2A-4462-A7E5-B3080DF8F97D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899995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8" y="5431536"/>
            <a:ext cx="9021471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188F7-A494-4EEB-A53D-2B97B1D4CD3C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4667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DECC02-1725-49EE-C93B-A4C2C4049458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06BC0-1562-42E5-89A2-925CA193C8A6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315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F376A-778D-45CF-8340-DB03B2DA6A3E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9300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FF5A-622E-43FE-9EE9-BAAB78AB2046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6470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5C09E-FF30-4AA0-A227-171955622259}" type="datetime1">
              <a:rPr lang="en-US" smtClean="0"/>
              <a:t>2/27/2026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771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79FF-407B-4B41-9E69-DE66ED04A328}" type="datetime1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404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E812-757D-4139-AF81-227C72D4B544}" type="datetime1">
              <a:rPr lang="en-US" smtClean="0"/>
              <a:t>2/27/2026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5289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6A7E1-C424-43A5-938A-12DEC0A1D59D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0236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063319" y="55778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4FC2-B89B-4919-A96B-662A3584681C}" type="datetime1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8890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847088"/>
            <a:ext cx="10888473" cy="1133856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E51-D660-433D-AABA-154BE028E64E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912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27961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2000"/>
            </a:lvl2pPr>
            <a:lvl3pPr marL="457200" indent="0">
              <a:buNone/>
              <a:defRPr sz="1800"/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1F76E-6064-4431-B5C4-29A511725BCF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8508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5EE9E671-1C83-40F7-9D33-FE8AAC7F721F}" type="datetime1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86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0" r:id="rId2"/>
    <p:sldLayoutId id="2147483762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  <p:sldLayoutId id="2147483728" r:id="rId18"/>
    <p:sldLayoutId id="2147483729" r:id="rId19"/>
    <p:sldLayoutId id="2147483730" r:id="rId20"/>
    <p:sldLayoutId id="2147483731" r:id="rId21"/>
    <p:sldLayoutId id="2147483732" r:id="rId22"/>
    <p:sldLayoutId id="2147483733" r:id="rId23"/>
    <p:sldLayoutId id="2147483734" r:id="rId24"/>
    <p:sldLayoutId id="2147483735" r:id="rId25"/>
    <p:sldLayoutId id="2147483736" r:id="rId26"/>
    <p:sldLayoutId id="2147483737" r:id="rId27"/>
    <p:sldLayoutId id="2147483738" r:id="rId28"/>
    <p:sldLayoutId id="2147483739" r:id="rId29"/>
    <p:sldLayoutId id="2147483740" r:id="rId30"/>
    <p:sldLayoutId id="2147483741" r:id="rId31"/>
    <p:sldLayoutId id="2147483742" r:id="rId32"/>
    <p:sldLayoutId id="2147483743" r:id="rId33"/>
    <p:sldLayoutId id="2147483744" r:id="rId34"/>
    <p:sldLayoutId id="2147483745" r:id="rId35"/>
    <p:sldLayoutId id="2147483746" r:id="rId36"/>
    <p:sldLayoutId id="2147483747" r:id="rId37"/>
    <p:sldLayoutId id="2147483748" r:id="rId38"/>
    <p:sldLayoutId id="2147483749" r:id="rId39"/>
    <p:sldLayoutId id="2147483750" r:id="rId40"/>
    <p:sldLayoutId id="2147483751" r:id="rId41"/>
    <p:sldLayoutId id="2147483752" r:id="rId42"/>
    <p:sldLayoutId id="2147483753" r:id="rId43"/>
    <p:sldLayoutId id="2147483754" r:id="rId44"/>
    <p:sldLayoutId id="2147483755" r:id="rId45"/>
    <p:sldLayoutId id="2147483756" r:id="rId46"/>
    <p:sldLayoutId id="2147483757" r:id="rId47"/>
    <p:sldLayoutId id="2147483758" r:id="rId48"/>
    <p:sldLayoutId id="2147483759" r:id="rId4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0.png"/><Relationship Id="rId5" Type="http://schemas.openxmlformats.org/officeDocument/2006/relationships/hyperlink" Target="https://www.flickr.com/photos/68716695@N06/29720264655/" TargetMode="Externa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48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0.png"/><Relationship Id="rId4" Type="http://schemas.openxmlformats.org/officeDocument/2006/relationships/notesSlide" Target="../notesSlides/notesSlide1.xml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0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0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15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15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0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cognition-health-technology-lab.github.io/chtlab.github.io/" TargetMode="Externa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creativecommons.org/licenses/by-nc/3.0/" TargetMode="Externa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s://asinosentendemos.blogspot.com/2015/11/" TargetMode="External"/><Relationship Id="rId5" Type="http://schemas.openxmlformats.org/officeDocument/2006/relationships/image" Target="../media/image38.jpg"/><Relationship Id="rId4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13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16.m4a"/><Relationship Id="rId7" Type="http://schemas.openxmlformats.org/officeDocument/2006/relationships/image" Target="../media/image10.png"/><Relationship Id="rId2" Type="http://schemas.openxmlformats.org/officeDocument/2006/relationships/video" Target="../media/media15.mp4"/><Relationship Id="rId1" Type="http://schemas.microsoft.com/office/2007/relationships/media" Target="../media/media15.mp4"/><Relationship Id="rId6" Type="http://schemas.openxmlformats.org/officeDocument/2006/relationships/image" Target="../media/image39.png"/><Relationship Id="rId5" Type="http://schemas.openxmlformats.org/officeDocument/2006/relationships/slideLayout" Target="../slideLayouts/slideLayout25.xml"/><Relationship Id="rId4" Type="http://schemas.openxmlformats.org/officeDocument/2006/relationships/audio" Target="../media/media16.m4a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5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EF4A7-7D1E-AB79-5A16-D490102AC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 anchor="t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dirty="0"/>
              <a:t>Evaluating the Care and Support needs of Older People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17" name="Subtitle 2">
            <a:extLst>
              <a:ext uri="{FF2B5EF4-FFF2-40B4-BE49-F238E27FC236}">
                <a16:creationId xmlns:a16="http://schemas.microsoft.com/office/drawing/2014/main" id="{6180FDB6-394B-BEEC-4F34-2408DC95C41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005678359"/>
              </p:ext>
            </p:extLst>
          </p:nvPr>
        </p:nvGraphicFramePr>
        <p:xfrm>
          <a:off x="5522913" y="877456"/>
          <a:ext cx="6159500" cy="5390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6796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8DCD7-EDF2-A5A1-960F-1524CC42D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16514F74-62B7-4431-2BF7-728387DED0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>
            <a:normAutofit/>
          </a:bodyPr>
          <a:lstStyle/>
          <a:p>
            <a:r>
              <a:rPr lang="en-US" dirty="0"/>
              <a:t>Domiciliary Care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A4C1B1F2-C6A3-2E43-7188-4CBE229B6BB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7978" r="17978"/>
          <a:stretch>
            <a:fillRect/>
          </a:stretch>
        </p:blipFill>
        <p:spPr>
          <a:xfrm>
            <a:off x="0" y="0"/>
            <a:ext cx="6584950" cy="6858000"/>
          </a:xfr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2D026CC-0162-E66B-31A8-D1B5D38997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643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15"/>
    </mc:Choice>
    <mc:Fallback>
      <p:transition spd="slow" advTm="34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4C144-2CD6-20C7-E6DC-24CFECC90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63" y="520701"/>
            <a:ext cx="10888473" cy="1133856"/>
          </a:xfrm>
        </p:spPr>
        <p:txBody>
          <a:bodyPr anchor="b">
            <a:normAutofit/>
          </a:bodyPr>
          <a:lstStyle/>
          <a:p>
            <a:r>
              <a:rPr lang="en-GB" sz="5100" dirty="0"/>
              <a:t>Care Context – Domiciliary Care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DFEBFC06-6DB2-56E2-11F2-F589E6FC545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4240987"/>
              </p:ext>
            </p:extLst>
          </p:nvPr>
        </p:nvGraphicFramePr>
        <p:xfrm>
          <a:off x="649862" y="2340429"/>
          <a:ext cx="10890374" cy="3526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52ED4B8-C883-5819-D432-C66D201584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1657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986"/>
    </mc:Choice>
    <mc:Fallback>
      <p:transition spd="slow" advTm="77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514DD-697C-ACC6-0F2B-73C29874B7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2778034"/>
          </a:xfrm>
        </p:spPr>
        <p:txBody>
          <a:bodyPr anchor="t">
            <a:normAutofit/>
          </a:bodyPr>
          <a:lstStyle/>
          <a:p>
            <a:pPr algn="ctr"/>
            <a:r>
              <a:rPr lang="en-GB" sz="4000" dirty="0"/>
              <a:t>Ageing Population Context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C96A41-BD3A-77DA-EA41-CF491B26F9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1960" y="3429000"/>
            <a:ext cx="4206240" cy="1380744"/>
          </a:xfrm>
        </p:spPr>
        <p:txBody>
          <a:bodyPr anchor="b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GB" dirty="0"/>
              <a:t>Ageing Population</a:t>
            </a:r>
          </a:p>
          <a:p>
            <a:pPr algn="ctr">
              <a:lnSpc>
                <a:spcPct val="110000"/>
              </a:lnSpc>
            </a:pPr>
            <a:r>
              <a:rPr lang="en-GB" dirty="0"/>
              <a:t>Multimorbidity</a:t>
            </a:r>
          </a:p>
          <a:p>
            <a:pPr algn="ctr">
              <a:lnSpc>
                <a:spcPct val="110000"/>
              </a:lnSpc>
            </a:pPr>
            <a:r>
              <a:rPr lang="en-GB" dirty="0"/>
              <a:t>Policy Focus</a:t>
            </a:r>
          </a:p>
        </p:txBody>
      </p:sp>
      <p:pic>
        <p:nvPicPr>
          <p:cNvPr id="6" name="Picture 5" descr="World map formed by people united">
            <a:extLst>
              <a:ext uri="{FF2B5EF4-FFF2-40B4-BE49-F238E27FC236}">
                <a16:creationId xmlns:a16="http://schemas.microsoft.com/office/drawing/2014/main" id="{958F2845-EE68-E988-45B3-5FBF7FF1F49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09" r="20446" b="-1"/>
          <a:stretch>
            <a:fillRect/>
          </a:stretch>
        </p:blipFill>
        <p:spPr>
          <a:xfrm>
            <a:off x="5596128" y="10"/>
            <a:ext cx="6595872" cy="6857990"/>
          </a:xfrm>
          <a:prstGeom prst="rect">
            <a:avLst/>
          </a:prstGeom>
          <a:noFill/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E3985CE-C4E2-2540-B025-987E9254F5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1410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24"/>
    </mc:Choice>
    <mc:Fallback>
      <p:transition spd="slow" advTm="72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98903-A30D-6F0C-8243-81D94F94F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4096" y="1165609"/>
            <a:ext cx="3273552" cy="1403980"/>
          </a:xfrm>
        </p:spPr>
        <p:txBody>
          <a:bodyPr anchor="b">
            <a:normAutofit/>
          </a:bodyPr>
          <a:lstStyle/>
          <a:p>
            <a:r>
              <a:rPr lang="en-GB" dirty="0"/>
              <a:t>Defining Older People</a:t>
            </a:r>
          </a:p>
        </p:txBody>
      </p:sp>
      <p:pic>
        <p:nvPicPr>
          <p:cNvPr id="6" name="Picture 5" descr="Two people holding hands">
            <a:extLst>
              <a:ext uri="{FF2B5EF4-FFF2-40B4-BE49-F238E27FC236}">
                <a16:creationId xmlns:a16="http://schemas.microsoft.com/office/drawing/2014/main" id="{A01DBDF9-BB50-AB09-1687-9FC1F92846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640" r="13907"/>
          <a:stretch>
            <a:fillRect/>
          </a:stretch>
        </p:blipFill>
        <p:spPr>
          <a:xfrm>
            <a:off x="20" y="10"/>
            <a:ext cx="7781345" cy="6857990"/>
          </a:xfrm>
          <a:prstGeom prst="rect">
            <a:avLst/>
          </a:prstGeom>
          <a:noFill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0A35B3C-231C-F311-6E9C-6F6B3FFF7D0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/>
          <a:p>
            <a:r>
              <a:rPr lang="en-GB" sz="2400" dirty="0"/>
              <a:t>Age, frailty, and diversity: chronological versus biological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EC6CC8C-07BC-9654-4BB7-F6920CECCF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8530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219"/>
    </mc:Choice>
    <mc:Fallback>
      <p:transition spd="slow" advTm="72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7AB33-DD2C-C083-18C3-5D12EAAD0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Legislative and Policy Framework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09FB2E0-6DB6-E8EF-A424-E94A5CF2A1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1663802"/>
              </p:ext>
            </p:extLst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596EBC0-3A3D-3E02-2DF2-B418214AC8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382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630"/>
    </mc:Choice>
    <mc:Fallback>
      <p:transition spd="slow" advTm="72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63539-D3E4-1847-4846-82F0F1F21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r>
              <a:rPr lang="en-GB"/>
              <a:t>Person Centred and Holistic Evaluation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BDB45B11-8C7E-43BC-17F9-658D18A678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4394585"/>
              </p:ext>
            </p:extLst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C02A23E-BE8A-C657-CF3D-F43F61BA47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7196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932"/>
    </mc:Choice>
    <mc:Fallback>
      <p:transition spd="slow" advTm="62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38FBE-B587-77B2-3B65-F5324B328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>
            <a:normAutofit/>
          </a:bodyPr>
          <a:lstStyle/>
          <a:p>
            <a:r>
              <a:rPr lang="en-GB" dirty="0"/>
              <a:t>Theories of Ageing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8F42AC-947C-AED6-C95A-6C15B5EAEE0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375531"/>
            <a:ext cx="4572000" cy="3442465"/>
          </a:xfrm>
        </p:spPr>
        <p:txBody>
          <a:bodyPr>
            <a:normAutofit/>
          </a:bodyPr>
          <a:lstStyle/>
          <a:p>
            <a:r>
              <a:rPr lang="en-GB" dirty="0"/>
              <a:t>Theory of disengagement</a:t>
            </a:r>
          </a:p>
          <a:p>
            <a:r>
              <a:rPr lang="en-GB" dirty="0"/>
              <a:t>Theory of activity</a:t>
            </a:r>
          </a:p>
          <a:p>
            <a:r>
              <a:rPr lang="en-GB" dirty="0"/>
              <a:t>Theory of continuity</a:t>
            </a:r>
          </a:p>
          <a:p>
            <a:r>
              <a:rPr lang="en-GB" dirty="0"/>
              <a:t>Theories of biological ageing</a:t>
            </a:r>
          </a:p>
        </p:txBody>
      </p:sp>
      <p:pic>
        <p:nvPicPr>
          <p:cNvPr id="7" name="Picture 6" descr="101010 data lines to infinity">
            <a:extLst>
              <a:ext uri="{FF2B5EF4-FFF2-40B4-BE49-F238E27FC236}">
                <a16:creationId xmlns:a16="http://schemas.microsoft.com/office/drawing/2014/main" id="{51C49637-693B-A1B4-077E-C9CAEE3B6A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133" r="18629" b="1"/>
          <a:stretch>
            <a:fillRect/>
          </a:stretch>
        </p:blipFill>
        <p:spPr>
          <a:xfrm>
            <a:off x="5917720" y="10"/>
            <a:ext cx="6274279" cy="6857990"/>
          </a:xfrm>
          <a:prstGeom prst="rect">
            <a:avLst/>
          </a:prstGeom>
          <a:noFill/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8682926-E945-1AED-3A95-02B5F73A5B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8321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261"/>
    </mc:Choice>
    <mc:Fallback>
      <p:transition spd="slow" advTm="712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76504-A9CE-4DE9-4217-91BC24898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Physical Health &amp; Multimorbidity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EABDA99-208E-1969-E00D-CEEE8C1D51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8721815"/>
              </p:ext>
            </p:extLst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EAB5E7A-738A-51F0-AAA8-51D8BF1E91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85132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97"/>
    </mc:Choice>
    <mc:Fallback>
      <p:transition spd="slow" advTm="45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8BD2E-B9E9-6D2F-B0BE-28A0873DC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Cognitive &amp; Mental Health Needs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AB819CD1-FD7A-C579-0AB0-D9BF5F6B30A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40777521"/>
              </p:ext>
            </p:extLst>
          </p:nvPr>
        </p:nvGraphicFramePr>
        <p:xfrm>
          <a:off x="4504268" y="549274"/>
          <a:ext cx="7315200" cy="580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4F2C797-A33E-EC3D-D6D8-C871E91B9F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7715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55"/>
    </mc:Choice>
    <mc:Fallback>
      <p:transition spd="slow" advTm="46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DC492-6DF2-9875-63AD-846BE6A17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192" y="819944"/>
            <a:ext cx="3494314" cy="3915341"/>
          </a:xfrm>
        </p:spPr>
        <p:txBody>
          <a:bodyPr anchor="t">
            <a:normAutofit/>
          </a:bodyPr>
          <a:lstStyle/>
          <a:p>
            <a:pPr algn="ctr"/>
            <a:r>
              <a:rPr lang="en-GB" sz="3600" dirty="0"/>
              <a:t>Inequality &amp; Social Determinants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C5D80C86-1D08-E219-590F-BD007A2F202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90206526"/>
              </p:ext>
            </p:extLst>
          </p:nvPr>
        </p:nvGraphicFramePr>
        <p:xfrm>
          <a:off x="4504268" y="549274"/>
          <a:ext cx="7315200" cy="580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423F99C4-1AA1-8B0C-5187-B3ECC0ED70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925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295"/>
    </mc:Choice>
    <mc:Fallback>
      <p:transition spd="slow" advTm="382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E741A-1536-235D-E265-3E81C4680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Technological Innovations in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208F1-F9BC-BE6A-31A7-F9286D3EC6C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601685"/>
            <a:ext cx="3401568" cy="370703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Telemedicine</a:t>
            </a:r>
          </a:p>
          <a:p>
            <a:pPr marL="0" indent="0">
              <a:buNone/>
            </a:pPr>
            <a:r>
              <a:rPr lang="en-GB" dirty="0"/>
              <a:t>Remote observation</a:t>
            </a:r>
          </a:p>
          <a:p>
            <a:pPr marL="0" indent="0">
              <a:buNone/>
            </a:pPr>
            <a:r>
              <a:rPr lang="en-GB" dirty="0"/>
              <a:t>The use of assistive technology</a:t>
            </a:r>
          </a:p>
          <a:p>
            <a:pPr marL="0" indent="0">
              <a:buNone/>
            </a:pPr>
            <a:r>
              <a:rPr lang="en-GB" dirty="0"/>
              <a:t>Inclusion of digital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0C01368-4CFB-8CF1-27A8-2869AE32BF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846" b="3846"/>
          <a:stretch>
            <a:fillRect/>
          </a:stretch>
        </p:blipFill>
        <p:spPr/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CC67B69-028D-8074-C9A2-34FD9EEFA033}"/>
              </a:ext>
            </a:extLst>
          </p:cNvPr>
          <p:cNvSpPr txBox="1"/>
          <p:nvPr/>
        </p:nvSpPr>
        <p:spPr>
          <a:xfrm>
            <a:off x="4761780" y="6858000"/>
            <a:ext cx="74302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cognition-health-technology-lab.github.io/chtlab.github.io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D31C8516-9019-3998-34BE-D89E91A44C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693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60"/>
    </mc:Choice>
    <mc:Fallback>
      <p:transition spd="slow" advTm="42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86B34-155E-0B3E-B393-0FEB160C9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3828" y="732391"/>
            <a:ext cx="5508171" cy="1553609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Multidisciplinary &amp; Integrated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B25FD2-EDBE-8C80-79F9-810C7B29AA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58012" y="3387416"/>
            <a:ext cx="4206240" cy="1946584"/>
          </a:xfrm>
        </p:spPr>
        <p:txBody>
          <a:bodyPr>
            <a:normAutofit/>
          </a:bodyPr>
          <a:lstStyle/>
          <a:p>
            <a:r>
              <a:rPr lang="en-GB" dirty="0"/>
              <a:t>MDT Operation</a:t>
            </a:r>
          </a:p>
          <a:p>
            <a:r>
              <a:rPr lang="en-GB" dirty="0"/>
              <a:t>Systems of integrated care</a:t>
            </a:r>
          </a:p>
          <a:p>
            <a:r>
              <a:rPr lang="en-GB" dirty="0"/>
              <a:t>Communication difficulties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8F7FDA3-2065-89C5-882C-1972193AD5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991" r="1991"/>
          <a:stretch>
            <a:fillRect/>
          </a:stretch>
        </p:blipFill>
        <p:spPr/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60AD7F-9D5F-BEEE-2672-56B5BEF24D42}"/>
              </a:ext>
            </a:extLst>
          </p:cNvPr>
          <p:cNvSpPr txBox="1"/>
          <p:nvPr/>
        </p:nvSpPr>
        <p:spPr>
          <a:xfrm>
            <a:off x="0" y="6858000"/>
            <a:ext cx="65849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asinosentendemos.blogspot.com/2015/11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521CC56-29D2-C783-D109-24226C5011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5250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84"/>
    </mc:Choice>
    <mc:Fallback>
      <p:transition spd="slow" advTm="33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CE66E-7631-11E2-B822-B439F7BB3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pPr algn="ctr"/>
            <a:r>
              <a:rPr lang="en-GB" b="1" dirty="0"/>
              <a:t>Application of a Case Study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2D0E21-3F97-50FA-97A8-36CF67F018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3528749"/>
              </p:ext>
            </p:extLst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A8B4A9A-8B85-ADF1-5836-FF095E5834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3158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553"/>
    </mc:Choice>
    <mc:Fallback>
      <p:transition spd="slow" advTm="101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A9C37-28E6-7933-B12A-DDD4D0F55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221" y="903514"/>
            <a:ext cx="4145582" cy="5273599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Evaluation of Domiciliary Care Provisions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4EDF7F8C-B475-28CF-0CEF-3C0FD11CF51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59153760"/>
              </p:ext>
            </p:extLst>
          </p:nvPr>
        </p:nvGraphicFramePr>
        <p:xfrm>
          <a:off x="5519738" y="903514"/>
          <a:ext cx="5681662" cy="5452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7BC20536-BB05-F172-364D-0EB6DAE087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3104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12"/>
    </mc:Choice>
    <mc:Fallback>
      <p:transition spd="slow" advTm="80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BC42B-BE67-9AE0-D651-84323DEF1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853501"/>
          </a:xfrm>
        </p:spPr>
        <p:txBody>
          <a:bodyPr anchor="b">
            <a:normAutofit/>
          </a:bodyPr>
          <a:lstStyle/>
          <a:p>
            <a:r>
              <a:rPr lang="en-GB" sz="2700" dirty="0"/>
              <a:t>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8163E-F17E-CA77-496C-AF60FF98AFC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>
            <a:normAutofit/>
          </a:bodyPr>
          <a:lstStyle/>
          <a:p>
            <a:r>
              <a:rPr lang="en-GB" dirty="0"/>
              <a:t>Boost early intervention</a:t>
            </a:r>
          </a:p>
          <a:p>
            <a:r>
              <a:rPr lang="en-GB" dirty="0"/>
              <a:t>Boost communication between MDT</a:t>
            </a:r>
          </a:p>
          <a:p>
            <a:r>
              <a:rPr lang="en-GB" dirty="0"/>
              <a:t>Increase assistance with digital literacy</a:t>
            </a:r>
          </a:p>
          <a:p>
            <a:r>
              <a:rPr lang="en-GB" dirty="0"/>
              <a:t>Invest more in the workforce</a:t>
            </a:r>
          </a:p>
        </p:txBody>
      </p:sp>
      <p:pic>
        <p:nvPicPr>
          <p:cNvPr id="6" name="Video 5" descr="People Discussing">
            <a:extLst>
              <a:ext uri="{FF2B5EF4-FFF2-40B4-BE49-F238E27FC236}">
                <a16:creationId xmlns:a16="http://schemas.microsoft.com/office/drawing/2014/main" id="{2ED55AC2-BB3E-A0DA-50B9-7F45D272FB8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10830" r="28052" b="-1"/>
          <a:stretch>
            <a:fillRect/>
          </a:stretch>
        </p:blipFill>
        <p:spPr>
          <a:xfrm>
            <a:off x="4761780" y="10"/>
            <a:ext cx="7430219" cy="6857990"/>
          </a:xfrm>
          <a:prstGeom prst="rect">
            <a:avLst/>
          </a:prstGeom>
          <a:noFill/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489FE94-DC2E-8F6C-FC57-73F349CDFBC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48254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73"/>
    </mc:Choice>
    <mc:Fallback>
      <p:transition spd="slow" advTm="30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1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5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18" objId="6"/>
        <p14:playEvt time="10207" objId="6"/>
        <p14:playEvt time="19396" objId="6"/>
        <p14:stopEvt time="30273" objId="6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A8336B-89DC-F6D4-C98B-03A0153D4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93" y="750440"/>
            <a:ext cx="3115265" cy="975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0F6EC622-F319-4A3C-3576-328026A4DD86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14732161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AE139CB-9127-5850-4B83-3D6F792D8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2469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61"/>
    </mc:Choice>
    <mc:Fallback>
      <p:transition spd="slow" advTm="38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C6589-6F2F-A5BB-D995-0475EBBB3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685721"/>
          </a:xfrm>
        </p:spPr>
        <p:txBody>
          <a:bodyPr anchor="b">
            <a:normAutofit/>
          </a:bodyPr>
          <a:lstStyle/>
          <a:p>
            <a:r>
              <a:rPr lang="en-GB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A1C1A-F736-F241-4A77-E4317578563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6" y="1480457"/>
            <a:ext cx="11122153" cy="48659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Alzheimer's Society (2023) </a:t>
            </a:r>
            <a:r>
              <a:rPr lang="en-US" sz="1600" i="1" dirty="0"/>
              <a:t>Dementia UK</a:t>
            </a:r>
            <a:r>
              <a:rPr lang="en-US" sz="1600" dirty="0"/>
              <a:t>. Available at: www.alzheimers.org.uk (Accessed:12 February 2026).</a:t>
            </a:r>
          </a:p>
          <a:p>
            <a:pPr marL="0" indent="0">
              <a:buNone/>
            </a:pPr>
            <a:r>
              <a:rPr lang="en-US" sz="1600" dirty="0"/>
              <a:t>British Geriatrics Society (2019)</a:t>
            </a:r>
            <a:r>
              <a:rPr lang="en-US" sz="1600" i="1" dirty="0"/>
              <a:t> Comprehensive Geriatric Assessment Toolkit</a:t>
            </a:r>
            <a:r>
              <a:rPr lang="en-US" sz="1600" dirty="0"/>
              <a:t>. Available at: www.bgs.org.uk (Accessed: 12 February 2026).</a:t>
            </a:r>
          </a:p>
          <a:p>
            <a:pPr marL="0" indent="0">
              <a:buNone/>
            </a:pPr>
            <a:r>
              <a:rPr lang="en-US" sz="1600" dirty="0"/>
              <a:t>Legislation.Gov.UK (2026) </a:t>
            </a:r>
            <a:r>
              <a:rPr lang="en-US" sz="1600" i="1" dirty="0"/>
              <a:t>Care Act 2014</a:t>
            </a:r>
            <a:r>
              <a:rPr lang="en-US" sz="1600" dirty="0"/>
              <a:t>. Available at: www.legislation.gov.uk/ukpga/2014/23/contents (Accessed: 15 February 2026).</a:t>
            </a:r>
          </a:p>
          <a:p>
            <a:pPr marL="0" indent="0">
              <a:buNone/>
            </a:pPr>
            <a:r>
              <a:rPr lang="en-US" sz="1600" dirty="0"/>
              <a:t>Clegg, A. et al. (2013) 'Frailty in elderly people', </a:t>
            </a:r>
            <a:r>
              <a:rPr lang="en-US" sz="1600" i="1" dirty="0"/>
              <a:t>The Lancet</a:t>
            </a:r>
            <a:r>
              <a:rPr lang="en-US" sz="1600" dirty="0"/>
              <a:t>, 381(9869), pp.752-762.</a:t>
            </a:r>
          </a:p>
          <a:p>
            <a:pPr marL="0" indent="0">
              <a:buNone/>
            </a:pPr>
            <a:r>
              <a:rPr lang="en-US" sz="1600" dirty="0"/>
              <a:t>Department of Health and Social Care (2022) </a:t>
            </a:r>
            <a:r>
              <a:rPr lang="en-US" sz="1600" i="1" dirty="0"/>
              <a:t>People at the heart of care: Adult social care reform white paper.</a:t>
            </a:r>
            <a:r>
              <a:rPr lang="en-US" sz="1600" dirty="0"/>
              <a:t> Available at: www.gov.uk (Accessed: 12 February 2026).</a:t>
            </a:r>
          </a:p>
          <a:p>
            <a:pPr marL="0" indent="0">
              <a:buNone/>
            </a:pPr>
            <a:r>
              <a:rPr lang="en-US" sz="1600" dirty="0"/>
              <a:t>Engel, G.L (1977) 'The need for a new medical model: a challenge for biomedicine', </a:t>
            </a:r>
            <a:r>
              <a:rPr lang="en-US" sz="1600" i="1" dirty="0"/>
              <a:t>Science</a:t>
            </a:r>
            <a:r>
              <a:rPr lang="en-US" sz="1600" dirty="0"/>
              <a:t>, 196(4286), pp.129-136.</a:t>
            </a:r>
          </a:p>
          <a:p>
            <a:pPr marL="0" indent="0">
              <a:buNone/>
            </a:pPr>
            <a:r>
              <a:rPr lang="en-US" sz="1600" dirty="0"/>
              <a:t>Legislation.gov.uk (2026) </a:t>
            </a:r>
            <a:r>
              <a:rPr lang="en-US" sz="1600" i="1" dirty="0"/>
              <a:t>Mental Capacity Act 2005</a:t>
            </a:r>
            <a:r>
              <a:rPr lang="en-US" sz="1600" dirty="0"/>
              <a:t>. Available at: www.legislation.gov.uk/pga/2005/9/contents (Accessed: 15 February 2026).</a:t>
            </a:r>
          </a:p>
          <a:p>
            <a:pPr marL="0" indent="0">
              <a:buNone/>
            </a:pPr>
            <a:r>
              <a:rPr lang="en-US" sz="1700" dirty="0"/>
              <a:t>NICE (2022) Falls in older people: assessing risk and prevention. Available at: www.nice.org.uk (Accessed: 18 February 2026).</a:t>
            </a: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403548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B1DD4-B3EC-35F2-7481-CE3F8D83B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642178"/>
          </a:xfrm>
        </p:spPr>
        <p:txBody>
          <a:bodyPr anchor="b">
            <a:normAutofit/>
          </a:bodyPr>
          <a:lstStyle/>
          <a:p>
            <a:r>
              <a:rPr lang="en-GB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70750E-DFDE-743C-C02F-7565972B3AD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1306285"/>
            <a:ext cx="11035067" cy="52686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NHS England (2023) </a:t>
            </a:r>
            <a:r>
              <a:rPr lang="en-US" sz="1600" i="1" dirty="0"/>
              <a:t>The NHS long term plan</a:t>
            </a:r>
            <a:r>
              <a:rPr lang="en-US" sz="1600" dirty="0"/>
              <a:t>. Available at: www.longtermplan.nhs.uk (Accessed: 15 February 2026).</a:t>
            </a:r>
          </a:p>
          <a:p>
            <a:pPr marL="0" indent="0">
              <a:buNone/>
            </a:pPr>
            <a:r>
              <a:rPr lang="en-US" sz="1600" dirty="0"/>
              <a:t>Office for National Statistics (2023) </a:t>
            </a:r>
            <a:r>
              <a:rPr lang="en-US" sz="1600" i="1" dirty="0"/>
              <a:t>Overview of the UK population</a:t>
            </a:r>
            <a:r>
              <a:rPr lang="en-US" sz="1600" dirty="0"/>
              <a:t>. Available at: www.ons.gov.uk (Accessed: 18 February 2026).</a:t>
            </a:r>
          </a:p>
          <a:p>
            <a:pPr marL="0" indent="0">
              <a:buNone/>
            </a:pPr>
            <a:r>
              <a:rPr lang="en-US" sz="1600" dirty="0"/>
              <a:t>Peek, S.T.M. et al. (2014) 'Factors influencing acceptance of technology for ageing in place: a systematic review', </a:t>
            </a:r>
            <a:r>
              <a:rPr lang="en-US" sz="1600" i="1" dirty="0"/>
              <a:t>International Journal of Medical Informatics</a:t>
            </a:r>
            <a:r>
              <a:rPr lang="en-US" sz="1600" dirty="0"/>
              <a:t>, 83(4), pp. 433-440.</a:t>
            </a:r>
          </a:p>
          <a:p>
            <a:pPr marL="0" indent="0">
              <a:buNone/>
            </a:pPr>
            <a:r>
              <a:rPr lang="en-US" sz="1600" dirty="0"/>
              <a:t>Rockwood, K. et al. (2005) 'A global clinical measure of fitness and frailty in elderly people', </a:t>
            </a:r>
            <a:r>
              <a:rPr lang="en-US" sz="1600" i="1" dirty="0"/>
              <a:t>CMAJ</a:t>
            </a:r>
            <a:r>
              <a:rPr lang="en-US" sz="1600" dirty="0"/>
              <a:t>, 173(5), pp. 489-495.</a:t>
            </a:r>
          </a:p>
          <a:p>
            <a:pPr marL="0" indent="0">
              <a:buNone/>
            </a:pPr>
            <a:r>
              <a:rPr lang="en-US" sz="1600" dirty="0"/>
              <a:t>Rowe, K. et al. (1997) 'Successful ageing', </a:t>
            </a:r>
            <a:r>
              <a:rPr lang="en-US" sz="1600" i="1" dirty="0"/>
              <a:t>The Gerontologist</a:t>
            </a:r>
            <a:r>
              <a:rPr lang="en-US" sz="1600" dirty="0"/>
              <a:t>, 37(4), pp. 433-440</a:t>
            </a:r>
          </a:p>
          <a:p>
            <a:pPr marL="0" indent="0">
              <a:buNone/>
            </a:pPr>
            <a:r>
              <a:rPr lang="en-GB" sz="1600" dirty="0"/>
              <a:t>Tornstam, L. (2005) </a:t>
            </a:r>
            <a:r>
              <a:rPr lang="en-GB" sz="1600" i="1" dirty="0"/>
              <a:t>Gerotranscendence</a:t>
            </a:r>
            <a:r>
              <a:rPr lang="en-GB" sz="1600" dirty="0"/>
              <a:t>. Springer.</a:t>
            </a:r>
          </a:p>
          <a:p>
            <a:pPr marL="0" indent="0">
              <a:buNone/>
            </a:pPr>
            <a:r>
              <a:rPr lang="en-US" sz="1600" dirty="0"/>
              <a:t>Victor, C.R. et al. (2005) 'The prevalence of, and risk factors for, loneliness in later life', </a:t>
            </a:r>
            <a:r>
              <a:rPr lang="en-US" sz="1600" i="1" dirty="0"/>
              <a:t>Ageing &amp; Society</a:t>
            </a:r>
            <a:r>
              <a:rPr lang="en-US" sz="1600" dirty="0"/>
              <a:t>, 25(3), pp. 357-375.</a:t>
            </a:r>
          </a:p>
          <a:p>
            <a:pPr marL="0" indent="0">
              <a:buNone/>
            </a:pPr>
            <a:r>
              <a:rPr lang="en-US" sz="1600" dirty="0"/>
              <a:t>Walker, A. (2002) 'A strategy for active ageing', </a:t>
            </a:r>
            <a:r>
              <a:rPr lang="en-US" sz="1600" i="1" dirty="0"/>
              <a:t>International social security review</a:t>
            </a:r>
            <a:r>
              <a:rPr lang="en-US" sz="1600" dirty="0"/>
              <a:t>, 55(1), pp. 357-375.</a:t>
            </a:r>
          </a:p>
          <a:p>
            <a:pPr marL="0" indent="0">
              <a:buNone/>
            </a:pPr>
            <a:r>
              <a:rPr lang="en-US" sz="1600" dirty="0"/>
              <a:t>World Health Organisation (2002) </a:t>
            </a:r>
            <a:r>
              <a:rPr lang="en-US" sz="1600" i="1" dirty="0"/>
              <a:t>Active Ageing: A policy framework.</a:t>
            </a:r>
            <a:r>
              <a:rPr lang="en-US" sz="1600" dirty="0"/>
              <a:t> Available at: www.apps.who.int  (Accessed: 18 February 2026).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90224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AA58-B104-2BDC-4FF5-091C9508D4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411046"/>
            <a:ext cx="7876287" cy="1014983"/>
          </a:xfrm>
        </p:spPr>
        <p:txBody>
          <a:bodyPr anchor="b">
            <a:normAutofit/>
          </a:bodyPr>
          <a:lstStyle/>
          <a:p>
            <a:r>
              <a:rPr lang="en-GB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95B14-D5EA-C25D-7CF9-7B72ACD04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7" y="1698171"/>
            <a:ext cx="11043775" cy="39339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World Health Organisation (2023) </a:t>
            </a:r>
            <a:r>
              <a:rPr lang="en-US" sz="1600" i="1" dirty="0"/>
              <a:t>Ageing and Health</a:t>
            </a:r>
            <a:r>
              <a:rPr lang="en-US" sz="1600" dirty="0"/>
              <a:t>. Available at: www.who.int (Accessed: 18 February 2026).</a:t>
            </a:r>
          </a:p>
          <a:p>
            <a:r>
              <a:rPr lang="en-US" sz="1600" dirty="0"/>
              <a:t>Age UK (2022) </a:t>
            </a:r>
            <a:r>
              <a:rPr lang="en-US" sz="1600" i="1" dirty="0"/>
              <a:t>Later Life in the United Kingdom 2022</a:t>
            </a:r>
            <a:r>
              <a:rPr lang="en-US" sz="1600" dirty="0"/>
              <a:t>. Available at: www.ageuk.org.uk (Accessed: 12 February 2026).</a:t>
            </a:r>
          </a:p>
          <a:p>
            <a:r>
              <a:rPr lang="en-US" sz="1600" dirty="0"/>
              <a:t>Gardiner, C. et al. (2018) 'Interventions to reduce social isolation and loneliness among older people', </a:t>
            </a:r>
            <a:r>
              <a:rPr lang="en-US" sz="1600" i="1" dirty="0"/>
              <a:t>Ageing &amp; Society</a:t>
            </a:r>
            <a:r>
              <a:rPr lang="en-US" sz="1600" dirty="0"/>
              <a:t>, 38(7), pp. 1307-1330.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771618902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" id="{83D43F4A-02D5-42AD-9542-27487597C212}" vid="{14154C61-C2E2-42F2-9833-4EC39495D4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2403</TotalTime>
  <Words>894</Words>
  <Application>Microsoft Office PowerPoint</Application>
  <PresentationFormat>Widescreen</PresentationFormat>
  <Paragraphs>108</Paragraphs>
  <Slides>20</Slides>
  <Notes>2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Arial</vt:lpstr>
      <vt:lpstr>Neue Haas Grotesk Text Pro</vt:lpstr>
      <vt:lpstr>Helena</vt:lpstr>
      <vt:lpstr>Evaluating the Care and Support needs of Older People </vt:lpstr>
      <vt:lpstr>Introduction</vt:lpstr>
      <vt:lpstr>Care Context – Domiciliary Care</vt:lpstr>
      <vt:lpstr>Ageing Population Context </vt:lpstr>
      <vt:lpstr>Defining Older People</vt:lpstr>
      <vt:lpstr>Legislative and Policy Framework</vt:lpstr>
      <vt:lpstr>Person Centred and Holistic Evaluation</vt:lpstr>
      <vt:lpstr>Theories of Ageing</vt:lpstr>
      <vt:lpstr>Physical Health &amp; Multimorbidity</vt:lpstr>
      <vt:lpstr>Cognitive &amp; Mental Health Needs</vt:lpstr>
      <vt:lpstr>Inequality &amp; Social Determinants</vt:lpstr>
      <vt:lpstr>Technological Innovations in Care</vt:lpstr>
      <vt:lpstr>Multidisciplinary &amp; Integrated Care</vt:lpstr>
      <vt:lpstr>Application of a Case Study</vt:lpstr>
      <vt:lpstr>Evaluation of Domiciliary Care Provisions</vt:lpstr>
      <vt:lpstr>Recommendations </vt:lpstr>
      <vt:lpstr>Conclusion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Afiya Barakat</dc:creator>
  <cp:lastModifiedBy>Afiya Barakat</cp:lastModifiedBy>
  <cp:revision>2</cp:revision>
  <dcterms:created xsi:type="dcterms:W3CDTF">2026-02-27T09:31:42Z</dcterms:created>
  <dcterms:modified xsi:type="dcterms:W3CDTF">2026-03-01T01:35:41Z</dcterms:modified>
</cp:coreProperties>
</file>