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EB6C8BB-923B-45D5-AA50-E69968D4C80B}" v="3" dt="2020-01-27T22:47:13.38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59" d="100"/>
          <a:sy n="59" d="100"/>
        </p:scale>
        <p:origin x="2592" y="13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ED6DB5-868B-4BE2-95F7-66EA898076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1D76ED-8B78-45D8-BF14-E5CD83D784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AC8CBB-161C-487D-955A-045A5CFEF3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56B8AF-0FA0-47FB-A2B6-3E6DBAA9E4BA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C0B94B-5781-4F8A-9CD4-ECC8EE20DD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3EBDB6-E8BC-4D98-A7DB-C79E3440C0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96912-17B8-482F-844A-8F367C3514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51932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A58ACB-7A8B-4AC9-ADD3-DADF1D5946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4671A1-6F81-4B61-ACE4-2AA42A166A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4A667F-FF90-456F-9F20-A121D36F14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56B8AF-0FA0-47FB-A2B6-3E6DBAA9E4BA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50F45E-CF5A-494C-9EE4-1CBC5E100F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DF4F03-C006-4942-8A1F-5C0722359A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96912-17B8-482F-844A-8F367C3514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01585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E0F4D-4518-4DC9-8938-4FF6F60DE5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9A8E6E-6796-4876-9F89-43829C1630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FC8B8A-7227-4DFF-96F1-34BED7228F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56B8AF-0FA0-47FB-A2B6-3E6DBAA9E4BA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693A8-614E-4AD7-AAE6-AACEA36B9A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B08E77-1DE7-43B7-BB0B-23EDD6E13B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96912-17B8-482F-844A-8F367C3514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77444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6F5066-34C8-41A6-8949-347E43F9ED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655D15-EF32-4E3F-9E19-162E34DB5F8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427BFA-20CA-44C6-85AD-0B53D2579B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6576BE-CDDF-4793-993B-B5E8AD628C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56B8AF-0FA0-47FB-A2B6-3E6DBAA9E4BA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C7DADF-4A8C-44D1-8E03-598C593238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5C9228-6955-43CC-BFD4-BC43E2FA9B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96912-17B8-482F-844A-8F367C3514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3324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82AA0E-D37A-438A-A389-EC7CB1074E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8CE383-CA4D-409C-B36A-2058ADF7F0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CA9E62-67F1-4E47-B214-D864B02317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4A19AFE-6CA8-46B0-89DD-C78A875E378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DF3663-ABD8-437E-B1B9-B08588DFB3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095A25C-F286-4432-A792-FB71B7A284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56B8AF-0FA0-47FB-A2B6-3E6DBAA9E4BA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B50FB4-FE8F-45DE-9E64-9403ED8BFE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008378C-372E-4F71-A18E-5F9CA4605A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96912-17B8-482F-844A-8F367C3514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55462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70B10D-4B7B-4F05-9343-4D133EEE15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F246D85-2AB1-4630-AC64-8A46C49F3B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56B8AF-0FA0-47FB-A2B6-3E6DBAA9E4BA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470E78D-F1C3-4B53-8C42-1E57253FE6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BC2019-4134-4FB6-A7F7-832A14C170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96912-17B8-482F-844A-8F367C3514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1242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81FF902-E89F-4EBF-9C4E-AEFE8EB38A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56B8AF-0FA0-47FB-A2B6-3E6DBAA9E4BA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CB57DC-52A7-41E6-B93F-FA6C70895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2344AC-852B-4BED-8611-E5931D486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96912-17B8-482F-844A-8F367C3514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41726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A9A3C1-B1E7-42AB-894B-97F3BCAE6F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91FA80-E90A-4533-8F62-9F75AFFC27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5B4D7B-716D-403D-981A-0AAB83078F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1B526D-3909-45A8-B0B4-3CA56236C7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56B8AF-0FA0-47FB-A2B6-3E6DBAA9E4BA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6A208F-966A-4F1F-9FDD-06716F3810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DC4357-E198-454A-B1AA-AAC8650DBE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96912-17B8-482F-844A-8F367C3514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44602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6F2A51-57E0-48A9-AFB7-09606FBD70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94B0E7A-CA5F-4192-89CC-39F509DAE7C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BBDE64-7827-4529-BBE2-236245863A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5CEED5-F850-43F7-BF41-69DBFD0C92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56B8AF-0FA0-47FB-A2B6-3E6DBAA9E4BA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5AF915-FA34-4FE6-A122-4390499D5C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0564F8-6CFC-4560-AC16-F35A739850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96912-17B8-482F-844A-8F367C3514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7957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C684ED-617E-418E-96EA-5C35A5E0FC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FE51255-6956-438C-B0ED-59C5678FA1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C2ED91-4215-4ADD-84DA-AFD71410DC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56B8AF-0FA0-47FB-A2B6-3E6DBAA9E4BA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E71FB8-FD45-4CE9-AC50-02D2358D74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26A82F-3C58-4582-8587-EEE51DAABE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96912-17B8-482F-844A-8F367C3514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18085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8E42DBA-925E-4CDB-AF4D-F143FD38A8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C58D11-59B0-4A38-B24F-BFDEBB6479B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C85387-E4D6-4759-9DE8-EE4FE7DB03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56B8AF-0FA0-47FB-A2B6-3E6DBAA9E4BA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B17AF4-17F3-4EFA-950E-D71D7B0A6C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2BE4E-30E5-40B2-9821-4328C3DAE8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96912-17B8-482F-844A-8F367C3514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2602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61716C-CAFE-40DC-94BE-A397402200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F0DC64-74DD-41BF-9E9C-E583EBF2BB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2BF8D4-C160-402D-9C6B-051C7DA59F9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56B8AF-0FA0-47FB-A2B6-3E6DBAA9E4BA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0E8856-8E81-419C-B6C0-6E40A606CE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B3E3E0-855A-4155-BC76-6AD4EE96DCD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996912-17B8-482F-844A-8F367C3514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9608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5" Type="http://schemas.microsoft.com/office/2007/relationships/hdphoto" Target="../media/hdphoto1.wdp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10" Type="http://schemas.openxmlformats.org/officeDocument/2006/relationships/image" Target="../media/image21.png"/><Relationship Id="rId4" Type="http://schemas.openxmlformats.org/officeDocument/2006/relationships/image" Target="../media/image16.png"/><Relationship Id="rId9" Type="http://schemas.openxmlformats.org/officeDocument/2006/relationships/image" Target="../media/image2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64506847-4A3D-43E1-96CF-DF1D0A12FA78}"/>
              </a:ext>
            </a:extLst>
          </p:cNvPr>
          <p:cNvSpPr/>
          <p:nvPr/>
        </p:nvSpPr>
        <p:spPr>
          <a:xfrm>
            <a:off x="1554911" y="4092962"/>
            <a:ext cx="427873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Sweetheart-</a:t>
            </a:r>
            <a:r>
              <a:rPr lang="en-US" sz="3200" b="0" cap="none" spc="0" dirty="0" err="1">
                <a:ln w="0"/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Cariadon</a:t>
            </a:r>
            <a:endParaRPr lang="en-US" sz="3200" b="0" cap="none" spc="0" dirty="0">
              <a:ln w="0"/>
              <a:solidFill>
                <a:srgbClr val="C0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F8C1D38-CD98-4A34-B4D7-BC713AFCEA1B}"/>
              </a:ext>
            </a:extLst>
          </p:cNvPr>
          <p:cNvSpPr/>
          <p:nvPr/>
        </p:nvSpPr>
        <p:spPr>
          <a:xfrm>
            <a:off x="1622913" y="428382"/>
            <a:ext cx="510267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Protection- </a:t>
            </a:r>
            <a:r>
              <a:rPr lang="en-US" sz="3200" dirty="0" err="1">
                <a:ln w="0"/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Amddiffyniad</a:t>
            </a:r>
            <a:endParaRPr lang="en-US" sz="3200" b="0" cap="none" spc="0" dirty="0">
              <a:ln w="0"/>
              <a:solidFill>
                <a:srgbClr val="C0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C457C2F-AD03-4A5A-90E9-F30EA9063D79}"/>
              </a:ext>
            </a:extLst>
          </p:cNvPr>
          <p:cNvSpPr/>
          <p:nvPr/>
        </p:nvSpPr>
        <p:spPr>
          <a:xfrm>
            <a:off x="6003634" y="2967335"/>
            <a:ext cx="1847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73FD47C-3EE7-4943-8C10-0DD96E5D043B}"/>
              </a:ext>
            </a:extLst>
          </p:cNvPr>
          <p:cNvSpPr/>
          <p:nvPr/>
        </p:nvSpPr>
        <p:spPr>
          <a:xfrm>
            <a:off x="1733200" y="1427018"/>
            <a:ext cx="592822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Everlasting/Eternity- </a:t>
            </a:r>
            <a:r>
              <a:rPr lang="en-US" sz="2800" dirty="0" err="1">
                <a:ln w="0"/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Tragwyddoldeb</a:t>
            </a:r>
            <a:endParaRPr lang="en-US" sz="3200" b="0" cap="none" spc="0" dirty="0">
              <a:ln w="0"/>
              <a:solidFill>
                <a:srgbClr val="C0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2353862-27D6-4436-8FFE-C0218C56D6F3}"/>
              </a:ext>
            </a:extLst>
          </p:cNvPr>
          <p:cNvSpPr/>
          <p:nvPr/>
        </p:nvSpPr>
        <p:spPr>
          <a:xfrm>
            <a:off x="1890741" y="2313735"/>
            <a:ext cx="360707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Marriage- </a:t>
            </a:r>
            <a:r>
              <a:rPr lang="en-US" sz="3200" dirty="0" err="1">
                <a:ln w="0"/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P</a:t>
            </a:r>
            <a:r>
              <a:rPr lang="en-US" sz="3200" b="0" cap="none" spc="0" dirty="0" err="1">
                <a:ln w="0"/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riodas</a:t>
            </a:r>
            <a:endParaRPr lang="en-US" sz="3200" b="0" cap="none" spc="0" dirty="0">
              <a:ln w="0"/>
              <a:solidFill>
                <a:srgbClr val="C0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9E788A8-2FB1-4A81-888D-BB5A1E137F71}"/>
              </a:ext>
            </a:extLst>
          </p:cNvPr>
          <p:cNvSpPr/>
          <p:nvPr/>
        </p:nvSpPr>
        <p:spPr>
          <a:xfrm>
            <a:off x="1726046" y="3273976"/>
            <a:ext cx="331372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Peace- </a:t>
            </a:r>
            <a:r>
              <a:rPr lang="en-US" sz="3200" b="0" cap="none" spc="0" dirty="0" err="1">
                <a:ln w="0"/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Heddwch</a:t>
            </a:r>
            <a:endParaRPr lang="en-US" sz="3200" b="0" cap="none" spc="0" dirty="0">
              <a:ln w="0"/>
              <a:solidFill>
                <a:srgbClr val="C0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39D91F-0B8A-48FE-99F9-AC89699C91E1}"/>
              </a:ext>
            </a:extLst>
          </p:cNvPr>
          <p:cNvSpPr/>
          <p:nvPr/>
        </p:nvSpPr>
        <p:spPr>
          <a:xfrm>
            <a:off x="997556" y="5006553"/>
            <a:ext cx="5052723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Affection- </a:t>
            </a:r>
            <a:r>
              <a:rPr lang="en-US" sz="3200" b="0" cap="none" spc="0" dirty="0" err="1">
                <a:ln w="0"/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Serch</a:t>
            </a:r>
            <a:endParaRPr lang="en-US" sz="3200" b="0" cap="none" spc="0" dirty="0">
              <a:ln w="0"/>
              <a:solidFill>
                <a:srgbClr val="C0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C2AA096-A6C4-4989-8158-59B5E2B7B768}"/>
              </a:ext>
            </a:extLst>
          </p:cNvPr>
          <p:cNvSpPr/>
          <p:nvPr/>
        </p:nvSpPr>
        <p:spPr>
          <a:xfrm>
            <a:off x="8352477" y="382458"/>
            <a:ext cx="3916941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Strength- </a:t>
            </a:r>
            <a:r>
              <a:rPr lang="en-US" sz="3200" b="0" cap="none" spc="0" dirty="0" err="1">
                <a:ln w="0"/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Nerth</a:t>
            </a:r>
            <a:endParaRPr lang="en-US" sz="3200" b="0" cap="none" spc="0" dirty="0">
              <a:ln w="0"/>
              <a:solidFill>
                <a:srgbClr val="C0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1F9416C-A4C0-4F23-B271-EF584E214D2E}"/>
              </a:ext>
            </a:extLst>
          </p:cNvPr>
          <p:cNvSpPr/>
          <p:nvPr/>
        </p:nvSpPr>
        <p:spPr>
          <a:xfrm>
            <a:off x="1685817" y="5818992"/>
            <a:ext cx="4410182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Prosperity</a:t>
            </a:r>
            <a:r>
              <a:rPr lang="en-US" sz="4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- </a:t>
            </a:r>
            <a:r>
              <a:rPr lang="en-US" sz="3200" b="0" cap="none" spc="0" dirty="0" err="1">
                <a:ln w="0"/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llwyddiant</a:t>
            </a:r>
            <a:endParaRPr lang="en-US" sz="4400" b="0" cap="none" spc="0" dirty="0">
              <a:ln w="0"/>
              <a:solidFill>
                <a:srgbClr val="C0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518679A6-27FE-470F-9F5D-89DBC251BE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" y="1306550"/>
            <a:ext cx="1871634" cy="103031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7C08748-1A03-4174-B41E-DA32E6C03A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242" y="2066787"/>
            <a:ext cx="909048" cy="97841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4D3CF8D-7458-4CE9-BB10-1CFA803A06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13" y="220635"/>
            <a:ext cx="914519" cy="908422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3249C3B8-27D7-4A3C-8E58-73D08197E62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0744" y="3045200"/>
            <a:ext cx="702491" cy="878114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A83873D8-068B-4681-A6F6-253E0E51E26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0744" y="4052908"/>
            <a:ext cx="813624" cy="749870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26CDFBC4-938A-4FC1-B3E3-8B54B84F283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9461" y="4782736"/>
            <a:ext cx="896190" cy="957155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6D8FB1C1-4A92-4B55-AC61-BDA57708E9F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91004" y="105320"/>
            <a:ext cx="1401525" cy="1023737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C2B84066-4916-47F7-9C60-D108068D7A9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0744" y="5845627"/>
            <a:ext cx="896190" cy="951058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F3A470E5-A9BD-4FE1-86A6-4F39401FD73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197088" y="1844056"/>
            <a:ext cx="848594" cy="1177544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52E7858C-4874-491F-850E-63765DE3764D}"/>
              </a:ext>
            </a:extLst>
          </p:cNvPr>
          <p:cNvSpPr/>
          <p:nvPr/>
        </p:nvSpPr>
        <p:spPr>
          <a:xfrm>
            <a:off x="7705539" y="1605122"/>
            <a:ext cx="436948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b="0" cap="none" spc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Security-</a:t>
            </a:r>
            <a:r>
              <a:rPr lang="en-US" sz="5400" b="0" cap="none" spc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US" sz="3200" b="0" cap="none" spc="0" dirty="0" err="1" smtClean="0">
                <a:ln w="0"/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diogelwch</a:t>
            </a:r>
            <a:endParaRPr lang="en-US" sz="5400" b="0" cap="none" spc="0" dirty="0">
              <a:ln w="0"/>
              <a:solidFill>
                <a:srgbClr val="C0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4C04F14A-B101-4AA6-8A16-B98CDF848ACC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71701" y="3021600"/>
            <a:ext cx="960494" cy="978413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811B7DD3-C011-40F6-BBE0-B9C6FE0D6957}"/>
              </a:ext>
            </a:extLst>
          </p:cNvPr>
          <p:cNvSpPr/>
          <p:nvPr/>
        </p:nvSpPr>
        <p:spPr>
          <a:xfrm>
            <a:off x="8639151" y="2981587"/>
            <a:ext cx="291778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Good luck- </a:t>
            </a:r>
            <a:r>
              <a:rPr lang="en-US" sz="3200" b="0" cap="none" spc="0" dirty="0" err="1">
                <a:ln w="0"/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lwc</a:t>
            </a:r>
            <a:endParaRPr lang="en-US" sz="3200" b="0" cap="none" spc="0" dirty="0">
              <a:ln w="0"/>
              <a:solidFill>
                <a:srgbClr val="C0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A409BCB9-DD74-449D-B0FC-B5CBDC71C1E8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156221" y="4035693"/>
            <a:ext cx="600529" cy="898751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865CB12B-12A6-4A68-B4CA-890A24C96602}"/>
              </a:ext>
            </a:extLst>
          </p:cNvPr>
          <p:cNvSpPr/>
          <p:nvPr/>
        </p:nvSpPr>
        <p:spPr>
          <a:xfrm>
            <a:off x="8798033" y="4385349"/>
            <a:ext cx="251222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Faith-</a:t>
            </a:r>
            <a:r>
              <a:rPr lang="en-US" sz="3200" b="0" cap="none" spc="0" dirty="0" err="1">
                <a:ln w="0"/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Ffydd</a:t>
            </a:r>
            <a:endParaRPr lang="en-US" sz="3200" b="0" cap="none" spc="0" dirty="0">
              <a:ln w="0"/>
              <a:solidFill>
                <a:srgbClr val="C0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7871182" y="5320204"/>
            <a:ext cx="48710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latin typeface="Comic Sans MS" panose="030F0702030302020204" pitchFamily="66" charset="0"/>
              </a:rPr>
              <a:t>Support- </a:t>
            </a:r>
            <a:r>
              <a:rPr lang="en-GB" sz="3200" dirty="0" err="1" smtClean="0">
                <a:solidFill>
                  <a:srgbClr val="C00000"/>
                </a:solidFill>
                <a:latin typeface="Comic Sans MS" panose="030F0702030302020204" pitchFamily="66" charset="0"/>
              </a:rPr>
              <a:t>Cefnogaeth</a:t>
            </a:r>
            <a:endParaRPr lang="en-GB" sz="3200" dirty="0">
              <a:solidFill>
                <a:srgbClr val="C00000"/>
              </a:solidFill>
              <a:latin typeface="Comic Sans MS" panose="030F0702030302020204" pitchFamily="66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13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6794959" y="4970124"/>
            <a:ext cx="866466" cy="801942"/>
          </a:xfrm>
          <a:prstGeom prst="flowChartConnector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867258" y="6028768"/>
            <a:ext cx="33247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latin typeface="Comic Sans MS" panose="030F0702030302020204" pitchFamily="66" charset="0"/>
              </a:rPr>
              <a:t>Soul- </a:t>
            </a:r>
            <a:r>
              <a:rPr lang="en-GB" sz="3200" dirty="0" err="1" smtClean="0">
                <a:solidFill>
                  <a:srgbClr val="C00000"/>
                </a:solidFill>
                <a:latin typeface="Comic Sans MS" panose="030F0702030302020204" pitchFamily="66" charset="0"/>
              </a:rPr>
              <a:t>Enaid</a:t>
            </a:r>
            <a:endParaRPr lang="en-GB" sz="3200" dirty="0">
              <a:solidFill>
                <a:srgbClr val="C00000"/>
              </a:solidFill>
              <a:latin typeface="Comic Sans MS" panose="030F0702030302020204" pitchFamily="66" charset="0"/>
            </a:endParaRPr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5400000">
            <a:off x="7247246" y="5668533"/>
            <a:ext cx="888371" cy="1322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09565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E5FA7188-65AE-49DC-81C2-5C1CA73BBC4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846" t="53951" r="63769" b="24090"/>
          <a:stretch/>
        </p:blipFill>
        <p:spPr>
          <a:xfrm>
            <a:off x="2785403" y="3699803"/>
            <a:ext cx="1631852" cy="150524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C4A86F1-AF4A-4571-BD9D-37CF5A61F93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4769"/>
          <a:stretch/>
        </p:blipFill>
        <p:spPr>
          <a:xfrm>
            <a:off x="5243512" y="2476500"/>
            <a:ext cx="895181" cy="9525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7248864-B3EF-4F17-9319-B54F307649A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6058" t="16104" r="17885" b="19240"/>
          <a:stretch/>
        </p:blipFill>
        <p:spPr>
          <a:xfrm>
            <a:off x="2785403" y="1223889"/>
            <a:ext cx="2305690" cy="150524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C58A58A-D285-4268-8101-5A6690F35FE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74811" t="31435" r="17846" b="54669"/>
          <a:stretch/>
        </p:blipFill>
        <p:spPr>
          <a:xfrm>
            <a:off x="9121015" y="2156460"/>
            <a:ext cx="895181" cy="9525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FE463AC-0227-4424-BC1A-5E5D3E723701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4808" t="67291" r="66308" b="10750"/>
          <a:stretch/>
        </p:blipFill>
        <p:spPr>
          <a:xfrm>
            <a:off x="3024554" y="4614203"/>
            <a:ext cx="1083212" cy="150524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D8807FA-B2C0-49F1-9353-72DF187E6199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63769" t="54669" r="22846" b="21011"/>
          <a:stretch/>
        </p:blipFill>
        <p:spPr>
          <a:xfrm>
            <a:off x="7774745" y="3749041"/>
            <a:ext cx="1631852" cy="166702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ECBE1E4-5AEF-41EA-AABA-2DB3CE41FE5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395912" y="2381250"/>
            <a:ext cx="1400175" cy="2095500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9"/>
          <a:srcRect l="74613" t="16825" r="19137" b="72857"/>
          <a:stretch/>
        </p:blipFill>
        <p:spPr>
          <a:xfrm>
            <a:off x="10597243" y="16328"/>
            <a:ext cx="1143000" cy="1061357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10"/>
          <a:srcRect l="35863" t="45089" r="44226" b="35982"/>
          <a:stretch/>
        </p:blipFill>
        <p:spPr>
          <a:xfrm>
            <a:off x="3510642" y="2530928"/>
            <a:ext cx="3641271" cy="3461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3618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25</Words>
  <Application>Microsoft Office PowerPoint</Application>
  <PresentationFormat>Widescreen</PresentationFormat>
  <Paragraphs>13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Comic Sans MS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Lauren LEWIS</dc:creator>
  <cp:lastModifiedBy>i-cgp1</cp:lastModifiedBy>
  <cp:revision>10</cp:revision>
  <cp:lastPrinted>2020-01-28T11:08:04Z</cp:lastPrinted>
  <dcterms:created xsi:type="dcterms:W3CDTF">2020-01-27T21:21:35Z</dcterms:created>
  <dcterms:modified xsi:type="dcterms:W3CDTF">2020-01-28T11:24:36Z</dcterms:modified>
</cp:coreProperties>
</file>