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  <p:sldId id="267" r:id="rId13"/>
    <p:sldId id="268" r:id="rId14"/>
    <p:sldId id="270" r:id="rId15"/>
    <p:sldId id="269" r:id="rId16"/>
    <p:sldId id="272" r:id="rId17"/>
    <p:sldId id="271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6AF2C0-95CC-4899-89F1-0B3FF14B7612}" v="8" dt="2025-12-08T10:21:28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delSld modSld">
      <pc:chgData name="Jenni Steen" userId="3e51ffc7-aa92-4e9a-9db2-4e9164f92bbf" providerId="ADAL" clId="{3AC6A595-C3C8-47BB-899C-72F74CE2E322}" dt="2025-12-08T10:21:36.271" v="66" actId="14100"/>
      <pc:docMkLst>
        <pc:docMk/>
      </pc:docMkLst>
      <pc:sldChg chg="modTransition">
        <pc:chgData name="Jenni Steen" userId="3e51ffc7-aa92-4e9a-9db2-4e9164f92bbf" providerId="ADAL" clId="{3AC6A595-C3C8-47BB-899C-72F74CE2E322}" dt="2025-12-08T08:47:52.128" v="44"/>
        <pc:sldMkLst>
          <pc:docMk/>
          <pc:sldMk cId="556409034" sldId="269"/>
        </pc:sldMkLst>
      </pc:sldChg>
      <pc:sldChg chg="addSp delSp modSp new mod modTransition setBg modClrScheme chgLayout">
        <pc:chgData name="Jenni Steen" userId="3e51ffc7-aa92-4e9a-9db2-4e9164f92bbf" providerId="ADAL" clId="{3AC6A595-C3C8-47BB-899C-72F74CE2E322}" dt="2025-12-08T08:48:17.079" v="47"/>
        <pc:sldMkLst>
          <pc:docMk/>
          <pc:sldMk cId="3954769910" sldId="272"/>
        </pc:sldMkLst>
        <pc:spChg chg="del mod ord">
          <ac:chgData name="Jenni Steen" userId="3e51ffc7-aa92-4e9a-9db2-4e9164f92bbf" providerId="ADAL" clId="{3AC6A595-C3C8-47BB-899C-72F74CE2E322}" dt="2025-12-08T08:46:28.092" v="1" actId="700"/>
          <ac:spMkLst>
            <pc:docMk/>
            <pc:sldMk cId="3954769910" sldId="272"/>
            <ac:spMk id="2" creationId="{B44BDD87-F56A-1CA1-3309-770332635E64}"/>
          </ac:spMkLst>
        </pc:spChg>
        <pc:spChg chg="del">
          <ac:chgData name="Jenni Steen" userId="3e51ffc7-aa92-4e9a-9db2-4e9164f92bbf" providerId="ADAL" clId="{3AC6A595-C3C8-47BB-899C-72F74CE2E322}" dt="2025-12-08T08:46:28.092" v="1" actId="700"/>
          <ac:spMkLst>
            <pc:docMk/>
            <pc:sldMk cId="3954769910" sldId="272"/>
            <ac:spMk id="3" creationId="{A008B625-A09C-ADEC-BF25-B57FF6419193}"/>
          </ac:spMkLst>
        </pc:spChg>
        <pc:spChg chg="add mod or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4" creationId="{B3050AF1-50F7-AC68-F520-4C25D366DB4F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23" creationId="{3559A5F2-8BE0-4998-A1E4-1B145465A981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25" creationId="{3A6596D4-D53C-424F-9F16-CC8686C079E0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31" creationId="{9772CABD-4211-42AA-B349-D4002E52F1EF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33" creationId="{BBD91630-4DBA-4294-8016-FEB5C3B0CED1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35" creationId="{E67D1587-504D-41BC-9D48-B61257BFBCF0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37" creationId="{8765DD1A-F044-4DE7-8A9B-7C30DC85A4AF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39" creationId="{2FE2170D-72D6-48A8-8E9A-BFF3BF03D032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41" creationId="{01D19436-094D-463D-AFEA-870FDBD03797}"/>
          </ac:spMkLst>
        </pc:spChg>
        <pc:spChg chg="add">
          <ac:chgData name="Jenni Steen" userId="3e51ffc7-aa92-4e9a-9db2-4e9164f92bbf" providerId="ADAL" clId="{3AC6A595-C3C8-47BB-899C-72F74CE2E322}" dt="2025-12-08T08:47:26.093" v="42" actId="26606"/>
          <ac:spMkLst>
            <pc:docMk/>
            <pc:sldMk cId="3954769910" sldId="272"/>
            <ac:spMk id="43" creationId="{9A2DE6E0-967C-4C58-8558-EC08F1138BD1}"/>
          </ac:spMkLst>
        </pc:spChg>
        <pc:picChg chg="add mod">
          <ac:chgData name="Jenni Steen" userId="3e51ffc7-aa92-4e9a-9db2-4e9164f92bbf" providerId="ADAL" clId="{3AC6A595-C3C8-47BB-899C-72F74CE2E322}" dt="2025-12-08T08:47:19.468" v="41" actId="931"/>
          <ac:picMkLst>
            <pc:docMk/>
            <pc:sldMk cId="3954769910" sldId="272"/>
            <ac:picMk id="6" creationId="{66736038-2AAD-421D-BDB3-C9AD23C94F97}"/>
          </ac:picMkLst>
        </pc:picChg>
      </pc:sldChg>
      <pc:sldChg chg="new del">
        <pc:chgData name="Jenni Steen" userId="3e51ffc7-aa92-4e9a-9db2-4e9164f92bbf" providerId="ADAL" clId="{3AC6A595-C3C8-47BB-899C-72F74CE2E322}" dt="2025-12-08T08:54:41.712" v="49" actId="680"/>
        <pc:sldMkLst>
          <pc:docMk/>
          <pc:sldMk cId="1440473695" sldId="273"/>
        </pc:sldMkLst>
      </pc:sldChg>
      <pc:sldChg chg="addSp delSp modSp new mod">
        <pc:chgData name="Jenni Steen" userId="3e51ffc7-aa92-4e9a-9db2-4e9164f92bbf" providerId="ADAL" clId="{3AC6A595-C3C8-47BB-899C-72F74CE2E322}" dt="2025-12-08T10:21:13.170" v="59" actId="14100"/>
        <pc:sldMkLst>
          <pc:docMk/>
          <pc:sldMk cId="4215050342" sldId="273"/>
        </pc:sldMkLst>
        <pc:spChg chg="del">
          <ac:chgData name="Jenni Steen" userId="3e51ffc7-aa92-4e9a-9db2-4e9164f92bbf" providerId="ADAL" clId="{3AC6A595-C3C8-47BB-899C-72F74CE2E322}" dt="2025-12-08T10:20:41.035" v="52" actId="478"/>
          <ac:spMkLst>
            <pc:docMk/>
            <pc:sldMk cId="4215050342" sldId="273"/>
            <ac:spMk id="2" creationId="{2D040F84-D4D1-785F-B78A-D838E4C9FE72}"/>
          </ac:spMkLst>
        </pc:spChg>
        <pc:spChg chg="del">
          <ac:chgData name="Jenni Steen" userId="3e51ffc7-aa92-4e9a-9db2-4e9164f92bbf" providerId="ADAL" clId="{3AC6A595-C3C8-47BB-899C-72F74CE2E322}" dt="2025-12-08T10:20:43.251" v="53" actId="478"/>
          <ac:spMkLst>
            <pc:docMk/>
            <pc:sldMk cId="4215050342" sldId="273"/>
            <ac:spMk id="3" creationId="{C4B6A202-808A-549C-3838-FAC42DDA6654}"/>
          </ac:spMkLst>
        </pc:spChg>
        <pc:picChg chg="add mod">
          <ac:chgData name="Jenni Steen" userId="3e51ffc7-aa92-4e9a-9db2-4e9164f92bbf" providerId="ADAL" clId="{3AC6A595-C3C8-47BB-899C-72F74CE2E322}" dt="2025-12-08T10:21:13.170" v="59" actId="14100"/>
          <ac:picMkLst>
            <pc:docMk/>
            <pc:sldMk cId="4215050342" sldId="273"/>
            <ac:picMk id="5" creationId="{BC1B9380-F7E6-5714-F23E-59926884F181}"/>
          </ac:picMkLst>
        </pc:picChg>
      </pc:sldChg>
      <pc:sldChg chg="addSp delSp modSp new mod">
        <pc:chgData name="Jenni Steen" userId="3e51ffc7-aa92-4e9a-9db2-4e9164f92bbf" providerId="ADAL" clId="{3AC6A595-C3C8-47BB-899C-72F74CE2E322}" dt="2025-12-08T10:21:36.271" v="66" actId="14100"/>
        <pc:sldMkLst>
          <pc:docMk/>
          <pc:sldMk cId="1515000941" sldId="274"/>
        </pc:sldMkLst>
        <pc:spChg chg="del">
          <ac:chgData name="Jenni Steen" userId="3e51ffc7-aa92-4e9a-9db2-4e9164f92bbf" providerId="ADAL" clId="{3AC6A595-C3C8-47BB-899C-72F74CE2E322}" dt="2025-12-08T10:21:17.788" v="60" actId="478"/>
          <ac:spMkLst>
            <pc:docMk/>
            <pc:sldMk cId="1515000941" sldId="274"/>
            <ac:spMk id="2" creationId="{5766A6EB-0E1B-035D-57A4-E9E0A4A721FD}"/>
          </ac:spMkLst>
        </pc:spChg>
        <pc:spChg chg="del">
          <ac:chgData name="Jenni Steen" userId="3e51ffc7-aa92-4e9a-9db2-4e9164f92bbf" providerId="ADAL" clId="{3AC6A595-C3C8-47BB-899C-72F74CE2E322}" dt="2025-12-08T10:21:19.986" v="61" actId="478"/>
          <ac:spMkLst>
            <pc:docMk/>
            <pc:sldMk cId="1515000941" sldId="274"/>
            <ac:spMk id="3" creationId="{6AA22DD0-D4EE-8B1E-D5FC-C48B375B7055}"/>
          </ac:spMkLst>
        </pc:spChg>
        <pc:picChg chg="add mod">
          <ac:chgData name="Jenni Steen" userId="3e51ffc7-aa92-4e9a-9db2-4e9164f92bbf" providerId="ADAL" clId="{3AC6A595-C3C8-47BB-899C-72F74CE2E322}" dt="2025-12-08T10:21:36.271" v="66" actId="14100"/>
          <ac:picMkLst>
            <pc:docMk/>
            <pc:sldMk cId="1515000941" sldId="274"/>
            <ac:picMk id="5" creationId="{DB65656F-9F43-264E-3A1E-CEBCDD6049E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ABC0EE-2A41-46C3-8145-BEEE983413D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BF6D4F5-69BC-4BF0-A5F8-B936D92DCFF2}">
      <dgm:prSet/>
      <dgm:spPr/>
      <dgm:t>
        <a:bodyPr/>
        <a:lstStyle/>
        <a:p>
          <a:pPr>
            <a:defRPr cap="all"/>
          </a:pPr>
          <a:r>
            <a:rPr lang="en-GB"/>
            <a:t>One large task</a:t>
          </a:r>
          <a:endParaRPr lang="en-US"/>
        </a:p>
      </dgm:t>
    </dgm:pt>
    <dgm:pt modelId="{45C1B4DB-AF80-4C2B-8F11-EDA9927F60EA}" type="parTrans" cxnId="{D8D356BA-8BB6-4DB3-9ACB-4399AF9757E3}">
      <dgm:prSet/>
      <dgm:spPr/>
      <dgm:t>
        <a:bodyPr/>
        <a:lstStyle/>
        <a:p>
          <a:endParaRPr lang="en-US"/>
        </a:p>
      </dgm:t>
    </dgm:pt>
    <dgm:pt modelId="{58082ECE-C78E-4290-ABD8-788AFAC2AC2B}" type="sibTrans" cxnId="{D8D356BA-8BB6-4DB3-9ACB-4399AF9757E3}">
      <dgm:prSet/>
      <dgm:spPr/>
      <dgm:t>
        <a:bodyPr/>
        <a:lstStyle/>
        <a:p>
          <a:endParaRPr lang="en-US"/>
        </a:p>
      </dgm:t>
    </dgm:pt>
    <dgm:pt modelId="{22C6C416-6F36-4BF3-8CDA-8FA72F71FBA6}">
      <dgm:prSet/>
      <dgm:spPr/>
      <dgm:t>
        <a:bodyPr/>
        <a:lstStyle/>
        <a:p>
          <a:pPr>
            <a:defRPr cap="all"/>
          </a:pPr>
          <a:r>
            <a:rPr lang="en-GB"/>
            <a:t>Three medium tasks</a:t>
          </a:r>
          <a:endParaRPr lang="en-US"/>
        </a:p>
      </dgm:t>
    </dgm:pt>
    <dgm:pt modelId="{088D1654-D1FA-468D-801D-E594A6B3FDCA}" type="parTrans" cxnId="{194282DE-8EE0-4704-963E-6BD70224F8EF}">
      <dgm:prSet/>
      <dgm:spPr/>
      <dgm:t>
        <a:bodyPr/>
        <a:lstStyle/>
        <a:p>
          <a:endParaRPr lang="en-US"/>
        </a:p>
      </dgm:t>
    </dgm:pt>
    <dgm:pt modelId="{690DB35C-C48B-47EE-A9BF-6165374AEEC5}" type="sibTrans" cxnId="{194282DE-8EE0-4704-963E-6BD70224F8EF}">
      <dgm:prSet/>
      <dgm:spPr/>
      <dgm:t>
        <a:bodyPr/>
        <a:lstStyle/>
        <a:p>
          <a:endParaRPr lang="en-US"/>
        </a:p>
      </dgm:t>
    </dgm:pt>
    <dgm:pt modelId="{6192B92A-6CE4-4EF6-B071-22F967965A90}">
      <dgm:prSet/>
      <dgm:spPr/>
      <dgm:t>
        <a:bodyPr/>
        <a:lstStyle/>
        <a:p>
          <a:pPr>
            <a:defRPr cap="all"/>
          </a:pPr>
          <a:r>
            <a:rPr lang="en-GB"/>
            <a:t>Five small tasks</a:t>
          </a:r>
          <a:endParaRPr lang="en-US"/>
        </a:p>
      </dgm:t>
    </dgm:pt>
    <dgm:pt modelId="{3AE7D9EA-8B21-48DA-B13B-15B90289006B}" type="parTrans" cxnId="{5098EE15-762F-4B61-88E5-1ACB7AC641B9}">
      <dgm:prSet/>
      <dgm:spPr/>
      <dgm:t>
        <a:bodyPr/>
        <a:lstStyle/>
        <a:p>
          <a:endParaRPr lang="en-US"/>
        </a:p>
      </dgm:t>
    </dgm:pt>
    <dgm:pt modelId="{6703D550-8D73-4A7F-8406-66EF45C8AF21}" type="sibTrans" cxnId="{5098EE15-762F-4B61-88E5-1ACB7AC641B9}">
      <dgm:prSet/>
      <dgm:spPr/>
      <dgm:t>
        <a:bodyPr/>
        <a:lstStyle/>
        <a:p>
          <a:endParaRPr lang="en-US"/>
        </a:p>
      </dgm:t>
    </dgm:pt>
    <dgm:pt modelId="{05F04EA1-6749-48E9-914D-EF24A43ED798}" type="pres">
      <dgm:prSet presAssocID="{73ABC0EE-2A41-46C3-8145-BEEE983413DE}" presName="root" presStyleCnt="0">
        <dgm:presLayoutVars>
          <dgm:dir/>
          <dgm:resizeHandles val="exact"/>
        </dgm:presLayoutVars>
      </dgm:prSet>
      <dgm:spPr/>
    </dgm:pt>
    <dgm:pt modelId="{8A81E69F-F320-41AC-A887-FEE28A6B1A41}" type="pres">
      <dgm:prSet presAssocID="{BBF6D4F5-69BC-4BF0-A5F8-B936D92DCFF2}" presName="compNode" presStyleCnt="0"/>
      <dgm:spPr/>
    </dgm:pt>
    <dgm:pt modelId="{4DCBF450-9936-45A4-9B7F-28E02D6E39F4}" type="pres">
      <dgm:prSet presAssocID="{BBF6D4F5-69BC-4BF0-A5F8-B936D92DCFF2}" presName="iconBgRect" presStyleLbl="bgShp" presStyleIdx="0" presStyleCnt="3"/>
      <dgm:spPr/>
    </dgm:pt>
    <dgm:pt modelId="{1D848399-89BC-40B5-9F83-8DE6673108A3}" type="pres">
      <dgm:prSet presAssocID="{BBF6D4F5-69BC-4BF0-A5F8-B936D92DCF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142E34D-8C67-46AC-9B69-B74B53F39D91}" type="pres">
      <dgm:prSet presAssocID="{BBF6D4F5-69BC-4BF0-A5F8-B936D92DCFF2}" presName="spaceRect" presStyleCnt="0"/>
      <dgm:spPr/>
    </dgm:pt>
    <dgm:pt modelId="{3A2CAF42-A394-49A9-B7D5-5D6464482546}" type="pres">
      <dgm:prSet presAssocID="{BBF6D4F5-69BC-4BF0-A5F8-B936D92DCFF2}" presName="textRect" presStyleLbl="revTx" presStyleIdx="0" presStyleCnt="3">
        <dgm:presLayoutVars>
          <dgm:chMax val="1"/>
          <dgm:chPref val="1"/>
        </dgm:presLayoutVars>
      </dgm:prSet>
      <dgm:spPr/>
    </dgm:pt>
    <dgm:pt modelId="{E57E2AEB-3560-4CEF-AAFD-C805302367B5}" type="pres">
      <dgm:prSet presAssocID="{58082ECE-C78E-4290-ABD8-788AFAC2AC2B}" presName="sibTrans" presStyleCnt="0"/>
      <dgm:spPr/>
    </dgm:pt>
    <dgm:pt modelId="{000CB239-0DE9-4B65-B37C-3D281B4E3AA4}" type="pres">
      <dgm:prSet presAssocID="{22C6C416-6F36-4BF3-8CDA-8FA72F71FBA6}" presName="compNode" presStyleCnt="0"/>
      <dgm:spPr/>
    </dgm:pt>
    <dgm:pt modelId="{C210127B-39F5-48AA-BF3E-4EF6336D040C}" type="pres">
      <dgm:prSet presAssocID="{22C6C416-6F36-4BF3-8CDA-8FA72F71FBA6}" presName="iconBgRect" presStyleLbl="bgShp" presStyleIdx="1" presStyleCnt="3"/>
      <dgm:spPr/>
    </dgm:pt>
    <dgm:pt modelId="{7A2724E5-E05F-4212-A961-4474CDDB3786}" type="pres">
      <dgm:prSet presAssocID="{22C6C416-6F36-4BF3-8CDA-8FA72F71FB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188B58D-ED77-46C2-BBE8-28E036B24E6F}" type="pres">
      <dgm:prSet presAssocID="{22C6C416-6F36-4BF3-8CDA-8FA72F71FBA6}" presName="spaceRect" presStyleCnt="0"/>
      <dgm:spPr/>
    </dgm:pt>
    <dgm:pt modelId="{E8A8E0F3-C523-47A1-9AED-F03BD95CA866}" type="pres">
      <dgm:prSet presAssocID="{22C6C416-6F36-4BF3-8CDA-8FA72F71FBA6}" presName="textRect" presStyleLbl="revTx" presStyleIdx="1" presStyleCnt="3">
        <dgm:presLayoutVars>
          <dgm:chMax val="1"/>
          <dgm:chPref val="1"/>
        </dgm:presLayoutVars>
      </dgm:prSet>
      <dgm:spPr/>
    </dgm:pt>
    <dgm:pt modelId="{B3189DA0-0B54-4D1A-BD62-FB42B8BFB9FA}" type="pres">
      <dgm:prSet presAssocID="{690DB35C-C48B-47EE-A9BF-6165374AEEC5}" presName="sibTrans" presStyleCnt="0"/>
      <dgm:spPr/>
    </dgm:pt>
    <dgm:pt modelId="{C86A75C2-F26D-4805-91DB-4B1157B4A3BD}" type="pres">
      <dgm:prSet presAssocID="{6192B92A-6CE4-4EF6-B071-22F967965A90}" presName="compNode" presStyleCnt="0"/>
      <dgm:spPr/>
    </dgm:pt>
    <dgm:pt modelId="{9963BAB2-95BD-41A4-AF7A-297C3BF19A43}" type="pres">
      <dgm:prSet presAssocID="{6192B92A-6CE4-4EF6-B071-22F967965A90}" presName="iconBgRect" presStyleLbl="bgShp" presStyleIdx="2" presStyleCnt="3"/>
      <dgm:spPr/>
    </dgm:pt>
    <dgm:pt modelId="{887788CE-28E3-4864-BF03-7F1F77A83AC9}" type="pres">
      <dgm:prSet presAssocID="{6192B92A-6CE4-4EF6-B071-22F967965A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5E775F-F552-4A52-B58B-04E5DF8E2FBC}" type="pres">
      <dgm:prSet presAssocID="{6192B92A-6CE4-4EF6-B071-22F967965A90}" presName="spaceRect" presStyleCnt="0"/>
      <dgm:spPr/>
    </dgm:pt>
    <dgm:pt modelId="{81969CDB-A5D4-4B01-8CA1-9AA86818D9FD}" type="pres">
      <dgm:prSet presAssocID="{6192B92A-6CE4-4EF6-B071-22F967965A9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1025312-5952-4C42-97DA-1393456EE1B7}" type="presOf" srcId="{6192B92A-6CE4-4EF6-B071-22F967965A90}" destId="{81969CDB-A5D4-4B01-8CA1-9AA86818D9FD}" srcOrd="0" destOrd="0" presId="urn:microsoft.com/office/officeart/2018/5/layout/IconCircleLabelList"/>
    <dgm:cxn modelId="{5098EE15-762F-4B61-88E5-1ACB7AC641B9}" srcId="{73ABC0EE-2A41-46C3-8145-BEEE983413DE}" destId="{6192B92A-6CE4-4EF6-B071-22F967965A90}" srcOrd="2" destOrd="0" parTransId="{3AE7D9EA-8B21-48DA-B13B-15B90289006B}" sibTransId="{6703D550-8D73-4A7F-8406-66EF45C8AF21}"/>
    <dgm:cxn modelId="{BB01122B-9F25-4A35-8195-69809108BD3F}" type="presOf" srcId="{BBF6D4F5-69BC-4BF0-A5F8-B936D92DCFF2}" destId="{3A2CAF42-A394-49A9-B7D5-5D6464482546}" srcOrd="0" destOrd="0" presId="urn:microsoft.com/office/officeart/2018/5/layout/IconCircleLabelList"/>
    <dgm:cxn modelId="{AA9DED7C-F8E6-4A37-88E6-67A77C4F316F}" type="presOf" srcId="{73ABC0EE-2A41-46C3-8145-BEEE983413DE}" destId="{05F04EA1-6749-48E9-914D-EF24A43ED798}" srcOrd="0" destOrd="0" presId="urn:microsoft.com/office/officeart/2018/5/layout/IconCircleLabelList"/>
    <dgm:cxn modelId="{69FBA2A3-5D4C-45AC-942B-62B094158BC5}" type="presOf" srcId="{22C6C416-6F36-4BF3-8CDA-8FA72F71FBA6}" destId="{E8A8E0F3-C523-47A1-9AED-F03BD95CA866}" srcOrd="0" destOrd="0" presId="urn:microsoft.com/office/officeart/2018/5/layout/IconCircleLabelList"/>
    <dgm:cxn modelId="{D8D356BA-8BB6-4DB3-9ACB-4399AF9757E3}" srcId="{73ABC0EE-2A41-46C3-8145-BEEE983413DE}" destId="{BBF6D4F5-69BC-4BF0-A5F8-B936D92DCFF2}" srcOrd="0" destOrd="0" parTransId="{45C1B4DB-AF80-4C2B-8F11-EDA9927F60EA}" sibTransId="{58082ECE-C78E-4290-ABD8-788AFAC2AC2B}"/>
    <dgm:cxn modelId="{194282DE-8EE0-4704-963E-6BD70224F8EF}" srcId="{73ABC0EE-2A41-46C3-8145-BEEE983413DE}" destId="{22C6C416-6F36-4BF3-8CDA-8FA72F71FBA6}" srcOrd="1" destOrd="0" parTransId="{088D1654-D1FA-468D-801D-E594A6B3FDCA}" sibTransId="{690DB35C-C48B-47EE-A9BF-6165374AEEC5}"/>
    <dgm:cxn modelId="{B7852C70-3D70-4F23-9DF4-6EE64D590E74}" type="presParOf" srcId="{05F04EA1-6749-48E9-914D-EF24A43ED798}" destId="{8A81E69F-F320-41AC-A887-FEE28A6B1A41}" srcOrd="0" destOrd="0" presId="urn:microsoft.com/office/officeart/2018/5/layout/IconCircleLabelList"/>
    <dgm:cxn modelId="{72EC0E90-95E6-4AD9-9310-045E934A1ECF}" type="presParOf" srcId="{8A81E69F-F320-41AC-A887-FEE28A6B1A41}" destId="{4DCBF450-9936-45A4-9B7F-28E02D6E39F4}" srcOrd="0" destOrd="0" presId="urn:microsoft.com/office/officeart/2018/5/layout/IconCircleLabelList"/>
    <dgm:cxn modelId="{23A1757F-509D-4874-AABF-2470018164CC}" type="presParOf" srcId="{8A81E69F-F320-41AC-A887-FEE28A6B1A41}" destId="{1D848399-89BC-40B5-9F83-8DE6673108A3}" srcOrd="1" destOrd="0" presId="urn:microsoft.com/office/officeart/2018/5/layout/IconCircleLabelList"/>
    <dgm:cxn modelId="{4EEEB36F-F0FB-4146-A82D-7F8C45F289F1}" type="presParOf" srcId="{8A81E69F-F320-41AC-A887-FEE28A6B1A41}" destId="{F142E34D-8C67-46AC-9B69-B74B53F39D91}" srcOrd="2" destOrd="0" presId="urn:microsoft.com/office/officeart/2018/5/layout/IconCircleLabelList"/>
    <dgm:cxn modelId="{A50A4865-0FEE-4402-944E-94B16919EC58}" type="presParOf" srcId="{8A81E69F-F320-41AC-A887-FEE28A6B1A41}" destId="{3A2CAF42-A394-49A9-B7D5-5D6464482546}" srcOrd="3" destOrd="0" presId="urn:microsoft.com/office/officeart/2018/5/layout/IconCircleLabelList"/>
    <dgm:cxn modelId="{B1ACADA3-6237-4AFD-9BAC-E3EE1125512B}" type="presParOf" srcId="{05F04EA1-6749-48E9-914D-EF24A43ED798}" destId="{E57E2AEB-3560-4CEF-AAFD-C805302367B5}" srcOrd="1" destOrd="0" presId="urn:microsoft.com/office/officeart/2018/5/layout/IconCircleLabelList"/>
    <dgm:cxn modelId="{20269AAC-01F8-49CF-8841-2121877B7A93}" type="presParOf" srcId="{05F04EA1-6749-48E9-914D-EF24A43ED798}" destId="{000CB239-0DE9-4B65-B37C-3D281B4E3AA4}" srcOrd="2" destOrd="0" presId="urn:microsoft.com/office/officeart/2018/5/layout/IconCircleLabelList"/>
    <dgm:cxn modelId="{EF8EF441-13AF-4633-991D-A666F892F9D5}" type="presParOf" srcId="{000CB239-0DE9-4B65-B37C-3D281B4E3AA4}" destId="{C210127B-39F5-48AA-BF3E-4EF6336D040C}" srcOrd="0" destOrd="0" presId="urn:microsoft.com/office/officeart/2018/5/layout/IconCircleLabelList"/>
    <dgm:cxn modelId="{29DAC069-BF18-4402-902C-69DAA8328DF4}" type="presParOf" srcId="{000CB239-0DE9-4B65-B37C-3D281B4E3AA4}" destId="{7A2724E5-E05F-4212-A961-4474CDDB3786}" srcOrd="1" destOrd="0" presId="urn:microsoft.com/office/officeart/2018/5/layout/IconCircleLabelList"/>
    <dgm:cxn modelId="{E61A11FF-0335-40A4-B76F-E3F05960673C}" type="presParOf" srcId="{000CB239-0DE9-4B65-B37C-3D281B4E3AA4}" destId="{5188B58D-ED77-46C2-BBE8-28E036B24E6F}" srcOrd="2" destOrd="0" presId="urn:microsoft.com/office/officeart/2018/5/layout/IconCircleLabelList"/>
    <dgm:cxn modelId="{990E5D26-D560-4D07-AA32-7BA9BF51D724}" type="presParOf" srcId="{000CB239-0DE9-4B65-B37C-3D281B4E3AA4}" destId="{E8A8E0F3-C523-47A1-9AED-F03BD95CA866}" srcOrd="3" destOrd="0" presId="urn:microsoft.com/office/officeart/2018/5/layout/IconCircleLabelList"/>
    <dgm:cxn modelId="{E89CE0FD-B368-403D-B5D3-AE3D536E437F}" type="presParOf" srcId="{05F04EA1-6749-48E9-914D-EF24A43ED798}" destId="{B3189DA0-0B54-4D1A-BD62-FB42B8BFB9FA}" srcOrd="3" destOrd="0" presId="urn:microsoft.com/office/officeart/2018/5/layout/IconCircleLabelList"/>
    <dgm:cxn modelId="{A5AE33A4-DC3E-470E-9765-7583872E5AFB}" type="presParOf" srcId="{05F04EA1-6749-48E9-914D-EF24A43ED798}" destId="{C86A75C2-F26D-4805-91DB-4B1157B4A3BD}" srcOrd="4" destOrd="0" presId="urn:microsoft.com/office/officeart/2018/5/layout/IconCircleLabelList"/>
    <dgm:cxn modelId="{38DAC0B6-B272-4202-ACFD-8481C1810A63}" type="presParOf" srcId="{C86A75C2-F26D-4805-91DB-4B1157B4A3BD}" destId="{9963BAB2-95BD-41A4-AF7A-297C3BF19A43}" srcOrd="0" destOrd="0" presId="urn:microsoft.com/office/officeart/2018/5/layout/IconCircleLabelList"/>
    <dgm:cxn modelId="{B47557B3-08FC-4257-AD33-1084FFFE1092}" type="presParOf" srcId="{C86A75C2-F26D-4805-91DB-4B1157B4A3BD}" destId="{887788CE-28E3-4864-BF03-7F1F77A83AC9}" srcOrd="1" destOrd="0" presId="urn:microsoft.com/office/officeart/2018/5/layout/IconCircleLabelList"/>
    <dgm:cxn modelId="{E9B900DD-FFFB-4E7D-83A0-5E32CEBF1B65}" type="presParOf" srcId="{C86A75C2-F26D-4805-91DB-4B1157B4A3BD}" destId="{695E775F-F552-4A52-B58B-04E5DF8E2FBC}" srcOrd="2" destOrd="0" presId="urn:microsoft.com/office/officeart/2018/5/layout/IconCircleLabelList"/>
    <dgm:cxn modelId="{8E2EEB4A-D6AB-4559-A886-3DB9C32E400D}" type="presParOf" srcId="{C86A75C2-F26D-4805-91DB-4B1157B4A3BD}" destId="{81969CDB-A5D4-4B01-8CA1-9AA86818D9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81C839-2092-404C-AF36-A4168A7025A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D3991C-D557-4930-8A16-FE3D66077B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prepared</a:t>
          </a:r>
          <a:endParaRPr lang="en-US"/>
        </a:p>
      </dgm:t>
    </dgm:pt>
    <dgm:pt modelId="{53A73E66-B38E-4DFB-9648-E6806F656CE0}" type="parTrans" cxnId="{75A513F5-E3D6-4B8E-A56E-9147E1A227DC}">
      <dgm:prSet/>
      <dgm:spPr/>
      <dgm:t>
        <a:bodyPr/>
        <a:lstStyle/>
        <a:p>
          <a:endParaRPr lang="en-US"/>
        </a:p>
      </dgm:t>
    </dgm:pt>
    <dgm:pt modelId="{4A0F1D06-BC8D-4931-A322-4FF41A7F471F}" type="sibTrans" cxnId="{75A513F5-E3D6-4B8E-A56E-9147E1A227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A7788F9-E873-4597-85C2-C4A713ADA2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 enough sleep</a:t>
          </a:r>
          <a:endParaRPr lang="en-US"/>
        </a:p>
      </dgm:t>
    </dgm:pt>
    <dgm:pt modelId="{AB91260F-B962-4D47-8E3D-9373FFAF579B}" type="parTrans" cxnId="{23110E65-6B45-47E3-9E57-8390952597FF}">
      <dgm:prSet/>
      <dgm:spPr/>
      <dgm:t>
        <a:bodyPr/>
        <a:lstStyle/>
        <a:p>
          <a:endParaRPr lang="en-US"/>
        </a:p>
      </dgm:t>
    </dgm:pt>
    <dgm:pt modelId="{8BACFA8A-6D5A-4755-A667-8EE3FA91F563}" type="sibTrans" cxnId="{23110E65-6B45-47E3-9E57-8390952597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AA6DD3-A0C3-4434-B0BB-A307BCB838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Eat well on the day</a:t>
          </a:r>
          <a:endParaRPr lang="en-US"/>
        </a:p>
      </dgm:t>
    </dgm:pt>
    <dgm:pt modelId="{E5173368-8746-45BE-A487-58055B9C936B}" type="parTrans" cxnId="{299CBD09-6CD4-4793-8370-B841B736D254}">
      <dgm:prSet/>
      <dgm:spPr/>
      <dgm:t>
        <a:bodyPr/>
        <a:lstStyle/>
        <a:p>
          <a:endParaRPr lang="en-US"/>
        </a:p>
      </dgm:t>
    </dgm:pt>
    <dgm:pt modelId="{A49D406E-EEC1-470C-869E-7EE1724B2C51}" type="sibTrans" cxnId="{299CBD09-6CD4-4793-8370-B841B736D2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0A7E67-2405-43A1-BACA-F0244326D1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Show up on time and ready</a:t>
          </a:r>
          <a:endParaRPr lang="en-US"/>
        </a:p>
      </dgm:t>
    </dgm:pt>
    <dgm:pt modelId="{2A7564FE-6231-461E-BC75-97031B8644AD}" type="parTrans" cxnId="{EBDD6E35-6BCB-4606-8023-74FBA254010B}">
      <dgm:prSet/>
      <dgm:spPr/>
      <dgm:t>
        <a:bodyPr/>
        <a:lstStyle/>
        <a:p>
          <a:endParaRPr lang="en-US"/>
        </a:p>
      </dgm:t>
    </dgm:pt>
    <dgm:pt modelId="{58BD0031-F8C0-4B9C-9155-797695A7A396}" type="sibTrans" cxnId="{EBDD6E35-6BCB-4606-8023-74FBA254010B}">
      <dgm:prSet/>
      <dgm:spPr/>
      <dgm:t>
        <a:bodyPr/>
        <a:lstStyle/>
        <a:p>
          <a:endParaRPr lang="en-US"/>
        </a:p>
      </dgm:t>
    </dgm:pt>
    <dgm:pt modelId="{B698C18C-E45D-431A-A729-3700B074599A}" type="pres">
      <dgm:prSet presAssocID="{3D81C839-2092-404C-AF36-A4168A7025AB}" presName="root" presStyleCnt="0">
        <dgm:presLayoutVars>
          <dgm:dir/>
          <dgm:resizeHandles val="exact"/>
        </dgm:presLayoutVars>
      </dgm:prSet>
      <dgm:spPr/>
    </dgm:pt>
    <dgm:pt modelId="{008079D2-C1DA-4CD8-B729-3EF16F3EA159}" type="pres">
      <dgm:prSet presAssocID="{3D81C839-2092-404C-AF36-A4168A7025AB}" presName="container" presStyleCnt="0">
        <dgm:presLayoutVars>
          <dgm:dir/>
          <dgm:resizeHandles val="exact"/>
        </dgm:presLayoutVars>
      </dgm:prSet>
      <dgm:spPr/>
    </dgm:pt>
    <dgm:pt modelId="{F637E017-7BFB-4BA8-BD09-FF2A530D376A}" type="pres">
      <dgm:prSet presAssocID="{0AD3991C-D557-4930-8A16-FE3D66077B1C}" presName="compNode" presStyleCnt="0"/>
      <dgm:spPr/>
    </dgm:pt>
    <dgm:pt modelId="{8CEB2B67-BF18-49B1-B8D3-55EFC32631A3}" type="pres">
      <dgm:prSet presAssocID="{0AD3991C-D557-4930-8A16-FE3D66077B1C}" presName="iconBgRect" presStyleLbl="bgShp" presStyleIdx="0" presStyleCnt="4"/>
      <dgm:spPr/>
    </dgm:pt>
    <dgm:pt modelId="{63F637AF-739C-4944-B24C-26129C80E03D}" type="pres">
      <dgm:prSet presAssocID="{0AD3991C-D557-4930-8A16-FE3D66077B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D72A8CD-BBCB-4046-A361-98F271E57972}" type="pres">
      <dgm:prSet presAssocID="{0AD3991C-D557-4930-8A16-FE3D66077B1C}" presName="spaceRect" presStyleCnt="0"/>
      <dgm:spPr/>
    </dgm:pt>
    <dgm:pt modelId="{6191AB7A-EA38-49CD-9E4B-5AB162611238}" type="pres">
      <dgm:prSet presAssocID="{0AD3991C-D557-4930-8A16-FE3D66077B1C}" presName="textRect" presStyleLbl="revTx" presStyleIdx="0" presStyleCnt="4">
        <dgm:presLayoutVars>
          <dgm:chMax val="1"/>
          <dgm:chPref val="1"/>
        </dgm:presLayoutVars>
      </dgm:prSet>
      <dgm:spPr/>
    </dgm:pt>
    <dgm:pt modelId="{D7EC825A-3A50-43E5-96E1-38028A921878}" type="pres">
      <dgm:prSet presAssocID="{4A0F1D06-BC8D-4931-A322-4FF41A7F471F}" presName="sibTrans" presStyleLbl="sibTrans2D1" presStyleIdx="0" presStyleCnt="0"/>
      <dgm:spPr/>
    </dgm:pt>
    <dgm:pt modelId="{DBAE588D-AD31-466D-AB90-EEE967DD9658}" type="pres">
      <dgm:prSet presAssocID="{AA7788F9-E873-4597-85C2-C4A713ADA2AA}" presName="compNode" presStyleCnt="0"/>
      <dgm:spPr/>
    </dgm:pt>
    <dgm:pt modelId="{1DD9357B-0AE8-4B96-82B7-F3B9D91F4ED6}" type="pres">
      <dgm:prSet presAssocID="{AA7788F9-E873-4597-85C2-C4A713ADA2AA}" presName="iconBgRect" presStyleLbl="bgShp" presStyleIdx="1" presStyleCnt="4"/>
      <dgm:spPr/>
    </dgm:pt>
    <dgm:pt modelId="{75F7C537-4C2A-4C24-87D9-9B81D655EE6E}" type="pres">
      <dgm:prSet presAssocID="{AA7788F9-E873-4597-85C2-C4A713ADA2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E4FB29C-5836-43DD-9A30-AF8869096104}" type="pres">
      <dgm:prSet presAssocID="{AA7788F9-E873-4597-85C2-C4A713ADA2AA}" presName="spaceRect" presStyleCnt="0"/>
      <dgm:spPr/>
    </dgm:pt>
    <dgm:pt modelId="{F137427E-01EB-4C21-9961-6061B35D8D6D}" type="pres">
      <dgm:prSet presAssocID="{AA7788F9-E873-4597-85C2-C4A713ADA2AA}" presName="textRect" presStyleLbl="revTx" presStyleIdx="1" presStyleCnt="4">
        <dgm:presLayoutVars>
          <dgm:chMax val="1"/>
          <dgm:chPref val="1"/>
        </dgm:presLayoutVars>
      </dgm:prSet>
      <dgm:spPr/>
    </dgm:pt>
    <dgm:pt modelId="{E345342B-3E01-4D59-802A-526E8913036B}" type="pres">
      <dgm:prSet presAssocID="{8BACFA8A-6D5A-4755-A667-8EE3FA91F563}" presName="sibTrans" presStyleLbl="sibTrans2D1" presStyleIdx="0" presStyleCnt="0"/>
      <dgm:spPr/>
    </dgm:pt>
    <dgm:pt modelId="{A07AC543-CAB7-451F-A6CA-FB3C0B3597A3}" type="pres">
      <dgm:prSet presAssocID="{21AA6DD3-A0C3-4434-B0BB-A307BCB8382A}" presName="compNode" presStyleCnt="0"/>
      <dgm:spPr/>
    </dgm:pt>
    <dgm:pt modelId="{740EFBBF-8987-4DA8-8CA4-E351A9BFE51C}" type="pres">
      <dgm:prSet presAssocID="{21AA6DD3-A0C3-4434-B0BB-A307BCB8382A}" presName="iconBgRect" presStyleLbl="bgShp" presStyleIdx="2" presStyleCnt="4"/>
      <dgm:spPr/>
    </dgm:pt>
    <dgm:pt modelId="{1DEF0EAE-2313-4921-B3E9-8097CB9660B3}" type="pres">
      <dgm:prSet presAssocID="{21AA6DD3-A0C3-4434-B0BB-A307BCB838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"/>
        </a:ext>
      </dgm:extLst>
    </dgm:pt>
    <dgm:pt modelId="{52F19FD0-F52D-4437-BF90-BC0484FBFBED}" type="pres">
      <dgm:prSet presAssocID="{21AA6DD3-A0C3-4434-B0BB-A307BCB8382A}" presName="spaceRect" presStyleCnt="0"/>
      <dgm:spPr/>
    </dgm:pt>
    <dgm:pt modelId="{6997F724-970C-44DD-97A6-CF7030AF1C75}" type="pres">
      <dgm:prSet presAssocID="{21AA6DD3-A0C3-4434-B0BB-A307BCB8382A}" presName="textRect" presStyleLbl="revTx" presStyleIdx="2" presStyleCnt="4">
        <dgm:presLayoutVars>
          <dgm:chMax val="1"/>
          <dgm:chPref val="1"/>
        </dgm:presLayoutVars>
      </dgm:prSet>
      <dgm:spPr/>
    </dgm:pt>
    <dgm:pt modelId="{807CCC86-76B8-4106-84C6-9009537D548C}" type="pres">
      <dgm:prSet presAssocID="{A49D406E-EEC1-470C-869E-7EE1724B2C51}" presName="sibTrans" presStyleLbl="sibTrans2D1" presStyleIdx="0" presStyleCnt="0"/>
      <dgm:spPr/>
    </dgm:pt>
    <dgm:pt modelId="{C6FF6CBD-0107-488D-AD63-C3A9E73D3D4E}" type="pres">
      <dgm:prSet presAssocID="{070A7E67-2405-43A1-BACA-F0244326D1C9}" presName="compNode" presStyleCnt="0"/>
      <dgm:spPr/>
    </dgm:pt>
    <dgm:pt modelId="{A6B9E752-7DBB-469D-BF57-9ECDF7165C66}" type="pres">
      <dgm:prSet presAssocID="{070A7E67-2405-43A1-BACA-F0244326D1C9}" presName="iconBgRect" presStyleLbl="bgShp" presStyleIdx="3" presStyleCnt="4"/>
      <dgm:spPr/>
    </dgm:pt>
    <dgm:pt modelId="{FA07A53D-F881-4181-8461-E0AFB9654932}" type="pres">
      <dgm:prSet presAssocID="{070A7E67-2405-43A1-BACA-F0244326D1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37EC09A-9001-4225-B1D4-E252ED7FAA17}" type="pres">
      <dgm:prSet presAssocID="{070A7E67-2405-43A1-BACA-F0244326D1C9}" presName="spaceRect" presStyleCnt="0"/>
      <dgm:spPr/>
    </dgm:pt>
    <dgm:pt modelId="{2BAC481F-4F2A-405E-B4F1-3DC8537807AC}" type="pres">
      <dgm:prSet presAssocID="{070A7E67-2405-43A1-BACA-F0244326D1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9CBD09-6CD4-4793-8370-B841B736D254}" srcId="{3D81C839-2092-404C-AF36-A4168A7025AB}" destId="{21AA6DD3-A0C3-4434-B0BB-A307BCB8382A}" srcOrd="2" destOrd="0" parTransId="{E5173368-8746-45BE-A487-58055B9C936B}" sibTransId="{A49D406E-EEC1-470C-869E-7EE1724B2C51}"/>
    <dgm:cxn modelId="{7E8DB70B-68C6-46C2-B5D3-95489CFEC4A6}" type="presOf" srcId="{AA7788F9-E873-4597-85C2-C4A713ADA2AA}" destId="{F137427E-01EB-4C21-9961-6061B35D8D6D}" srcOrd="0" destOrd="0" presId="urn:microsoft.com/office/officeart/2018/2/layout/IconCircleList"/>
    <dgm:cxn modelId="{EBDD6E35-6BCB-4606-8023-74FBA254010B}" srcId="{3D81C839-2092-404C-AF36-A4168A7025AB}" destId="{070A7E67-2405-43A1-BACA-F0244326D1C9}" srcOrd="3" destOrd="0" parTransId="{2A7564FE-6231-461E-BC75-97031B8644AD}" sibTransId="{58BD0031-F8C0-4B9C-9155-797695A7A396}"/>
    <dgm:cxn modelId="{9DB22A3D-4C74-4331-9F7E-85F6195BDADB}" type="presOf" srcId="{3D81C839-2092-404C-AF36-A4168A7025AB}" destId="{B698C18C-E45D-431A-A729-3700B074599A}" srcOrd="0" destOrd="0" presId="urn:microsoft.com/office/officeart/2018/2/layout/IconCircleList"/>
    <dgm:cxn modelId="{23110E65-6B45-47E3-9E57-8390952597FF}" srcId="{3D81C839-2092-404C-AF36-A4168A7025AB}" destId="{AA7788F9-E873-4597-85C2-C4A713ADA2AA}" srcOrd="1" destOrd="0" parTransId="{AB91260F-B962-4D47-8E3D-9373FFAF579B}" sibTransId="{8BACFA8A-6D5A-4755-A667-8EE3FA91F563}"/>
    <dgm:cxn modelId="{8C9CE06C-5A1A-4808-8903-0845608C7993}" type="presOf" srcId="{8BACFA8A-6D5A-4755-A667-8EE3FA91F563}" destId="{E345342B-3E01-4D59-802A-526E8913036B}" srcOrd="0" destOrd="0" presId="urn:microsoft.com/office/officeart/2018/2/layout/IconCircleList"/>
    <dgm:cxn modelId="{2BA1FB79-506A-446F-B34B-8C3DA69BDE41}" type="presOf" srcId="{070A7E67-2405-43A1-BACA-F0244326D1C9}" destId="{2BAC481F-4F2A-405E-B4F1-3DC8537807AC}" srcOrd="0" destOrd="0" presId="urn:microsoft.com/office/officeart/2018/2/layout/IconCircleList"/>
    <dgm:cxn modelId="{A0774D9B-E56E-4BC4-89EA-4A955532E2AA}" type="presOf" srcId="{21AA6DD3-A0C3-4434-B0BB-A307BCB8382A}" destId="{6997F724-970C-44DD-97A6-CF7030AF1C75}" srcOrd="0" destOrd="0" presId="urn:microsoft.com/office/officeart/2018/2/layout/IconCircleList"/>
    <dgm:cxn modelId="{ECD79AAE-CE0C-4884-83A4-3E0E1172220B}" type="presOf" srcId="{4A0F1D06-BC8D-4931-A322-4FF41A7F471F}" destId="{D7EC825A-3A50-43E5-96E1-38028A921878}" srcOrd="0" destOrd="0" presId="urn:microsoft.com/office/officeart/2018/2/layout/IconCircleList"/>
    <dgm:cxn modelId="{B34F99BD-52D0-442E-82C9-5F7938B001F1}" type="presOf" srcId="{0AD3991C-D557-4930-8A16-FE3D66077B1C}" destId="{6191AB7A-EA38-49CD-9E4B-5AB162611238}" srcOrd="0" destOrd="0" presId="urn:microsoft.com/office/officeart/2018/2/layout/IconCircleList"/>
    <dgm:cxn modelId="{028D36CD-F61C-4663-ADB3-77ED3AB9F6AB}" type="presOf" srcId="{A49D406E-EEC1-470C-869E-7EE1724B2C51}" destId="{807CCC86-76B8-4106-84C6-9009537D548C}" srcOrd="0" destOrd="0" presId="urn:microsoft.com/office/officeart/2018/2/layout/IconCircleList"/>
    <dgm:cxn modelId="{75A513F5-E3D6-4B8E-A56E-9147E1A227DC}" srcId="{3D81C839-2092-404C-AF36-A4168A7025AB}" destId="{0AD3991C-D557-4930-8A16-FE3D66077B1C}" srcOrd="0" destOrd="0" parTransId="{53A73E66-B38E-4DFB-9648-E6806F656CE0}" sibTransId="{4A0F1D06-BC8D-4931-A322-4FF41A7F471F}"/>
    <dgm:cxn modelId="{0FFBCD1C-7F24-42E5-8B9F-553698B12EF9}" type="presParOf" srcId="{B698C18C-E45D-431A-A729-3700B074599A}" destId="{008079D2-C1DA-4CD8-B729-3EF16F3EA159}" srcOrd="0" destOrd="0" presId="urn:microsoft.com/office/officeart/2018/2/layout/IconCircleList"/>
    <dgm:cxn modelId="{AEFC6030-6E82-4FAA-8C6A-E4228DBE3439}" type="presParOf" srcId="{008079D2-C1DA-4CD8-B729-3EF16F3EA159}" destId="{F637E017-7BFB-4BA8-BD09-FF2A530D376A}" srcOrd="0" destOrd="0" presId="urn:microsoft.com/office/officeart/2018/2/layout/IconCircleList"/>
    <dgm:cxn modelId="{E503316B-F5B4-4306-89DC-37B4EC918560}" type="presParOf" srcId="{F637E017-7BFB-4BA8-BD09-FF2A530D376A}" destId="{8CEB2B67-BF18-49B1-B8D3-55EFC32631A3}" srcOrd="0" destOrd="0" presId="urn:microsoft.com/office/officeart/2018/2/layout/IconCircleList"/>
    <dgm:cxn modelId="{38478771-399A-4319-BC05-46F903CB48BC}" type="presParOf" srcId="{F637E017-7BFB-4BA8-BD09-FF2A530D376A}" destId="{63F637AF-739C-4944-B24C-26129C80E03D}" srcOrd="1" destOrd="0" presId="urn:microsoft.com/office/officeart/2018/2/layout/IconCircleList"/>
    <dgm:cxn modelId="{5897E28B-EEBD-48BA-B605-09F0C32645E2}" type="presParOf" srcId="{F637E017-7BFB-4BA8-BD09-FF2A530D376A}" destId="{6D72A8CD-BBCB-4046-A361-98F271E57972}" srcOrd="2" destOrd="0" presId="urn:microsoft.com/office/officeart/2018/2/layout/IconCircleList"/>
    <dgm:cxn modelId="{03D008D2-C4E6-4A6F-B4F9-21BFB1B6A646}" type="presParOf" srcId="{F637E017-7BFB-4BA8-BD09-FF2A530D376A}" destId="{6191AB7A-EA38-49CD-9E4B-5AB162611238}" srcOrd="3" destOrd="0" presId="urn:microsoft.com/office/officeart/2018/2/layout/IconCircleList"/>
    <dgm:cxn modelId="{E484BD55-6585-4F5D-B1A9-7C1E660CEECF}" type="presParOf" srcId="{008079D2-C1DA-4CD8-B729-3EF16F3EA159}" destId="{D7EC825A-3A50-43E5-96E1-38028A921878}" srcOrd="1" destOrd="0" presId="urn:microsoft.com/office/officeart/2018/2/layout/IconCircleList"/>
    <dgm:cxn modelId="{78AEAFAE-C7BB-401D-959D-FD646F43FC97}" type="presParOf" srcId="{008079D2-C1DA-4CD8-B729-3EF16F3EA159}" destId="{DBAE588D-AD31-466D-AB90-EEE967DD9658}" srcOrd="2" destOrd="0" presId="urn:microsoft.com/office/officeart/2018/2/layout/IconCircleList"/>
    <dgm:cxn modelId="{E7209E2E-F4CE-4123-BFA1-E44206D9D632}" type="presParOf" srcId="{DBAE588D-AD31-466D-AB90-EEE967DD9658}" destId="{1DD9357B-0AE8-4B96-82B7-F3B9D91F4ED6}" srcOrd="0" destOrd="0" presId="urn:microsoft.com/office/officeart/2018/2/layout/IconCircleList"/>
    <dgm:cxn modelId="{D217EFBB-A683-4F3E-BE8A-AD55D369E07E}" type="presParOf" srcId="{DBAE588D-AD31-466D-AB90-EEE967DD9658}" destId="{75F7C537-4C2A-4C24-87D9-9B81D655EE6E}" srcOrd="1" destOrd="0" presId="urn:microsoft.com/office/officeart/2018/2/layout/IconCircleList"/>
    <dgm:cxn modelId="{B6B96FC8-34ED-464E-9EEB-FAE6BAE63028}" type="presParOf" srcId="{DBAE588D-AD31-466D-AB90-EEE967DD9658}" destId="{AE4FB29C-5836-43DD-9A30-AF8869096104}" srcOrd="2" destOrd="0" presId="urn:microsoft.com/office/officeart/2018/2/layout/IconCircleList"/>
    <dgm:cxn modelId="{B795736E-82A8-4C55-A2E8-ABA628E1047A}" type="presParOf" srcId="{DBAE588D-AD31-466D-AB90-EEE967DD9658}" destId="{F137427E-01EB-4C21-9961-6061B35D8D6D}" srcOrd="3" destOrd="0" presId="urn:microsoft.com/office/officeart/2018/2/layout/IconCircleList"/>
    <dgm:cxn modelId="{A1F47155-24A8-44E1-BA19-E463D56729F0}" type="presParOf" srcId="{008079D2-C1DA-4CD8-B729-3EF16F3EA159}" destId="{E345342B-3E01-4D59-802A-526E8913036B}" srcOrd="3" destOrd="0" presId="urn:microsoft.com/office/officeart/2018/2/layout/IconCircleList"/>
    <dgm:cxn modelId="{365556AC-533A-4E7A-B40F-BC50C273BC45}" type="presParOf" srcId="{008079D2-C1DA-4CD8-B729-3EF16F3EA159}" destId="{A07AC543-CAB7-451F-A6CA-FB3C0B3597A3}" srcOrd="4" destOrd="0" presId="urn:microsoft.com/office/officeart/2018/2/layout/IconCircleList"/>
    <dgm:cxn modelId="{D1975DCF-3C7F-4B2F-BC21-1C0CF728AB6C}" type="presParOf" srcId="{A07AC543-CAB7-451F-A6CA-FB3C0B3597A3}" destId="{740EFBBF-8987-4DA8-8CA4-E351A9BFE51C}" srcOrd="0" destOrd="0" presId="urn:microsoft.com/office/officeart/2018/2/layout/IconCircleList"/>
    <dgm:cxn modelId="{9D2C1095-4370-4787-90B0-36FD75B5CDD1}" type="presParOf" srcId="{A07AC543-CAB7-451F-A6CA-FB3C0B3597A3}" destId="{1DEF0EAE-2313-4921-B3E9-8097CB9660B3}" srcOrd="1" destOrd="0" presId="urn:microsoft.com/office/officeart/2018/2/layout/IconCircleList"/>
    <dgm:cxn modelId="{BE581097-7371-49AB-80E4-650941C55425}" type="presParOf" srcId="{A07AC543-CAB7-451F-A6CA-FB3C0B3597A3}" destId="{52F19FD0-F52D-4437-BF90-BC0484FBFBED}" srcOrd="2" destOrd="0" presId="urn:microsoft.com/office/officeart/2018/2/layout/IconCircleList"/>
    <dgm:cxn modelId="{B94B3A7C-2C45-4130-B388-AD9C8F7446D8}" type="presParOf" srcId="{A07AC543-CAB7-451F-A6CA-FB3C0B3597A3}" destId="{6997F724-970C-44DD-97A6-CF7030AF1C75}" srcOrd="3" destOrd="0" presId="urn:microsoft.com/office/officeart/2018/2/layout/IconCircleList"/>
    <dgm:cxn modelId="{4FC2D81B-43D7-42A7-94BB-35FC6F166280}" type="presParOf" srcId="{008079D2-C1DA-4CD8-B729-3EF16F3EA159}" destId="{807CCC86-76B8-4106-84C6-9009537D548C}" srcOrd="5" destOrd="0" presId="urn:microsoft.com/office/officeart/2018/2/layout/IconCircleList"/>
    <dgm:cxn modelId="{26C578C2-7F59-4512-B9E4-578462B79839}" type="presParOf" srcId="{008079D2-C1DA-4CD8-B729-3EF16F3EA159}" destId="{C6FF6CBD-0107-488D-AD63-C3A9E73D3D4E}" srcOrd="6" destOrd="0" presId="urn:microsoft.com/office/officeart/2018/2/layout/IconCircleList"/>
    <dgm:cxn modelId="{15D31F7F-9650-4776-AF3A-3EFD67DF74C8}" type="presParOf" srcId="{C6FF6CBD-0107-488D-AD63-C3A9E73D3D4E}" destId="{A6B9E752-7DBB-469D-BF57-9ECDF7165C66}" srcOrd="0" destOrd="0" presId="urn:microsoft.com/office/officeart/2018/2/layout/IconCircleList"/>
    <dgm:cxn modelId="{81D5B6F9-80C6-4DAC-B19D-C1A1C19CC187}" type="presParOf" srcId="{C6FF6CBD-0107-488D-AD63-C3A9E73D3D4E}" destId="{FA07A53D-F881-4181-8461-E0AFB9654932}" srcOrd="1" destOrd="0" presId="urn:microsoft.com/office/officeart/2018/2/layout/IconCircleList"/>
    <dgm:cxn modelId="{2E8F3C81-4B49-4A6E-8C30-9A9E53BDA93F}" type="presParOf" srcId="{C6FF6CBD-0107-488D-AD63-C3A9E73D3D4E}" destId="{037EC09A-9001-4225-B1D4-E252ED7FAA17}" srcOrd="2" destOrd="0" presId="urn:microsoft.com/office/officeart/2018/2/layout/IconCircleList"/>
    <dgm:cxn modelId="{1386E915-9F29-46F2-B48A-EF38F27F571E}" type="presParOf" srcId="{C6FF6CBD-0107-488D-AD63-C3A9E73D3D4E}" destId="{2BAC481F-4F2A-405E-B4F1-3DC8537807A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BF450-9936-45A4-9B7F-28E02D6E39F4}">
      <dsp:nvSpPr>
        <dsp:cNvPr id="0" name=""/>
        <dsp:cNvSpPr/>
      </dsp:nvSpPr>
      <dsp:spPr>
        <a:xfrm>
          <a:off x="563316" y="539241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48399-89BC-40B5-9F83-8DE6673108A3}">
      <dsp:nvSpPr>
        <dsp:cNvPr id="0" name=""/>
        <dsp:cNvSpPr/>
      </dsp:nvSpPr>
      <dsp:spPr>
        <a:xfrm>
          <a:off x="936253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CAF42-A394-49A9-B7D5-5D6464482546}">
      <dsp:nvSpPr>
        <dsp:cNvPr id="0" name=""/>
        <dsp:cNvSpPr/>
      </dsp:nvSpPr>
      <dsp:spPr>
        <a:xfrm>
          <a:off x="3910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One large task</a:t>
          </a:r>
          <a:endParaRPr lang="en-US" sz="2700" kern="1200"/>
        </a:p>
      </dsp:txBody>
      <dsp:txXfrm>
        <a:off x="3910" y="2834241"/>
        <a:ext cx="2868750" cy="720000"/>
      </dsp:txXfrm>
    </dsp:sp>
    <dsp:sp modelId="{C210127B-39F5-48AA-BF3E-4EF6336D040C}">
      <dsp:nvSpPr>
        <dsp:cNvPr id="0" name=""/>
        <dsp:cNvSpPr/>
      </dsp:nvSpPr>
      <dsp:spPr>
        <a:xfrm>
          <a:off x="3934097" y="539241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724E5-E05F-4212-A961-4474CDDB3786}">
      <dsp:nvSpPr>
        <dsp:cNvPr id="0" name=""/>
        <dsp:cNvSpPr/>
      </dsp:nvSpPr>
      <dsp:spPr>
        <a:xfrm>
          <a:off x="4307035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8E0F3-C523-47A1-9AED-F03BD95CA866}">
      <dsp:nvSpPr>
        <dsp:cNvPr id="0" name=""/>
        <dsp:cNvSpPr/>
      </dsp:nvSpPr>
      <dsp:spPr>
        <a:xfrm>
          <a:off x="3374691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Three medium tasks</a:t>
          </a:r>
          <a:endParaRPr lang="en-US" sz="2700" kern="1200"/>
        </a:p>
      </dsp:txBody>
      <dsp:txXfrm>
        <a:off x="3374691" y="2834241"/>
        <a:ext cx="2868750" cy="720000"/>
      </dsp:txXfrm>
    </dsp:sp>
    <dsp:sp modelId="{9963BAB2-95BD-41A4-AF7A-297C3BF19A43}">
      <dsp:nvSpPr>
        <dsp:cNvPr id="0" name=""/>
        <dsp:cNvSpPr/>
      </dsp:nvSpPr>
      <dsp:spPr>
        <a:xfrm>
          <a:off x="7304879" y="539241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788CE-28E3-4864-BF03-7F1F77A83AC9}">
      <dsp:nvSpPr>
        <dsp:cNvPr id="0" name=""/>
        <dsp:cNvSpPr/>
      </dsp:nvSpPr>
      <dsp:spPr>
        <a:xfrm>
          <a:off x="7677816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69CDB-A5D4-4B01-8CA1-9AA86818D9FD}">
      <dsp:nvSpPr>
        <dsp:cNvPr id="0" name=""/>
        <dsp:cNvSpPr/>
      </dsp:nvSpPr>
      <dsp:spPr>
        <a:xfrm>
          <a:off x="6745472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Five small tasks</a:t>
          </a:r>
          <a:endParaRPr lang="en-US" sz="2700" kern="1200"/>
        </a:p>
      </dsp:txBody>
      <dsp:txXfrm>
        <a:off x="6745472" y="2834241"/>
        <a:ext cx="28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B2B67-BF18-49B1-B8D3-55EFC32631A3}">
      <dsp:nvSpPr>
        <dsp:cNvPr id="0" name=""/>
        <dsp:cNvSpPr/>
      </dsp:nvSpPr>
      <dsp:spPr>
        <a:xfrm>
          <a:off x="99728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637AF-739C-4944-B24C-26129C80E03D}">
      <dsp:nvSpPr>
        <dsp:cNvPr id="0" name=""/>
        <dsp:cNvSpPr/>
      </dsp:nvSpPr>
      <dsp:spPr>
        <a:xfrm>
          <a:off x="333182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1AB7A-EA38-49CD-9E4B-5AB162611238}">
      <dsp:nvSpPr>
        <dsp:cNvPr id="0" name=""/>
        <dsp:cNvSpPr/>
      </dsp:nvSpPr>
      <dsp:spPr>
        <a:xfrm>
          <a:off x="1449634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</a:t>
          </a:r>
          <a:endParaRPr lang="en-US" sz="2400" kern="1200"/>
        </a:p>
      </dsp:txBody>
      <dsp:txXfrm>
        <a:off x="1449634" y="498833"/>
        <a:ext cx="2620406" cy="1111687"/>
      </dsp:txXfrm>
    </dsp:sp>
    <dsp:sp modelId="{1DD9357B-0AE8-4B96-82B7-F3B9D91F4ED6}">
      <dsp:nvSpPr>
        <dsp:cNvPr id="0" name=""/>
        <dsp:cNvSpPr/>
      </dsp:nvSpPr>
      <dsp:spPr>
        <a:xfrm>
          <a:off x="4526626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7C537-4C2A-4C24-87D9-9B81D655EE6E}">
      <dsp:nvSpPr>
        <dsp:cNvPr id="0" name=""/>
        <dsp:cNvSpPr/>
      </dsp:nvSpPr>
      <dsp:spPr>
        <a:xfrm>
          <a:off x="4760081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7427E-01EB-4C21-9961-6061B35D8D6D}">
      <dsp:nvSpPr>
        <dsp:cNvPr id="0" name=""/>
        <dsp:cNvSpPr/>
      </dsp:nvSpPr>
      <dsp:spPr>
        <a:xfrm>
          <a:off x="5876533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Get enough sleep</a:t>
          </a:r>
          <a:endParaRPr lang="en-US" sz="2400" kern="1200"/>
        </a:p>
      </dsp:txBody>
      <dsp:txXfrm>
        <a:off x="5876533" y="498833"/>
        <a:ext cx="2620406" cy="1111687"/>
      </dsp:txXfrm>
    </dsp:sp>
    <dsp:sp modelId="{740EFBBF-8987-4DA8-8CA4-E351A9BFE51C}">
      <dsp:nvSpPr>
        <dsp:cNvPr id="0" name=""/>
        <dsp:cNvSpPr/>
      </dsp:nvSpPr>
      <dsp:spPr>
        <a:xfrm>
          <a:off x="99728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F0EAE-2313-4921-B3E9-8097CB9660B3}">
      <dsp:nvSpPr>
        <dsp:cNvPr id="0" name=""/>
        <dsp:cNvSpPr/>
      </dsp:nvSpPr>
      <dsp:spPr>
        <a:xfrm>
          <a:off x="333182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7F724-970C-44DD-97A6-CF7030AF1C75}">
      <dsp:nvSpPr>
        <dsp:cNvPr id="0" name=""/>
        <dsp:cNvSpPr/>
      </dsp:nvSpPr>
      <dsp:spPr>
        <a:xfrm>
          <a:off x="1449634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Eat well on the day</a:t>
          </a:r>
          <a:endParaRPr lang="en-US" sz="2400" kern="1200"/>
        </a:p>
      </dsp:txBody>
      <dsp:txXfrm>
        <a:off x="1449634" y="2270252"/>
        <a:ext cx="2620406" cy="1111687"/>
      </dsp:txXfrm>
    </dsp:sp>
    <dsp:sp modelId="{A6B9E752-7DBB-469D-BF57-9ECDF7165C66}">
      <dsp:nvSpPr>
        <dsp:cNvPr id="0" name=""/>
        <dsp:cNvSpPr/>
      </dsp:nvSpPr>
      <dsp:spPr>
        <a:xfrm>
          <a:off x="4526626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7A53D-F881-4181-8461-E0AFB9654932}">
      <dsp:nvSpPr>
        <dsp:cNvPr id="0" name=""/>
        <dsp:cNvSpPr/>
      </dsp:nvSpPr>
      <dsp:spPr>
        <a:xfrm>
          <a:off x="4760081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C481F-4F2A-405E-B4F1-3DC8537807AC}">
      <dsp:nvSpPr>
        <dsp:cNvPr id="0" name=""/>
        <dsp:cNvSpPr/>
      </dsp:nvSpPr>
      <dsp:spPr>
        <a:xfrm>
          <a:off x="5876533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Show up on time and ready</a:t>
          </a:r>
          <a:endParaRPr lang="en-US" sz="2400" kern="1200"/>
        </a:p>
      </dsp:txBody>
      <dsp:txXfrm>
        <a:off x="5876533" y="2270252"/>
        <a:ext cx="2620406" cy="1111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C27A16-9691-45BC-AA0E-9CDDF8996E4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6710E-8D16-4768-83F8-E32980847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5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 reflection – as example</a:t>
            </a:r>
          </a:p>
          <a:p>
            <a:r>
              <a:rPr lang="en-GB" dirty="0"/>
              <a:t>Subject specific – three primary, two secondary, one tertiary explosive</a:t>
            </a:r>
          </a:p>
          <a:p>
            <a:r>
              <a:rPr lang="en-GB" dirty="0"/>
              <a:t>Critical evaluation – three ways you agree, two ways you disagree, one thing you learned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8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Own it – can have a diffusing effect</a:t>
            </a:r>
          </a:p>
          <a:p>
            <a:r>
              <a:rPr lang="en-GB" dirty="0"/>
              <a:t>Physical movement can </a:t>
            </a:r>
            <a:r>
              <a:rPr lang="en-GB"/>
              <a:t>help relax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81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2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50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66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70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73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69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41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4725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92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1217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27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5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4CD46-41C1-47D0-AF8B-F533A9D7BB4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08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C447D-72E5-B3EB-F5BC-F92D0B7E50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and Exam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637DB-8D1F-8867-22EE-FD73E1FACB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3201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51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BAD2-BD1A-FDD9-F7CB-EE8018E5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A1B7-FB11-056B-D415-B030BEF9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Revision and examination techniques e.g. preparation, organisation, memory aids</a:t>
            </a:r>
          </a:p>
        </p:txBody>
      </p:sp>
    </p:spTree>
    <p:extLst>
      <p:ext uri="{BB962C8B-B14F-4D97-AF65-F5344CB8AC3E}">
        <p14:creationId xmlns:p14="http://schemas.microsoft.com/office/powerpoint/2010/main" val="367512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8" name="Picture 7" descr="Hardcover books">
            <a:extLst>
              <a:ext uri="{FF2B5EF4-FFF2-40B4-BE49-F238E27FC236}">
                <a16:creationId xmlns:a16="http://schemas.microsoft.com/office/drawing/2014/main" id="{6A399CC4-3856-5817-DC5C-50AB8CA11C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3865" r="2831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1B760A5-E10E-F1AE-A34F-6EA53DDF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Revision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68FD9-245C-1D6D-983A-D57E9AEE0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831492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2F88A3-605E-A8F2-B247-408CF93B7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GB" dirty="0"/>
              <a:t>First things first…</a:t>
            </a:r>
          </a:p>
        </p:txBody>
      </p:sp>
      <p:pic>
        <p:nvPicPr>
          <p:cNvPr id="7" name="Picture 6" descr="Complex maths formulae on a blackboard">
            <a:extLst>
              <a:ext uri="{FF2B5EF4-FFF2-40B4-BE49-F238E27FC236}">
                <a16:creationId xmlns:a16="http://schemas.microsoft.com/office/drawing/2014/main" id="{017A7F38-4368-6C17-458D-225F55897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42449" r="28526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EEBD0F-64F7-F063-CB1A-7C3B7D802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r>
              <a:rPr lang="en-GB" dirty="0"/>
              <a:t>There is no universal revision technique</a:t>
            </a:r>
          </a:p>
          <a:p>
            <a:r>
              <a:rPr lang="en-GB" dirty="0"/>
              <a:t>What works for some will not work for others</a:t>
            </a:r>
          </a:p>
          <a:p>
            <a:r>
              <a:rPr lang="en-GB" dirty="0"/>
              <a:t>Different types of learner may find different techniques helpful</a:t>
            </a:r>
          </a:p>
          <a:p>
            <a:r>
              <a:rPr lang="en-GB" dirty="0"/>
              <a:t>It may take some trial and error to work out the best combination for you</a:t>
            </a:r>
          </a:p>
        </p:txBody>
      </p:sp>
    </p:spTree>
    <p:extLst>
      <p:ext uri="{BB962C8B-B14F-4D97-AF65-F5344CB8AC3E}">
        <p14:creationId xmlns:p14="http://schemas.microsoft.com/office/powerpoint/2010/main" val="296637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262F-D89D-5D07-123A-FE74E0AF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Tips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F969D84-44CA-EE78-FD4B-8085C8C8AD28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882BAC95-1C53-54A8-F0EE-F217DA9BD636}"/>
                </a:ext>
              </a:extLst>
            </p:cNvPr>
            <p:cNvSpPr/>
            <p:nvPr/>
          </p:nvSpPr>
          <p:spPr>
            <a:xfrm>
              <a:off x="677334" y="2162199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Stopwatch">
              <a:extLst>
                <a:ext uri="{FF2B5EF4-FFF2-40B4-BE49-F238E27FC236}">
                  <a16:creationId xmlns:a16="http://schemas.microsoft.com/office/drawing/2014/main" id="{28055C9B-E159-039B-7890-8A2CBF359192}"/>
                </a:ext>
              </a:extLst>
            </p:cNvPr>
            <p:cNvSpPr/>
            <p:nvPr/>
          </p:nvSpPr>
          <p:spPr>
            <a:xfrm>
              <a:off x="924272" y="2345873"/>
              <a:ext cx="448979" cy="44897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96B8F5C-99D1-C0E3-51A4-27454A17C329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Don’t leave revision until the last minute, cramming is not overly effective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D791CD9-2614-500B-F2F9-03FA45A09A26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63A1F252-5E98-C6B3-5F89-2299607566BC}"/>
                </a:ext>
              </a:extLst>
            </p:cNvPr>
            <p:cNvSpPr/>
            <p:nvPr/>
          </p:nvSpPr>
          <p:spPr>
            <a:xfrm>
              <a:off x="677334" y="3182608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 descr="Mop and bucket">
              <a:extLst>
                <a:ext uri="{FF2B5EF4-FFF2-40B4-BE49-F238E27FC236}">
                  <a16:creationId xmlns:a16="http://schemas.microsoft.com/office/drawing/2014/main" id="{75500E1C-5AA7-2974-FB3C-388B1929E52F}"/>
                </a:ext>
              </a:extLst>
            </p:cNvPr>
            <p:cNvSpPr/>
            <p:nvPr/>
          </p:nvSpPr>
          <p:spPr>
            <a:xfrm>
              <a:off x="924272" y="3366281"/>
              <a:ext cx="448979" cy="44897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B4269E-8BC2-8752-8D0E-47DFE374DD8F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/>
                <a:t>Tidy desk, tidy mind</a:t>
              </a:r>
              <a:endParaRPr lang="en-US" sz="2100" kern="12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C681B98-BA29-3FF5-16DB-2CD6D6959D3E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BB9F072-19F2-B7E2-6952-E62F38AB6F54}"/>
                </a:ext>
              </a:extLst>
            </p:cNvPr>
            <p:cNvSpPr/>
            <p:nvPr/>
          </p:nvSpPr>
          <p:spPr>
            <a:xfrm>
              <a:off x="677334" y="4203016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 descr="Fire">
              <a:extLst>
                <a:ext uri="{FF2B5EF4-FFF2-40B4-BE49-F238E27FC236}">
                  <a16:creationId xmlns:a16="http://schemas.microsoft.com/office/drawing/2014/main" id="{97623506-6FB5-19C1-C821-16417E30331D}"/>
                </a:ext>
              </a:extLst>
            </p:cNvPr>
            <p:cNvSpPr/>
            <p:nvPr/>
          </p:nvSpPr>
          <p:spPr>
            <a:xfrm>
              <a:off x="924272" y="4386689"/>
              <a:ext cx="448979" cy="44897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B719A7-4802-7B5B-2208-81C78C61337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Taking breaks can stop you from burning out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DBDD859-A0F7-FB33-C118-6514B3B99613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1564831-43D8-44C4-F52C-CD346380432C}"/>
                </a:ext>
              </a:extLst>
            </p:cNvPr>
            <p:cNvSpPr/>
            <p:nvPr/>
          </p:nvSpPr>
          <p:spPr>
            <a:xfrm>
              <a:off x="677334" y="5223424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 descr="Person Eating">
              <a:extLst>
                <a:ext uri="{FF2B5EF4-FFF2-40B4-BE49-F238E27FC236}">
                  <a16:creationId xmlns:a16="http://schemas.microsoft.com/office/drawing/2014/main" id="{E82FDC46-B422-8554-54DF-73ED7C7B36A6}"/>
                </a:ext>
              </a:extLst>
            </p:cNvPr>
            <p:cNvSpPr/>
            <p:nvPr/>
          </p:nvSpPr>
          <p:spPr>
            <a:xfrm>
              <a:off x="924272" y="5407098"/>
              <a:ext cx="448979" cy="448979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0BF0C52-4726-F7FB-260A-B588A71C7886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Remember to eat, drink and sleep right!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61595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0E27-8109-CEB2-8520-A4FA29DA5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The Pomodoro Technique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CE18061-8024-D7D0-2018-873A8F749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Helps those who may struggle with concentration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How does it work?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Identify a task that needs completing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Set an alarm for 25 minutes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Work with no distractions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When the alarm sounds take a 5-minute break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Repeat this 3 more times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Take a 30-minute break before starting again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If you finish the activity in the middle of a time-block, the remaining time can be used to review</a:t>
            </a:r>
          </a:p>
        </p:txBody>
      </p:sp>
      <p:pic>
        <p:nvPicPr>
          <p:cNvPr id="15" name="Picture 4" descr="Alarm clocks with alarmed faces">
            <a:extLst>
              <a:ext uri="{FF2B5EF4-FFF2-40B4-BE49-F238E27FC236}">
                <a16:creationId xmlns:a16="http://schemas.microsoft.com/office/drawing/2014/main" id="{D842A3AE-EE68-8B04-115D-5F5B59B6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4" r="2217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0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29B9-C7D1-889D-5D7A-19625357B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1-2-4-7 Method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8D237-816D-F96B-3FC8-F313545993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Repeated revision on different days may help with memory and recall</a:t>
            </a:r>
          </a:p>
          <a:p>
            <a:r>
              <a:rPr lang="en-GB" dirty="0"/>
              <a:t>Initial study on Day 1</a:t>
            </a:r>
          </a:p>
          <a:p>
            <a:r>
              <a:rPr lang="en-GB" dirty="0"/>
              <a:t>Repeat study on Day 2</a:t>
            </a:r>
          </a:p>
          <a:p>
            <a:r>
              <a:rPr lang="en-GB" dirty="0"/>
              <a:t>Repeat study on Day 4</a:t>
            </a:r>
          </a:p>
          <a:p>
            <a:r>
              <a:rPr lang="en-GB" dirty="0"/>
              <a:t>Repeat study on Day 7</a:t>
            </a:r>
          </a:p>
          <a:p>
            <a:r>
              <a:rPr lang="en-GB" dirty="0"/>
              <a:t>The more the topic is repeated, more familiar the topic</a:t>
            </a:r>
          </a:p>
          <a:p>
            <a:r>
              <a:rPr lang="en-GB" dirty="0"/>
              <a:t>The more familiar the topic, the quicker the repeated study should be</a:t>
            </a:r>
          </a:p>
        </p:txBody>
      </p:sp>
      <p:pic>
        <p:nvPicPr>
          <p:cNvPr id="7" name="Content Placeholder 6" descr="A calendar with numbers and days of the week&#10;&#10;Description automatically generated">
            <a:extLst>
              <a:ext uri="{FF2B5EF4-FFF2-40B4-BE49-F238E27FC236}">
                <a16:creationId xmlns:a16="http://schemas.microsoft.com/office/drawing/2014/main" id="{8113D3B4-FD44-A295-E324-A3FE2F321C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817" y="1625000"/>
            <a:ext cx="5983223" cy="4623400"/>
          </a:xfrm>
          <a:noFill/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600E37E-1D9C-FA7E-F6B5-2873A8956A92}"/>
              </a:ext>
            </a:extLst>
          </p:cNvPr>
          <p:cNvSpPr/>
          <p:nvPr/>
        </p:nvSpPr>
        <p:spPr>
          <a:xfrm>
            <a:off x="6215449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3BED399-C70A-48D6-D7CA-ACD9884459A2}"/>
              </a:ext>
            </a:extLst>
          </p:cNvPr>
          <p:cNvSpPr/>
          <p:nvPr/>
        </p:nvSpPr>
        <p:spPr>
          <a:xfrm>
            <a:off x="5342992" y="4242487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723FA2D-ADAC-086A-BA7D-ACDCDAE7DE6B}"/>
              </a:ext>
            </a:extLst>
          </p:cNvPr>
          <p:cNvSpPr/>
          <p:nvPr/>
        </p:nvSpPr>
        <p:spPr>
          <a:xfrm>
            <a:off x="8530044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580A810-DD7F-0C29-9CC6-5807605B5624}"/>
              </a:ext>
            </a:extLst>
          </p:cNvPr>
          <p:cNvSpPr/>
          <p:nvPr/>
        </p:nvSpPr>
        <p:spPr>
          <a:xfrm>
            <a:off x="6978203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8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9DCFB-0836-34EB-6401-C3CDA7778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1-3-5 Rule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B03EB4-2857-8ACC-2FAE-BEA8BEEF9D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997680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263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7E661-D331-E2A1-F497-812CE0F7B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3-2-1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0AE2-0CB8-66F8-93CD-6267FE15F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most common use:</a:t>
            </a:r>
          </a:p>
          <a:p>
            <a:pPr lvl="1"/>
            <a:r>
              <a:rPr lang="en-GB" sz="2000" dirty="0"/>
              <a:t>3 things you have learned</a:t>
            </a:r>
          </a:p>
          <a:p>
            <a:pPr lvl="1"/>
            <a:r>
              <a:rPr lang="en-GB" sz="2000" dirty="0"/>
              <a:t>2 things that made you curious or confused</a:t>
            </a:r>
          </a:p>
          <a:p>
            <a:pPr lvl="1"/>
            <a:r>
              <a:rPr lang="en-GB" sz="2000" dirty="0"/>
              <a:t>1 most important thing you have learned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F19E6-6110-8AC9-9009-FFE4320F2C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Can be used in many contexts</a:t>
            </a:r>
          </a:p>
          <a:p>
            <a:r>
              <a:rPr lang="en-GB" sz="2400" dirty="0"/>
              <a:t>General reflection</a:t>
            </a:r>
          </a:p>
          <a:p>
            <a:r>
              <a:rPr lang="en-GB" sz="2400" dirty="0"/>
              <a:t>Subject specific</a:t>
            </a:r>
          </a:p>
          <a:p>
            <a:r>
              <a:rPr lang="en-GB" sz="2400" dirty="0"/>
              <a:t>Critical evaluation</a:t>
            </a:r>
          </a:p>
        </p:txBody>
      </p:sp>
    </p:spTree>
    <p:extLst>
      <p:ext uri="{BB962C8B-B14F-4D97-AF65-F5344CB8AC3E}">
        <p14:creationId xmlns:p14="http://schemas.microsoft.com/office/powerpoint/2010/main" val="281660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B7C66-3DAA-8B55-F2F4-9178156D4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Free Recall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53FA52-73AA-348A-2ECF-E2D861168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Also called brain dumping and blurting</a:t>
            </a:r>
          </a:p>
          <a:p>
            <a:pPr>
              <a:lnSpc>
                <a:spcPct val="90000"/>
              </a:lnSpc>
            </a:pPr>
            <a:r>
              <a:rPr lang="en-GB" dirty="0"/>
              <a:t>Select a topic and write down everything you know without checking notes</a:t>
            </a:r>
          </a:p>
          <a:p>
            <a:pPr>
              <a:lnSpc>
                <a:spcPct val="90000"/>
              </a:lnSpc>
            </a:pPr>
            <a:r>
              <a:rPr lang="en-GB" dirty="0"/>
              <a:t>Read through notes and identify any information that has been missed</a:t>
            </a:r>
          </a:p>
          <a:p>
            <a:pPr>
              <a:lnSpc>
                <a:spcPct val="90000"/>
              </a:lnSpc>
            </a:pPr>
            <a:r>
              <a:rPr lang="en-GB" dirty="0"/>
              <a:t>Fill in the additional information in a different colour</a:t>
            </a:r>
          </a:p>
          <a:p>
            <a:pPr>
              <a:lnSpc>
                <a:spcPct val="90000"/>
              </a:lnSpc>
            </a:pPr>
            <a:r>
              <a:rPr lang="en-GB" dirty="0"/>
              <a:t>Repeat this activity at a later date and compare it to your first attempt</a:t>
            </a:r>
          </a:p>
        </p:txBody>
      </p:sp>
      <p:pic>
        <p:nvPicPr>
          <p:cNvPr id="16" name="Picture 6" descr="A white brain with a white background&#10;&#10;Description automatically generated">
            <a:extLst>
              <a:ext uri="{FF2B5EF4-FFF2-40B4-BE49-F238E27FC236}">
                <a16:creationId xmlns:a16="http://schemas.microsoft.com/office/drawing/2014/main" id="{A4F55496-C6F1-3300-EE93-2C75ACF43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05" r="2794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0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1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Desks in empty classroom">
            <a:extLst>
              <a:ext uri="{FF2B5EF4-FFF2-40B4-BE49-F238E27FC236}">
                <a16:creationId xmlns:a16="http://schemas.microsoft.com/office/drawing/2014/main" id="{3CA2C121-CE08-3A6A-AAE9-6C752D683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6" t="3807" r="18161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AE6344-288D-3FD4-F69F-A40DF087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Exam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F8B90-16AD-AFFC-4703-1E53644D0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30957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4D1FA9-E313-16D5-697C-EC141A842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exam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1D2F757A-B617-19CB-70D8-C43D4B0FFA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440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73EED-27FC-1B35-9535-F0352A85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exam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D3D09EA-85B2-3D07-A171-6508F7ED82B0}"/>
              </a:ext>
            </a:extLst>
          </p:cNvPr>
          <p:cNvSpPr/>
          <p:nvPr/>
        </p:nvSpPr>
        <p:spPr>
          <a:xfrm>
            <a:off x="677334" y="2160589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933158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Plan your time</a:t>
            </a:r>
            <a:endParaRPr lang="en-US" sz="31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23FD092-E843-B831-102E-DEA125650B42}"/>
              </a:ext>
            </a:extLst>
          </p:cNvPr>
          <p:cNvSpPr/>
          <p:nvPr/>
        </p:nvSpPr>
        <p:spPr>
          <a:xfrm>
            <a:off x="1171642" y="2956147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Brain dump</a:t>
            </a:r>
            <a:endParaRPr lang="en-US" sz="31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73C5764-694E-B7F2-EB46-81D16CA3A7A4}"/>
              </a:ext>
            </a:extLst>
          </p:cNvPr>
          <p:cNvSpPr/>
          <p:nvPr/>
        </p:nvSpPr>
        <p:spPr>
          <a:xfrm>
            <a:off x="1665950" y="3751705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Breathe</a:t>
            </a:r>
            <a:endParaRPr lang="en-US" sz="3100" kern="12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7A29F98-3759-8866-C47B-F772B3B8EF03}"/>
              </a:ext>
            </a:extLst>
          </p:cNvPr>
          <p:cNvSpPr/>
          <p:nvPr/>
        </p:nvSpPr>
        <p:spPr>
          <a:xfrm>
            <a:off x="2160259" y="4547264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Read the question carefully</a:t>
            </a:r>
            <a:endParaRPr lang="en-US" sz="31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5224DD0-E0FE-5D82-2E70-ED24C105CF64}"/>
              </a:ext>
            </a:extLst>
          </p:cNvPr>
          <p:cNvSpPr/>
          <p:nvPr/>
        </p:nvSpPr>
        <p:spPr>
          <a:xfrm>
            <a:off x="2654567" y="5342822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Don’t second guess yourself</a:t>
            </a:r>
            <a:endParaRPr lang="en-US" sz="31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41BE982-6CC0-31F7-08DB-304D376161FD}"/>
              </a:ext>
            </a:extLst>
          </p:cNvPr>
          <p:cNvSpPr/>
          <p:nvPr/>
        </p:nvSpPr>
        <p:spPr>
          <a:xfrm>
            <a:off x="6842717" y="2670910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D7D6161-8F7E-A5C3-919C-C8F6DD132C12}"/>
              </a:ext>
            </a:extLst>
          </p:cNvPr>
          <p:cNvSpPr/>
          <p:nvPr/>
        </p:nvSpPr>
        <p:spPr>
          <a:xfrm>
            <a:off x="7337026" y="3466469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364657-AC53-7830-5C4B-3758DA687AB1}"/>
              </a:ext>
            </a:extLst>
          </p:cNvPr>
          <p:cNvSpPr/>
          <p:nvPr/>
        </p:nvSpPr>
        <p:spPr>
          <a:xfrm>
            <a:off x="7831334" y="425038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787958B-D402-CFAC-FA39-F4C9CA104E0D}"/>
              </a:ext>
            </a:extLst>
          </p:cNvPr>
          <p:cNvSpPr/>
          <p:nvPr/>
        </p:nvSpPr>
        <p:spPr>
          <a:xfrm>
            <a:off x="8325643" y="505370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</p:spTree>
    <p:extLst>
      <p:ext uri="{BB962C8B-B14F-4D97-AF65-F5344CB8AC3E}">
        <p14:creationId xmlns:p14="http://schemas.microsoft.com/office/powerpoint/2010/main" val="414143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0C04-65F7-A590-1C34-EF898C9D5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you finish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B2ACE-3BF4-DFE2-8209-9CCFAEA4F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Review your work</a:t>
            </a:r>
          </a:p>
          <a:p>
            <a:r>
              <a:rPr lang="en-GB" sz="2000" dirty="0"/>
              <a:t>If you have a lot of time left it could mean:</a:t>
            </a:r>
          </a:p>
          <a:p>
            <a:pPr lvl="1"/>
            <a:r>
              <a:rPr lang="en-GB" sz="1800" dirty="0"/>
              <a:t>You aced it because you know the content inside out</a:t>
            </a:r>
          </a:p>
          <a:p>
            <a:pPr lvl="1"/>
            <a:r>
              <a:rPr lang="en-GB" sz="1800" dirty="0"/>
              <a:t>You weren’t prepared and have no idea what to write</a:t>
            </a:r>
          </a:p>
          <a:p>
            <a:pPr lvl="1"/>
            <a:r>
              <a:rPr lang="en-GB" sz="1800" dirty="0"/>
              <a:t>You were well prepared but missed some key information</a:t>
            </a:r>
          </a:p>
          <a:p>
            <a:r>
              <a:rPr lang="en-GB" sz="2000" dirty="0"/>
              <a:t>If you’re running low on time jot down key concepts, information and arguments, you can still get credit for this</a:t>
            </a:r>
          </a:p>
        </p:txBody>
      </p:sp>
    </p:spTree>
    <p:extLst>
      <p:ext uri="{BB962C8B-B14F-4D97-AF65-F5344CB8AC3E}">
        <p14:creationId xmlns:p14="http://schemas.microsoft.com/office/powerpoint/2010/main" val="10824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uzzle piece missing to the right of a brain&#10;&#10;Description automatically generated">
            <a:extLst>
              <a:ext uri="{FF2B5EF4-FFF2-40B4-BE49-F238E27FC236}">
                <a16:creationId xmlns:a16="http://schemas.microsoft.com/office/drawing/2014/main" id="{1CFCB624-E809-BA21-DBD0-62C0C9A7F6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7" r="14775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67056C-F7F8-8D1B-8AAD-5547DE4B8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What if I draw a blank?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D2C4-1B2E-422A-3B92-9C0A6A0AE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2000" dirty="0"/>
              <a:t>Own your feelings</a:t>
            </a:r>
          </a:p>
          <a:p>
            <a:r>
              <a:rPr lang="en-GB" sz="2000" dirty="0"/>
              <a:t>Do the easy questions first</a:t>
            </a:r>
          </a:p>
          <a:p>
            <a:r>
              <a:rPr lang="en-GB" sz="2000" dirty="0"/>
              <a:t>Stretch and breathe</a:t>
            </a:r>
          </a:p>
          <a:p>
            <a:r>
              <a:rPr lang="en-GB" sz="2000" dirty="0"/>
              <a:t>Write SOMETHING down</a:t>
            </a:r>
          </a:p>
        </p:txBody>
      </p: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40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People carrying books illustration">
            <a:extLst>
              <a:ext uri="{FF2B5EF4-FFF2-40B4-BE49-F238E27FC236}">
                <a16:creationId xmlns:a16="http://schemas.microsoft.com/office/drawing/2014/main" id="{66736038-2AAD-421D-BDB3-C9AD23C94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5138" b="2584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3050AF1-50F7-AC68-F520-4C25D366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Knowledge Share Time!</a:t>
            </a:r>
          </a:p>
        </p:txBody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Isosceles Triangle 42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6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1C126A35-687A-6062-8049-BA981B5648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124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315710-51F1-1D20-3A2E-B7DEA10F0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Last Vevox (I Promise!)</a:t>
            </a:r>
          </a:p>
        </p:txBody>
      </p:sp>
    </p:spTree>
    <p:extLst>
      <p:ext uri="{BB962C8B-B14F-4D97-AF65-F5344CB8AC3E}">
        <p14:creationId xmlns:p14="http://schemas.microsoft.com/office/powerpoint/2010/main" val="414694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C1B9380-F7E6-5714-F23E-59926884F1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897" y="0"/>
            <a:ext cx="84030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050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65656F-9F43-264E-3A1E-CEBCDD604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83" y="0"/>
            <a:ext cx="82550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0009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6213</TotalTime>
  <Words>530</Words>
  <Application>Microsoft Office PowerPoint</Application>
  <PresentationFormat>Widescreen</PresentationFormat>
  <Paragraphs>85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Trebuchet MS</vt:lpstr>
      <vt:lpstr>Wingdings 3</vt:lpstr>
      <vt:lpstr>Facet</vt:lpstr>
      <vt:lpstr>Revision and Exam Techniques</vt:lpstr>
      <vt:lpstr>What are we covering today?</vt:lpstr>
      <vt:lpstr>Revision</vt:lpstr>
      <vt:lpstr>First things first…</vt:lpstr>
      <vt:lpstr>General Tips</vt:lpstr>
      <vt:lpstr>The Pomodoro Technique</vt:lpstr>
      <vt:lpstr>The 1-2-4-7 Method</vt:lpstr>
      <vt:lpstr>The 1-3-5 Rule</vt:lpstr>
      <vt:lpstr>The 3-2-1 Exercise</vt:lpstr>
      <vt:lpstr>Free Recall</vt:lpstr>
      <vt:lpstr>Exam</vt:lpstr>
      <vt:lpstr>Before the exam</vt:lpstr>
      <vt:lpstr>In the exam</vt:lpstr>
      <vt:lpstr>When you finish</vt:lpstr>
      <vt:lpstr>What if I draw a blank?</vt:lpstr>
      <vt:lpstr>Knowledge Share Time!</vt:lpstr>
      <vt:lpstr>Last Vevox (I Promise!)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and Exam Techniques</dc:title>
  <dc:creator>Jenni Steen</dc:creator>
  <cp:lastModifiedBy>Jenni Steen</cp:lastModifiedBy>
  <cp:revision>4</cp:revision>
  <dcterms:created xsi:type="dcterms:W3CDTF">2023-10-05T12:57:38Z</dcterms:created>
  <dcterms:modified xsi:type="dcterms:W3CDTF">2025-12-08T10:21:41Z</dcterms:modified>
</cp:coreProperties>
</file>