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8" d="100"/>
          <a:sy n="68" d="100"/>
        </p:scale>
        <p:origin x="61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9/15/2018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39151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9/15/2018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48599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9/15/2018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98557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9/15/2018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3070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9/15/2018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5949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9/15/2018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4379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9/15/2018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98621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9/15/2018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51748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9/15/2018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2628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9/15/2018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91798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9/15/2018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82212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9/15/2018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536996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9/15/2018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10950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9/15/2018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23064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9/15/2018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48261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9/15/2018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27394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9/15/2018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00168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9/15/2018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845268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  <p:sldLayoutId id="2147483686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6A5C-299B-439D-99D0-A2D0C53B0A7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Enterprise opportunities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807D33-FE7C-4C92-BC92-4C45431222E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/>
              <a:t>Made, discovered, or both</a:t>
            </a:r>
          </a:p>
        </p:txBody>
      </p:sp>
    </p:spTree>
    <p:extLst>
      <p:ext uri="{BB962C8B-B14F-4D97-AF65-F5344CB8AC3E}">
        <p14:creationId xmlns:p14="http://schemas.microsoft.com/office/powerpoint/2010/main" val="4998182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A53044-C723-4C22-80AB-AC5BAA45D2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4497"/>
            <a:ext cx="3977639" cy="1600200"/>
          </a:xfrm>
        </p:spPr>
        <p:txBody>
          <a:bodyPr anchor="b">
            <a:normAutofit/>
          </a:bodyPr>
          <a:lstStyle/>
          <a:p>
            <a:pPr algn="l"/>
            <a:r>
              <a:rPr lang="en-GB" sz="3200" b="1" dirty="0"/>
              <a:t>Entrepreneurship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B667D7-ABEA-40F5-9DFC-A4BDFC2469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364573"/>
            <a:ext cx="3977639" cy="3854112"/>
          </a:xfrm>
        </p:spPr>
        <p:txBody>
          <a:bodyPr>
            <a:normAutofit/>
          </a:bodyPr>
          <a:lstStyle/>
          <a:p>
            <a:r>
              <a:rPr lang="en-GB" sz="1600" dirty="0"/>
              <a:t>Opportunity</a:t>
            </a:r>
          </a:p>
          <a:p>
            <a:r>
              <a:rPr lang="en-GB" sz="1600" dirty="0"/>
              <a:t>Innovation</a:t>
            </a:r>
          </a:p>
          <a:p>
            <a:r>
              <a:rPr lang="en-GB" sz="1600" dirty="0"/>
              <a:t>Creativity</a:t>
            </a:r>
          </a:p>
          <a:p>
            <a:r>
              <a:rPr lang="en-GB" sz="1600" dirty="0"/>
              <a:t>Hard work</a:t>
            </a:r>
          </a:p>
          <a:p>
            <a:r>
              <a:rPr lang="en-GB" sz="1600" dirty="0"/>
              <a:t>Alertness</a:t>
            </a:r>
          </a:p>
          <a:p>
            <a:r>
              <a:rPr lang="en-GB" sz="1600" dirty="0"/>
              <a:t>Risk</a:t>
            </a:r>
          </a:p>
          <a:p>
            <a:r>
              <a:rPr lang="en-GB" sz="1600" dirty="0"/>
              <a:t>Passion</a:t>
            </a:r>
          </a:p>
          <a:p>
            <a:r>
              <a:rPr lang="en-GB" sz="1600" dirty="0"/>
              <a:t>Fun</a:t>
            </a:r>
          </a:p>
          <a:p>
            <a:r>
              <a:rPr lang="en-GB" sz="1600" dirty="0"/>
              <a:t>Flexibility</a:t>
            </a:r>
          </a:p>
          <a:p>
            <a:r>
              <a:rPr lang="en-GB" sz="1600" dirty="0"/>
              <a:t>Knowledge</a:t>
            </a:r>
          </a:p>
          <a:p>
            <a:r>
              <a:rPr lang="en-GB" sz="1600" dirty="0"/>
              <a:t>Connectedness</a:t>
            </a:r>
          </a:p>
        </p:txBody>
      </p:sp>
      <p:pic>
        <p:nvPicPr>
          <p:cNvPr id="1026" name="Picture 2" descr="Image result for entrepreneurship">
            <a:extLst>
              <a:ext uri="{FF2B5EF4-FFF2-40B4-BE49-F238E27FC236}">
                <a16:creationId xmlns:a16="http://schemas.microsoft.com/office/drawing/2014/main" id="{1132499A-0A3B-4F0C-A72B-9DE13D817F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2699" y="1179346"/>
            <a:ext cx="6533501" cy="4606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791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1927FE7-9214-42CA-AC81-3AD5E1157F7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34948" y="1410887"/>
            <a:ext cx="8359121" cy="4704267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DF8953EF-5462-404A-B5E6-B0A46EBE9A6C}"/>
              </a:ext>
            </a:extLst>
          </p:cNvPr>
          <p:cNvSpPr txBox="1">
            <a:spLocks/>
          </p:cNvSpPr>
          <p:nvPr/>
        </p:nvSpPr>
        <p:spPr>
          <a:xfrm>
            <a:off x="257666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The Vision</a:t>
            </a:r>
          </a:p>
        </p:txBody>
      </p:sp>
    </p:spTree>
    <p:extLst>
      <p:ext uri="{BB962C8B-B14F-4D97-AF65-F5344CB8AC3E}">
        <p14:creationId xmlns:p14="http://schemas.microsoft.com/office/powerpoint/2010/main" val="5748352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847C6D-4078-4D21-8B98-173C6CA23D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349594"/>
            <a:ext cx="3977639" cy="1600200"/>
          </a:xfrm>
        </p:spPr>
        <p:txBody>
          <a:bodyPr anchor="b">
            <a:normAutofit/>
          </a:bodyPr>
          <a:lstStyle/>
          <a:p>
            <a:pPr algn="l"/>
            <a:r>
              <a:rPr lang="en-GB" sz="3200" b="1" dirty="0"/>
              <a:t>How to start Microsoft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5410B2A-C776-4652-ABF3-339DBEB1F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364573"/>
            <a:ext cx="3977639" cy="3854112"/>
          </a:xfrm>
        </p:spPr>
        <p:txBody>
          <a:bodyPr>
            <a:normAutofit/>
          </a:bodyPr>
          <a:lstStyle/>
          <a:p>
            <a:r>
              <a:rPr lang="en-US" sz="1600" dirty="0"/>
              <a:t>?hmmm, these things need an operating system, I know…</a:t>
            </a:r>
          </a:p>
          <a:p>
            <a:r>
              <a:rPr lang="en-US" sz="1600" dirty="0"/>
              <a:t>“…um hello, is that MTIS, this is Bill. I’ve written a computer </a:t>
            </a:r>
            <a:r>
              <a:rPr lang="en-US" sz="1600" dirty="0" err="1"/>
              <a:t>programme</a:t>
            </a:r>
            <a:r>
              <a:rPr lang="en-US" sz="1600" dirty="0"/>
              <a:t> to run your Altair…”</a:t>
            </a:r>
          </a:p>
          <a:p>
            <a:r>
              <a:rPr lang="en-US" sz="1600" dirty="0"/>
              <a:t>“…you want to see it?...”</a:t>
            </a:r>
          </a:p>
          <a:p>
            <a:r>
              <a:rPr lang="en-US" sz="1600" dirty="0"/>
              <a:t>“…….um sure pop down in a couple weeks…”</a:t>
            </a:r>
          </a:p>
          <a:p>
            <a:endParaRPr lang="en-US" sz="1600" dirty="0"/>
          </a:p>
          <a:p>
            <a:r>
              <a:rPr lang="en-US" sz="1600" dirty="0"/>
              <a:t>……….(</a:t>
            </a:r>
            <a:r>
              <a:rPr lang="en-US" sz="1600" dirty="0" err="1"/>
              <a:t>crikey</a:t>
            </a:r>
            <a:r>
              <a:rPr lang="en-US" sz="1600" dirty="0"/>
              <a:t> – I best write one)</a:t>
            </a:r>
          </a:p>
          <a:p>
            <a:endParaRPr lang="en-US" sz="1600" dirty="0"/>
          </a:p>
          <a:p>
            <a:r>
              <a:rPr lang="en-US" sz="1600" dirty="0"/>
              <a:t>Actual transcript of the Bill gates call in 1974*</a:t>
            </a:r>
          </a:p>
        </p:txBody>
      </p: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5972DD15-3A05-4157-B968-48354636A8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03170" y="746126"/>
            <a:ext cx="5472558" cy="5472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29397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360E5EC-261C-4636-BF7C-E64E44069E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55520" y="1102811"/>
            <a:ext cx="8869679" cy="4967020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02D30CC8-220C-49FB-9980-987496995D39}"/>
              </a:ext>
            </a:extLst>
          </p:cNvPr>
          <p:cNvSpPr txBox="1">
            <a:spLocks/>
          </p:cNvSpPr>
          <p:nvPr/>
        </p:nvSpPr>
        <p:spPr>
          <a:xfrm>
            <a:off x="970961" y="5051893"/>
            <a:ext cx="10510886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Growing the company</a:t>
            </a:r>
          </a:p>
        </p:txBody>
      </p:sp>
    </p:spTree>
    <p:extLst>
      <p:ext uri="{BB962C8B-B14F-4D97-AF65-F5344CB8AC3E}">
        <p14:creationId xmlns:p14="http://schemas.microsoft.com/office/powerpoint/2010/main" val="23339607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B772AF9B-2AF3-4653-8D3B-100B29C61B3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73760" y="2707369"/>
            <a:ext cx="4917440" cy="3161212"/>
          </a:xfrm>
          <a:prstGeom prst="rect">
            <a:avLst/>
          </a:prstGeom>
        </p:spPr>
      </p:pic>
      <p:pic>
        <p:nvPicPr>
          <p:cNvPr id="8" name="Content Placeholder 3">
            <a:extLst>
              <a:ext uri="{FF2B5EF4-FFF2-40B4-BE49-F238E27FC236}">
                <a16:creationId xmlns:a16="http://schemas.microsoft.com/office/drawing/2014/main" id="{69782092-45B7-47A0-AB37-79FC7B68723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172199" y="2707369"/>
            <a:ext cx="5625465" cy="316121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FA6233D-41EB-48CA-AC0E-8016C080306C}"/>
              </a:ext>
            </a:extLst>
          </p:cNvPr>
          <p:cNvSpPr txBox="1"/>
          <p:nvPr/>
        </p:nvSpPr>
        <p:spPr>
          <a:xfrm>
            <a:off x="1043442" y="1285664"/>
            <a:ext cx="109239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“sure you can have the programme, we call it DOS. Obviously you don’t mind us selling it to everyone else too?... Cool, that’s a deal </a:t>
            </a:r>
            <a:r>
              <a:rPr lang="en-GB" sz="2400" dirty="0">
                <a:sym typeface="Wingdings" panose="05000000000000000000" pitchFamily="2" charset="2"/>
              </a:rPr>
              <a:t>”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2581819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869B1856-4478-4C5D-8007-32312BA415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Window to the world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0614FD89-30CB-430D-BD0D-D1E94335466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78667" y="2194558"/>
            <a:ext cx="5011427" cy="3935915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75B92DF-8560-43A4-AACC-6B854F32A4E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Windows software….</a:t>
            </a:r>
          </a:p>
          <a:p>
            <a:r>
              <a:rPr lang="en-GB" dirty="0"/>
              <a:t>And the rest almost becomes history</a:t>
            </a:r>
          </a:p>
        </p:txBody>
      </p:sp>
    </p:spTree>
    <p:extLst>
      <p:ext uri="{BB962C8B-B14F-4D97-AF65-F5344CB8AC3E}">
        <p14:creationId xmlns:p14="http://schemas.microsoft.com/office/powerpoint/2010/main" val="28225647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29BCBD-8AC5-4C24-97B7-6517023BDA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Synopsis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D5D5A25-4CD2-4FD5-8C6F-B198742A9F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819374"/>
            <a:ext cx="10820400" cy="4399312"/>
          </a:xfrm>
        </p:spPr>
        <p:txBody>
          <a:bodyPr/>
          <a:lstStyle/>
          <a:p>
            <a:r>
              <a:rPr lang="en-GB" dirty="0"/>
              <a:t>With no little luck, a Harvard education (part of…), and the fortune to be born on the cusp of the digital age Bill Gates created Microsoft and made himself the richest man in the world</a:t>
            </a:r>
          </a:p>
          <a:p>
            <a:r>
              <a:rPr lang="en-GB" dirty="0"/>
              <a:t>Did he make the opportunity or did he discover it?</a:t>
            </a:r>
          </a:p>
          <a:p>
            <a:r>
              <a:rPr lang="en-GB" dirty="0"/>
              <a:t>…It took some kahunas to phone a pc hardware manufacturer to pitch a product not even written at that point! (taking a risk)</a:t>
            </a:r>
          </a:p>
          <a:p>
            <a:r>
              <a:rPr lang="en-GB" dirty="0"/>
              <a:t>Recognising the opportunity in software over hardware (alertness)</a:t>
            </a:r>
          </a:p>
          <a:p>
            <a:r>
              <a:rPr lang="en-GB" dirty="0"/>
              <a:t>Pitching the deal to IBM and retaining a licensing model – created or recognised</a:t>
            </a:r>
          </a:p>
          <a:p>
            <a:r>
              <a:rPr lang="en-GB" dirty="0"/>
              <a:t>The reality is that Entrepreneurial behaviour is transient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45447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A3EFA6-C1C4-4ECF-9696-EAC55A8D54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Outcomes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8EBCFB3-4CB3-442D-8779-5D7F987FFB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19600" y="2312669"/>
            <a:ext cx="2952750" cy="380047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ED6677C-8AD4-40F3-86FF-5679165BBD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743" y="3122295"/>
            <a:ext cx="3724275" cy="218122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311D11E-3DDF-4BCC-99EF-AB95BCE27CA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14932" y="3050605"/>
            <a:ext cx="4342535" cy="2442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4457769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01D17D"/>
      </a:accent1>
      <a:accent2>
        <a:srgbClr val="84C72A"/>
      </a:accent2>
      <a:accent3>
        <a:srgbClr val="E1D126"/>
      </a:accent3>
      <a:accent4>
        <a:srgbClr val="E29932"/>
      </a:accent4>
      <a:accent5>
        <a:srgbClr val="E56526"/>
      </a:accent5>
      <a:accent6>
        <a:srgbClr val="D63731"/>
      </a:accent6>
      <a:hlink>
        <a:srgbClr val="35FA7F"/>
      </a:hlink>
      <a:folHlink>
        <a:srgbClr val="BAFC85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2B2A868B-6BC2-4B3E-98B9-1258F41035D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46</TotalTime>
  <Words>255</Words>
  <Application>Microsoft Office PowerPoint</Application>
  <PresentationFormat>Widescreen</PresentationFormat>
  <Paragraphs>37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Century Gothic</vt:lpstr>
      <vt:lpstr>Wingdings</vt:lpstr>
      <vt:lpstr>Vapor Trail</vt:lpstr>
      <vt:lpstr>Enterprise opportunities</vt:lpstr>
      <vt:lpstr>Entrepreneurship</vt:lpstr>
      <vt:lpstr>PowerPoint Presentation</vt:lpstr>
      <vt:lpstr>How to start Microsoft</vt:lpstr>
      <vt:lpstr>PowerPoint Presentation</vt:lpstr>
      <vt:lpstr>PowerPoint Presentation</vt:lpstr>
      <vt:lpstr>Window to the world</vt:lpstr>
      <vt:lpstr>Synopsis</vt:lpstr>
      <vt:lpstr>Outcomes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Enterprise opportunities</dc:title>
  <dc:creator>James Taylor</dc:creator>
  <cp:lastModifiedBy>James Taylor</cp:lastModifiedBy>
  <cp:revision>8</cp:revision>
  <dcterms:created xsi:type="dcterms:W3CDTF">2018-09-15T20:28:54Z</dcterms:created>
  <dcterms:modified xsi:type="dcterms:W3CDTF">2018-09-15T21:15:28Z</dcterms:modified>
</cp:coreProperties>
</file>