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7E5C7-0291-480B-86CF-8DAB73400959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B1819-8610-48FE-9C18-B791E5219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1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92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50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6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37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42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63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48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6410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91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0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06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32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4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023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31043-2A94-4BB8-93CE-AF866330B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70E17-0737-4F70-A3E3-6B8838C49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Successes and Issues:</a:t>
            </a:r>
          </a:p>
          <a:p>
            <a:r>
              <a:rPr lang="en-GB" sz="2000">
                <a:solidFill>
                  <a:srgbClr val="FFFFFF"/>
                </a:solidFill>
              </a:rPr>
              <a:t>Designing issues</a:t>
            </a:r>
          </a:p>
          <a:p>
            <a:r>
              <a:rPr lang="en-GB" sz="2000">
                <a:solidFill>
                  <a:srgbClr val="FFFFFF"/>
                </a:solidFill>
              </a:rPr>
              <a:t>Aid from other techs</a:t>
            </a:r>
          </a:p>
          <a:p>
            <a:r>
              <a:rPr lang="en-GB" sz="2000">
                <a:solidFill>
                  <a:srgbClr val="FFFFFF"/>
                </a:solidFill>
              </a:rPr>
              <a:t>Difficulties with software. </a:t>
            </a:r>
          </a:p>
          <a:p>
            <a:r>
              <a:rPr lang="en-GB" sz="2000">
                <a:solidFill>
                  <a:srgbClr val="FFFFFF"/>
                </a:solidFill>
              </a:rPr>
              <a:t>Problems with production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E8DD5CC1-80B4-403E-93F0-78B7B28227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6" y="5147107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587428"/>
      </p:ext>
    </p:extLst>
  </p:cSld>
  <p:clrMapOvr>
    <a:masterClrMapping/>
  </p:clrMapOvr>
  <p:transition spd="med" advTm="11116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18</Words>
  <Application>Microsoft Office PowerPoint</Application>
  <PresentationFormat>Widescreen</PresentationFormat>
  <Paragraphs>6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Trebuchet MS</vt:lpstr>
      <vt:lpstr>Berlin</vt:lpstr>
      <vt:lpstr>Implementation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Multi-Cutter Saw</dc:title>
  <dc:creator>Matthew Greg Johnson (2012415)</dc:creator>
  <cp:lastModifiedBy>Matthew Greg Johnson (2012415)</cp:lastModifiedBy>
  <cp:revision>6</cp:revision>
  <dcterms:created xsi:type="dcterms:W3CDTF">2021-06-11T20:39:10Z</dcterms:created>
  <dcterms:modified xsi:type="dcterms:W3CDTF">2021-06-11T20:42:02Z</dcterms:modified>
</cp:coreProperties>
</file>