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63" r:id="rId3"/>
    <p:sldId id="264" r:id="rId4"/>
    <p:sldId id="265" r:id="rId5"/>
    <p:sldId id="261" r:id="rId6"/>
    <p:sldId id="258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81933" autoAdjust="0"/>
  </p:normalViewPr>
  <p:slideViewPr>
    <p:cSldViewPr snapToGrid="0" showGuides="1">
      <p:cViewPr varScale="1">
        <p:scale>
          <a:sx n="86" d="100"/>
          <a:sy n="86" d="100"/>
        </p:scale>
        <p:origin x="268" y="64"/>
      </p:cViewPr>
      <p:guideLst>
        <p:guide orient="horz" pos="2160"/>
        <p:guide pos="386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7E822F-A8A2-4284-9041-30157CAA61DC}" type="datetimeFigureOut">
              <a:rPr lang="en-GB" smtClean="0"/>
              <a:t>15/10/2023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502340-BF1C-4D0A-BB2E-34248371DF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396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502340-BF1C-4D0A-BB2E-34248371DF3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7694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885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15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5570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6889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6771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897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255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7166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5192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535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078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44450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2278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89145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0079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61186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979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7511FF0-C920-4C3A-B03C-2A551E2F13E3}" type="datetimeFigureOut">
              <a:rPr lang="en-GB" smtClean="0"/>
              <a:t>15/10/2023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75634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.oapen.org/bitstream/id/8c26ef66-8bbd-4aa2-ad44-e0e47d3bcc9e/640674.pdf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0524" y="272226"/>
            <a:ext cx="9241888" cy="2938646"/>
          </a:xfrm>
        </p:spPr>
        <p:txBody>
          <a:bodyPr>
            <a:normAutofit fontScale="90000"/>
          </a:bodyPr>
          <a:lstStyle/>
          <a:p>
            <a:r>
              <a:rPr lang="en-GB" sz="5000" dirty="0"/>
              <a:t>BMSP6002 Digital Business</a:t>
            </a:r>
            <a:br>
              <a:rPr lang="en-GB" sz="5000" dirty="0"/>
            </a:br>
            <a:br>
              <a:rPr lang="en-GB" sz="2200" dirty="0"/>
            </a:br>
            <a:r>
              <a:rPr lang="en-GB" sz="5000" dirty="0"/>
              <a:t>Assignment 1 Guidance </a:t>
            </a:r>
            <a:br>
              <a:rPr lang="en-GB" sz="5000" dirty="0"/>
            </a:br>
            <a:br>
              <a:rPr lang="en-GB" sz="2200" dirty="0"/>
            </a:br>
            <a:r>
              <a:rPr lang="en-GB" sz="5000" dirty="0"/>
              <a:t>Dr Roisin Mullins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139" y="3971392"/>
            <a:ext cx="9144000" cy="230237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Submission </a:t>
            </a:r>
          </a:p>
          <a:p>
            <a:pPr algn="ctr"/>
            <a:r>
              <a:rPr lang="en-GB" sz="4000" b="1" dirty="0">
                <a:solidFill>
                  <a:schemeClr val="tx1"/>
                </a:solidFill>
              </a:rPr>
              <a:t>by </a:t>
            </a:r>
          </a:p>
          <a:p>
            <a:pPr algn="ctr"/>
            <a:r>
              <a:rPr lang="en-GB" sz="4000" b="1" dirty="0" err="1">
                <a:solidFill>
                  <a:schemeClr val="tx1"/>
                </a:solidFill>
              </a:rPr>
              <a:t>SuNday</a:t>
            </a:r>
            <a:r>
              <a:rPr lang="en-GB" sz="4000" b="1" dirty="0">
                <a:solidFill>
                  <a:schemeClr val="tx1"/>
                </a:solidFill>
              </a:rPr>
              <a:t> 26</a:t>
            </a:r>
            <a:r>
              <a:rPr lang="en-GB" sz="4000" b="1" baseline="30000" dirty="0">
                <a:solidFill>
                  <a:schemeClr val="tx1"/>
                </a:solidFill>
              </a:rPr>
              <a:t>th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NOVember</a:t>
            </a:r>
            <a:r>
              <a:rPr lang="en-GB" sz="4000" b="1" dirty="0">
                <a:solidFill>
                  <a:schemeClr val="tx1"/>
                </a:solidFill>
              </a:rPr>
              <a:t>, 23:59</a:t>
            </a:r>
            <a:endParaRPr lang="en-GB" sz="2800" b="1" dirty="0">
              <a:solidFill>
                <a:schemeClr val="tx1"/>
              </a:solidFill>
            </a:endParaRPr>
          </a:p>
          <a:p>
            <a:pPr algn="ctr"/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598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060946F-6375-4356-86E3-3B8345819E87}"/>
              </a:ext>
            </a:extLst>
          </p:cNvPr>
          <p:cNvSpPr txBox="1"/>
          <p:nvPr/>
        </p:nvSpPr>
        <p:spPr>
          <a:xfrm>
            <a:off x="216385" y="293964"/>
            <a:ext cx="10833197" cy="6494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/>
            <a:r>
              <a:rPr lang="en-GB" sz="2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Assignment 1 Presentation -  (2500 words)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Pick </a:t>
            </a:r>
            <a:r>
              <a:rPr lang="en-US" sz="2600" b="1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three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chapters from the following book --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US" sz="2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Dolnicar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S. (2017) Peer-To-Peer Accommodation Networks: Pushing the boundaries. Goodfellow Publishers Limited. (eBook, available in the library OR </a:t>
            </a:r>
            <a:r>
              <a:rPr lang="en-GB" sz="26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https://library.oapen.org/bitstream/id/8c26ef66-8bbd-4aa2-ad44-e0e47d3bcc9e/640674.pdf</a:t>
            </a:r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)</a:t>
            </a:r>
          </a:p>
          <a:p>
            <a:pPr marL="457200"/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Choose </a:t>
            </a:r>
            <a:r>
              <a:rPr lang="en-US" sz="26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one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from chapters </a:t>
            </a:r>
            <a:r>
              <a:rPr lang="en-US" sz="2600" b="1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1-5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US" sz="26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one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from chapter </a:t>
            </a:r>
            <a:r>
              <a:rPr lang="en-US" sz="26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6-12 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and </a:t>
            </a:r>
            <a:r>
              <a:rPr lang="en-US" sz="26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one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from chapter </a:t>
            </a:r>
            <a:r>
              <a:rPr lang="en-US" sz="26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13-24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Create a </a:t>
            </a:r>
            <a:r>
              <a:rPr lang="en-US" sz="2600" b="1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10-12 </a:t>
            </a:r>
            <a:r>
              <a:rPr lang="en-US" sz="2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slide PowerPoint presentation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with voice over ( </a:t>
            </a:r>
            <a:r>
              <a:rPr lang="en-US" sz="26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15 minutes 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 and include the slide script in the slide notes in the presentation.  ( 2,500 words )</a:t>
            </a:r>
          </a:p>
          <a:p>
            <a:pPr marL="45720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You must ensure that your recorded presentation has your voice-over describing your slides. The narration facility is a feature within PP.</a:t>
            </a:r>
            <a:endParaRPr lang="en-GB" sz="2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78040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A357239-5B53-4E5D-BC0C-9A82AFAB2166}"/>
              </a:ext>
            </a:extLst>
          </p:cNvPr>
          <p:cNvSpPr txBox="1"/>
          <p:nvPr/>
        </p:nvSpPr>
        <p:spPr>
          <a:xfrm>
            <a:off x="0" y="217200"/>
            <a:ext cx="11716718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/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presentation should </a:t>
            </a:r>
            <a:r>
              <a:rPr lang="en-US" sz="2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summarise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the </a:t>
            </a:r>
            <a:r>
              <a:rPr lang="en-US" sz="22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themes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identified in the chapters </a:t>
            </a:r>
          </a:p>
          <a:p>
            <a:pPr marL="457200"/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and critique them in light of their relevance to digital business in 2023.</a:t>
            </a:r>
          </a:p>
          <a:p>
            <a:pPr marL="457200"/>
            <a:endParaRPr lang="en-US" sz="22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457200"/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Explore three chapters from the </a:t>
            </a:r>
            <a:r>
              <a:rPr lang="en-GB" sz="2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Dolnicar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 (2017) 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book and extract important issues reported by the author. </a:t>
            </a:r>
          </a:p>
          <a:p>
            <a:pPr marL="457200"/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is the crux of each chapter, the main points?</a:t>
            </a:r>
          </a:p>
          <a:p>
            <a:pPr marL="457200"/>
            <a:endParaRPr lang="en-US" sz="22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457200"/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Themes to explore, evidence and critique against Airbnb digital business.</a:t>
            </a:r>
          </a:p>
          <a:p>
            <a:pPr marL="9144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Sharing economy - 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an area of growth, how does Airbnb fit this description, what sector?</a:t>
            </a:r>
          </a:p>
          <a:p>
            <a:pPr marL="9144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Collaborative consumption – 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access to good / services not ownership</a:t>
            </a:r>
          </a:p>
          <a:p>
            <a:pPr marL="9144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Ecommerce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– platform (sharing economy platform SEP)</a:t>
            </a:r>
          </a:p>
          <a:p>
            <a:pPr marL="9144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Perspectives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 – B2C, communication, online, service?</a:t>
            </a:r>
          </a:p>
          <a:p>
            <a:pPr marL="9144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Digital disruption – 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disruptive technologies – reduce costs of coordinating resources</a:t>
            </a:r>
          </a:p>
          <a:p>
            <a:pPr marL="9144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Value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 – Access, availability, cost, creates demand?</a:t>
            </a:r>
          </a:p>
          <a:p>
            <a:pPr marL="9144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Business models 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– Peer-to-Peer sharing, marketplace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?</a:t>
            </a:r>
          </a:p>
          <a:p>
            <a:pPr marL="914400" indent="-4572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Other issues 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– trust, rules regulations, risk, change, paradox</a:t>
            </a:r>
          </a:p>
          <a:p>
            <a:pPr marL="457200"/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						IT competence, sustainability.</a:t>
            </a:r>
            <a:endParaRPr lang="en-GB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0760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251F21A-78D3-42A9-9E89-F43D21AA7625}"/>
              </a:ext>
            </a:extLst>
          </p:cNvPr>
          <p:cNvSpPr txBox="1"/>
          <p:nvPr/>
        </p:nvSpPr>
        <p:spPr>
          <a:xfrm>
            <a:off x="1061633" y="1401698"/>
            <a:ext cx="9794929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/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presentation should be professional and include the full references on the final slide.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Ways to submit –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Submit the presentation file to </a:t>
            </a:r>
            <a:r>
              <a:rPr lang="en-US" sz="2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moodle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pPr marL="457200"/>
            <a:r>
              <a:rPr lang="en-US" sz="2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or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pPr marL="457200"/>
            <a:r>
              <a:rPr lang="en-US" sz="2600" dirty="0">
                <a:latin typeface="Arial" panose="020B0604020202020204" pitchFamily="34" charset="0"/>
                <a:ea typeface="Times New Roman" panose="02020603050405020304" pitchFamily="18" charset="0"/>
              </a:rPr>
              <a:t>U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pload a text file with the presentation link – URL, on </a:t>
            </a:r>
            <a:r>
              <a:rPr lang="en-US" sz="2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moodle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and upload the actual presentation on </a:t>
            </a:r>
            <a:r>
              <a:rPr lang="en-US" sz="2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Youtube</a:t>
            </a:r>
            <a:r>
              <a:rPr lang="en-US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(set the permission as Unlisted) 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33106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44969"/>
            <a:ext cx="9404723" cy="1400530"/>
          </a:xfrm>
        </p:spPr>
        <p:txBody>
          <a:bodyPr/>
          <a:lstStyle/>
          <a:p>
            <a:r>
              <a:rPr lang="en-GB" dirty="0"/>
              <a:t>Suggested Structure: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6593" y="1145234"/>
            <a:ext cx="9513027" cy="5138296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should be 10 slides for the main presentation.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Include a title slide (Not counted)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slide which provides some explanation of the purpose of presentation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Overview of issues identified in each chapter, explanation, evidence..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Remember you must critique themes - relevance / importance / how well achieved.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Conclusion –important take away messages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slide reporting the reference (Not counted)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12 slides in total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15 minutes voice over presentation</a:t>
            </a:r>
          </a:p>
        </p:txBody>
      </p:sp>
    </p:spTree>
    <p:extLst>
      <p:ext uri="{BB962C8B-B14F-4D97-AF65-F5344CB8AC3E}">
        <p14:creationId xmlns:p14="http://schemas.microsoft.com/office/powerpoint/2010/main" val="4115064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244" y="227379"/>
            <a:ext cx="10515600" cy="107115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General Information for your </a:t>
            </a:r>
            <a:br>
              <a:rPr lang="en-GB" dirty="0"/>
            </a:br>
            <a:r>
              <a:rPr lang="en-GB" dirty="0"/>
              <a:t>Presentation for Assignment 1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45474"/>
            <a:ext cx="10515600" cy="5094515"/>
          </a:xfrm>
        </p:spPr>
        <p:txBody>
          <a:bodyPr>
            <a:normAutofit/>
          </a:bodyPr>
          <a:lstStyle/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1. Presented in English: in an appropriate business/academic tone 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2. Focus: Focus only on the tasks set in the assignment.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3. Length: 15 minutes +/- 1 minute MAXIMUM 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Please note between 10% and 25% above the time limit – Deduction of five 5 marks off final mark; between 25% and 50% above the time limit – Deduction of ten marks off final mark. 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4. The student should be ‘heard’- the presentation content must be brought to life by the presenter’s narration.</a:t>
            </a:r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21100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570</Words>
  <Application>Microsoft Office PowerPoint</Application>
  <PresentationFormat>Widescreen</PresentationFormat>
  <Paragraphs>53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Century Gothic</vt:lpstr>
      <vt:lpstr>Times New Roman</vt:lpstr>
      <vt:lpstr>Wingdings 3</vt:lpstr>
      <vt:lpstr>Ion</vt:lpstr>
      <vt:lpstr>BMSP6002 Digital Business  Assignment 1 Guidance   Dr Roisin Mullins</vt:lpstr>
      <vt:lpstr>PowerPoint Presentation</vt:lpstr>
      <vt:lpstr>PowerPoint Presentation</vt:lpstr>
      <vt:lpstr>PowerPoint Presentation</vt:lpstr>
      <vt:lpstr>Suggested Structure:</vt:lpstr>
      <vt:lpstr>General Information for your  Presentation for Assignment 1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Further Assignment Guidance</dc:title>
  <dc:creator>RM</dc:creator>
  <cp:lastModifiedBy>Roisin Mullins</cp:lastModifiedBy>
  <cp:revision>78</cp:revision>
  <dcterms:created xsi:type="dcterms:W3CDTF">2020-03-19T08:44:04Z</dcterms:created>
  <dcterms:modified xsi:type="dcterms:W3CDTF">2023-10-15T17:53:30Z</dcterms:modified>
</cp:coreProperties>
</file>