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2" r:id="rId11"/>
    <p:sldId id="265" r:id="rId12"/>
    <p:sldId id="266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4" autoAdjust="0"/>
    <p:restoredTop sz="94660"/>
  </p:normalViewPr>
  <p:slideViewPr>
    <p:cSldViewPr snapToGrid="0">
      <p:cViewPr varScale="1">
        <p:scale>
          <a:sx n="86" d="100"/>
          <a:sy n="86" d="100"/>
        </p:scale>
        <p:origin x="55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ya barati" userId="7a9f279272578ff5" providerId="LiveId" clId="{03CA9940-FE78-4224-AE65-8ED85C6918F8}"/>
    <pc:docChg chg="addSld delSld modSld">
      <pc:chgData name="roya barati" userId="7a9f279272578ff5" providerId="LiveId" clId="{03CA9940-FE78-4224-AE65-8ED85C6918F8}" dt="2025-06-03T09:06:35.429" v="6" actId="14100"/>
      <pc:docMkLst>
        <pc:docMk/>
      </pc:docMkLst>
      <pc:sldChg chg="del">
        <pc:chgData name="roya barati" userId="7a9f279272578ff5" providerId="LiveId" clId="{03CA9940-FE78-4224-AE65-8ED85C6918F8}" dt="2025-06-03T08:23:36.686" v="0" actId="2696"/>
        <pc:sldMkLst>
          <pc:docMk/>
          <pc:sldMk cId="608519529" sldId="267"/>
        </pc:sldMkLst>
      </pc:sldChg>
      <pc:sldChg chg="del">
        <pc:chgData name="roya barati" userId="7a9f279272578ff5" providerId="LiveId" clId="{03CA9940-FE78-4224-AE65-8ED85C6918F8}" dt="2025-06-03T08:23:43.320" v="1" actId="2696"/>
        <pc:sldMkLst>
          <pc:docMk/>
          <pc:sldMk cId="1899747194" sldId="268"/>
        </pc:sldMkLst>
      </pc:sldChg>
      <pc:sldChg chg="addSp delSp modSp new mod">
        <pc:chgData name="roya barati" userId="7a9f279272578ff5" providerId="LiveId" clId="{03CA9940-FE78-4224-AE65-8ED85C6918F8}" dt="2025-06-03T09:06:35.429" v="6" actId="14100"/>
        <pc:sldMkLst>
          <pc:docMk/>
          <pc:sldMk cId="970049518" sldId="272"/>
        </pc:sldMkLst>
        <pc:spChg chg="mod">
          <ac:chgData name="roya barati" userId="7a9f279272578ff5" providerId="LiveId" clId="{03CA9940-FE78-4224-AE65-8ED85C6918F8}" dt="2025-06-03T09:06:26.337" v="5"/>
          <ac:spMkLst>
            <pc:docMk/>
            <pc:sldMk cId="970049518" sldId="272"/>
            <ac:spMk id="2" creationId="{64C0285C-4FE1-19B7-595C-D53220A958D9}"/>
          </ac:spMkLst>
        </pc:spChg>
        <pc:spChg chg="del">
          <ac:chgData name="roya barati" userId="7a9f279272578ff5" providerId="LiveId" clId="{03CA9940-FE78-4224-AE65-8ED85C6918F8}" dt="2025-06-03T09:06:05.592" v="3"/>
          <ac:spMkLst>
            <pc:docMk/>
            <pc:sldMk cId="970049518" sldId="272"/>
            <ac:spMk id="3" creationId="{BDD34EC4-6424-31A1-541C-05F8ABF16EBC}"/>
          </ac:spMkLst>
        </pc:spChg>
        <pc:graphicFrameChg chg="add mod modGraphic">
          <ac:chgData name="roya barati" userId="7a9f279272578ff5" providerId="LiveId" clId="{03CA9940-FE78-4224-AE65-8ED85C6918F8}" dt="2025-06-03T09:06:35.429" v="6" actId="14100"/>
          <ac:graphicFrameMkLst>
            <pc:docMk/>
            <pc:sldMk cId="970049518" sldId="272"/>
            <ac:graphicFrameMk id="4" creationId="{52F3B97F-1CB9-FAA9-2AAA-8559F47763EC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275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6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4223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320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291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76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53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28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710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07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627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659F4F-80AD-4A36-B9C9-25A1E2155047}" type="datetimeFigureOut">
              <a:rPr lang="en-US" smtClean="0"/>
              <a:t>6/3/2025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FDBB56-2D12-4226-9A63-0CCC2D4CC0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403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219" y="0"/>
            <a:ext cx="117249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665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227" y="365124"/>
            <a:ext cx="11312012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638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4181" y="365126"/>
            <a:ext cx="10719619" cy="6492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088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9716" y="365124"/>
            <a:ext cx="11194026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552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9716" y="365125"/>
            <a:ext cx="11179278" cy="6389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862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6697" y="0"/>
            <a:ext cx="109875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334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722" y="365124"/>
            <a:ext cx="11103077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081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4465" y="365124"/>
            <a:ext cx="10884309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81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4181" y="365124"/>
            <a:ext cx="11194025" cy="649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942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0285C-4FE1-19B7-595C-D53220A95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Onion Layer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2F3B97F-1CB9-FAA9-2AAA-8559F47763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3509309"/>
              </p:ext>
            </p:extLst>
          </p:nvPr>
        </p:nvGraphicFramePr>
        <p:xfrm>
          <a:off x="754602" y="1305017"/>
          <a:ext cx="10599198" cy="4296477"/>
        </p:xfrm>
        <a:graphic>
          <a:graphicData uri="http://schemas.openxmlformats.org/drawingml/2006/table">
            <a:tbl>
              <a:tblPr/>
              <a:tblGrid>
                <a:gridCol w="5299599">
                  <a:extLst>
                    <a:ext uri="{9D8B030D-6E8A-4147-A177-3AD203B41FA5}">
                      <a16:colId xmlns:a16="http://schemas.microsoft.com/office/drawing/2014/main" val="4175357919"/>
                    </a:ext>
                  </a:extLst>
                </a:gridCol>
                <a:gridCol w="5299599">
                  <a:extLst>
                    <a:ext uri="{9D8B030D-6E8A-4147-A177-3AD203B41FA5}">
                      <a16:colId xmlns:a16="http://schemas.microsoft.com/office/drawing/2014/main" val="2303994174"/>
                    </a:ext>
                  </a:extLst>
                </a:gridCol>
              </a:tblGrid>
              <a:tr h="491026">
                <a:tc>
                  <a:txBody>
                    <a:bodyPr/>
                    <a:lstStyle/>
                    <a:p>
                      <a:r>
                        <a:rPr lang="en-GB" dirty="0"/>
                        <a:t>Onion Layer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Research Choice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8434108"/>
                  </a:ext>
                </a:extLst>
              </a:tr>
              <a:tr h="491026">
                <a:tc>
                  <a:txBody>
                    <a:bodyPr/>
                    <a:lstStyle/>
                    <a:p>
                      <a:r>
                        <a:rPr lang="en-GB" b="1" dirty="0"/>
                        <a:t>Philosophy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Interpretivism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85729326"/>
                  </a:ext>
                </a:extLst>
              </a:tr>
              <a:tr h="491026">
                <a:tc>
                  <a:txBody>
                    <a:bodyPr/>
                    <a:lstStyle/>
                    <a:p>
                      <a:r>
                        <a:rPr lang="en-GB" b="1"/>
                        <a:t>Approach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Inductive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9247590"/>
                  </a:ext>
                </a:extLst>
              </a:tr>
              <a:tr h="491026">
                <a:tc>
                  <a:txBody>
                    <a:bodyPr/>
                    <a:lstStyle/>
                    <a:p>
                      <a:r>
                        <a:rPr lang="en-GB" b="1"/>
                        <a:t>Methodological Choice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Qualitative (mono-method)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758793"/>
                  </a:ext>
                </a:extLst>
              </a:tr>
              <a:tr h="491026">
                <a:tc>
                  <a:txBody>
                    <a:bodyPr/>
                    <a:lstStyle/>
                    <a:p>
                      <a:r>
                        <a:rPr lang="en-GB" b="1"/>
                        <a:t>Strategy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Case Study (The Open University)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2076925"/>
                  </a:ext>
                </a:extLst>
              </a:tr>
              <a:tr h="491026">
                <a:tc>
                  <a:txBody>
                    <a:bodyPr/>
                    <a:lstStyle/>
                    <a:p>
                      <a:r>
                        <a:rPr lang="en-GB" b="1"/>
                        <a:t>Time Horizon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Cross-Sectional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7306359"/>
                  </a:ext>
                </a:extLst>
              </a:tr>
              <a:tr h="859295">
                <a:tc>
                  <a:txBody>
                    <a:bodyPr/>
                    <a:lstStyle/>
                    <a:p>
                      <a:r>
                        <a:rPr lang="en-GB" b="1" dirty="0"/>
                        <a:t>Data Collection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Secondary data (reports, academic literature, dashboards)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5521341"/>
                  </a:ext>
                </a:extLst>
              </a:tr>
              <a:tr h="491026">
                <a:tc>
                  <a:txBody>
                    <a:bodyPr/>
                    <a:lstStyle/>
                    <a:p>
                      <a:r>
                        <a:rPr lang="en-GB" b="1"/>
                        <a:t>Data Analysis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Thematic analysis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09094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00495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365125"/>
            <a:ext cx="10673168" cy="6242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6821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226" y="365125"/>
            <a:ext cx="11680722" cy="6315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781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968" y="365125"/>
            <a:ext cx="11533238" cy="5811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976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3174" y="0"/>
            <a:ext cx="10660626" cy="6176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9906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956</TotalTime>
  <Words>44</Words>
  <Application>Microsoft Office PowerPoint</Application>
  <PresentationFormat>Widescreen</PresentationFormat>
  <Paragraphs>17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Onion Layer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Kak Khosro</dc:creator>
  <cp:lastModifiedBy>roya barati</cp:lastModifiedBy>
  <cp:revision>5</cp:revision>
  <dcterms:created xsi:type="dcterms:W3CDTF">2025-05-29T15:55:10Z</dcterms:created>
  <dcterms:modified xsi:type="dcterms:W3CDTF">2025-06-03T09:06:43Z</dcterms:modified>
</cp:coreProperties>
</file>