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46DE73-C593-0C67-8610-19AE1330EF52}" v="817" dt="2022-11-10T16:00:21.573"/>
    <p1510:client id="{30FC3A4A-1B20-AE14-5E84-2CB20B42B474}" v="92" dt="2022-11-04T12:03:59.616"/>
    <p1510:client id="{399357EE-86A9-9F00-5791-52B311D6ADB2}" v="57" dt="2022-11-09T14:02:31.084"/>
    <p1510:client id="{3B3C7897-FD84-40F1-AE0E-CA977C7E7B68}" v="8" dt="2022-11-11T09:14:58.901"/>
    <p1510:client id="{4A633E31-876F-4EB3-5609-1A564CBA57F2}" v="27" dt="2022-11-08T11:41:21.586"/>
    <p1510:client id="{4C021BF0-2435-13A6-C131-9486335B0A60}" v="842" dt="2022-11-11T00:53:31.574"/>
    <p1510:client id="{60201067-4AB0-98B7-CEE0-2B3700B39282}" v="36" dt="2022-11-07T12:16:38.234"/>
    <p1510:client id="{6947575C-6373-0968-9514-E9CEF1AF5951}" v="597" dt="2022-11-10T12:20:55.664"/>
    <p1510:client id="{904EDC68-1C1D-480B-A7CB-D582D2F17300}" v="15" dt="2022-11-08T10:50:59.905"/>
    <p1510:client id="{A5F60B44-4B29-B757-2BC9-7F347F5CB83F}" v="52" dt="2022-11-04T12:36:01.799"/>
    <p1510:client id="{E982F1A6-B1F9-9E6B-F92B-1F7EFA17292E}" v="8" dt="2022-11-10T17:16:57.261"/>
    <p1510:client id="{F70E46C8-51B1-47A7-B9C4-AAABCCF411A8}" v="29" dt="2022-11-07T12:08:01.0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Nahidh (2212858)" userId="ba2dfdfb-310d-4706-8298-8e395c0dd593" providerId="ADAL" clId="{921BF4DB-4367-4760-8165-1C6C9A7D3F5B}"/>
    <pc:docChg chg="custSel modSld">
      <pc:chgData name="Muhammad Nahidh (2212858)" userId="ba2dfdfb-310d-4706-8298-8e395c0dd593" providerId="ADAL" clId="{921BF4DB-4367-4760-8165-1C6C9A7D3F5B}" dt="2022-10-28T11:03:26.383" v="79" actId="20577"/>
      <pc:docMkLst>
        <pc:docMk/>
      </pc:docMkLst>
      <pc:sldChg chg="modSp mod">
        <pc:chgData name="Muhammad Nahidh (2212858)" userId="ba2dfdfb-310d-4706-8298-8e395c0dd593" providerId="ADAL" clId="{921BF4DB-4367-4760-8165-1C6C9A7D3F5B}" dt="2022-10-28T11:03:26.383" v="79" actId="20577"/>
        <pc:sldMkLst>
          <pc:docMk/>
          <pc:sldMk cId="1147010734" sldId="257"/>
        </pc:sldMkLst>
        <pc:graphicFrameChg chg="modGraphic">
          <ac:chgData name="Muhammad Nahidh (2212858)" userId="ba2dfdfb-310d-4706-8298-8e395c0dd593" providerId="ADAL" clId="{921BF4DB-4367-4760-8165-1C6C9A7D3F5B}" dt="2022-10-28T11:03:26.383" v="7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60201067-4AB0-98B7-CEE0-2B3700B39282}"/>
    <pc:docChg chg="modSld">
      <pc:chgData name="Muhammad Nahidh (2212858)" userId="S::2212858@student.uwtsd.ac.uk::ba2dfdfb-310d-4706-8298-8e395c0dd593" providerId="AD" clId="Web-{60201067-4AB0-98B7-CEE0-2B3700B39282}" dt="2022-11-07T12:16:38.234" v="35"/>
      <pc:docMkLst>
        <pc:docMk/>
      </pc:docMkLst>
      <pc:sldChg chg="modSp">
        <pc:chgData name="Muhammad Nahidh (2212858)" userId="S::2212858@student.uwtsd.ac.uk::ba2dfdfb-310d-4706-8298-8e395c0dd593" providerId="AD" clId="Web-{60201067-4AB0-98B7-CEE0-2B3700B39282}" dt="2022-11-07T12:16:38.234" v="35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60201067-4AB0-98B7-CEE0-2B3700B39282}" dt="2022-11-07T12:16:38.234" v="35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E982F1A6-B1F9-9E6B-F92B-1F7EFA17292E}"/>
    <pc:docChg chg="modSld">
      <pc:chgData name="Muhammad Nahidh (2212858)" userId="S::2212858@student.uwtsd.ac.uk::ba2dfdfb-310d-4706-8298-8e395c0dd593" providerId="AD" clId="Web-{E982F1A6-B1F9-9E6B-F92B-1F7EFA17292E}" dt="2022-11-10T17:16:57.261" v="7" actId="1076"/>
      <pc:docMkLst>
        <pc:docMk/>
      </pc:docMkLst>
      <pc:sldChg chg="addSp delSp modSp">
        <pc:chgData name="Muhammad Nahidh (2212858)" userId="S::2212858@student.uwtsd.ac.uk::ba2dfdfb-310d-4706-8298-8e395c0dd593" providerId="AD" clId="Web-{E982F1A6-B1F9-9E6B-F92B-1F7EFA17292E}" dt="2022-11-10T17:15:25.540" v="5"/>
        <pc:sldMkLst>
          <pc:docMk/>
          <pc:sldMk cId="311717606" sldId="256"/>
        </pc:sldMkLst>
        <pc:picChg chg="add del mod">
          <ac:chgData name="Muhammad Nahidh (2212858)" userId="S::2212858@student.uwtsd.ac.uk::ba2dfdfb-310d-4706-8298-8e395c0dd593" providerId="AD" clId="Web-{E982F1A6-B1F9-9E6B-F92B-1F7EFA17292E}" dt="2022-11-10T17:15:25.540" v="5"/>
          <ac:picMkLst>
            <pc:docMk/>
            <pc:sldMk cId="311717606" sldId="256"/>
            <ac:picMk id="4" creationId="{EDF7161F-4ADB-06D9-F961-42A682FFA05E}"/>
          </ac:picMkLst>
        </pc:picChg>
      </pc:sldChg>
      <pc:sldChg chg="modSp">
        <pc:chgData name="Muhammad Nahidh (2212858)" userId="S::2212858@student.uwtsd.ac.uk::ba2dfdfb-310d-4706-8298-8e395c0dd593" providerId="AD" clId="Web-{E982F1A6-B1F9-9E6B-F92B-1F7EFA17292E}" dt="2022-11-10T17:16:57.261" v="7" actId="1076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E982F1A6-B1F9-9E6B-F92B-1F7EFA17292E}" dt="2022-11-10T17:16:57.261" v="7" actId="1076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399357EE-86A9-9F00-5791-52B311D6ADB2}"/>
    <pc:docChg chg="modSld addMainMaster delMainMaster">
      <pc:chgData name="Muhammad Nahidh (2212858)" userId="S::2212858@student.uwtsd.ac.uk::ba2dfdfb-310d-4706-8298-8e395c0dd593" providerId="AD" clId="Web-{399357EE-86A9-9F00-5791-52B311D6ADB2}" dt="2022-11-09T14:02:31.084" v="48"/>
      <pc:docMkLst>
        <pc:docMk/>
      </pc:docMkLst>
      <pc:sldChg chg="addSp modSp mod setBg modClrScheme chgLayout">
        <pc:chgData name="Muhammad Nahidh (2212858)" userId="S::2212858@student.uwtsd.ac.uk::ba2dfdfb-310d-4706-8298-8e395c0dd593" providerId="AD" clId="Web-{399357EE-86A9-9F00-5791-52B311D6ADB2}" dt="2022-11-09T13:50:49.177" v="1"/>
        <pc:sldMkLst>
          <pc:docMk/>
          <pc:sldMk cId="311717606" sldId="256"/>
        </pc:sldMkLst>
        <pc:spChg chg="mod ord">
          <ac:chgData name="Muhammad Nahidh (2212858)" userId="S::2212858@student.uwtsd.ac.uk::ba2dfdfb-310d-4706-8298-8e395c0dd593" providerId="AD" clId="Web-{399357EE-86A9-9F00-5791-52B311D6ADB2}" dt="2022-11-09T13:50:49.177" v="1"/>
          <ac:spMkLst>
            <pc:docMk/>
            <pc:sldMk cId="311717606" sldId="256"/>
            <ac:spMk id="2" creationId="{D3852289-16BF-DDB0-67AE-0D15C708180B}"/>
          </ac:spMkLst>
        </pc:spChg>
        <pc:spChg chg="mod ord">
          <ac:chgData name="Muhammad Nahidh (2212858)" userId="S::2212858@student.uwtsd.ac.uk::ba2dfdfb-310d-4706-8298-8e395c0dd593" providerId="AD" clId="Web-{399357EE-86A9-9F00-5791-52B311D6ADB2}" dt="2022-11-09T13:50:49.177" v="1"/>
          <ac:spMkLst>
            <pc:docMk/>
            <pc:sldMk cId="311717606" sldId="256"/>
            <ac:spMk id="3" creationId="{4066CF24-66C5-2B3D-5308-D403790FC1B3}"/>
          </ac:spMkLst>
        </pc:spChg>
        <pc:spChg chg="add">
          <ac:chgData name="Muhammad Nahidh (2212858)" userId="S::2212858@student.uwtsd.ac.uk::ba2dfdfb-310d-4706-8298-8e395c0dd593" providerId="AD" clId="Web-{399357EE-86A9-9F00-5791-52B311D6ADB2}" dt="2022-11-09T13:50:49.177" v="1"/>
          <ac:spMkLst>
            <pc:docMk/>
            <pc:sldMk cId="311717606" sldId="256"/>
            <ac:spMk id="9" creationId="{C1DD1A8A-57D5-4A81-AD04-532B043C5611}"/>
          </ac:spMkLst>
        </pc:spChg>
        <pc:spChg chg="add">
          <ac:chgData name="Muhammad Nahidh (2212858)" userId="S::2212858@student.uwtsd.ac.uk::ba2dfdfb-310d-4706-8298-8e395c0dd593" providerId="AD" clId="Web-{399357EE-86A9-9F00-5791-52B311D6ADB2}" dt="2022-11-09T13:50:49.177" v="1"/>
          <ac:spMkLst>
            <pc:docMk/>
            <pc:sldMk cId="311717606" sldId="256"/>
            <ac:spMk id="11" creationId="{007891EC-4501-44ED-A8C8-B11B6DB767AB}"/>
          </ac:spMkLst>
        </pc:spChg>
        <pc:picChg chg="add">
          <ac:chgData name="Muhammad Nahidh (2212858)" userId="S::2212858@student.uwtsd.ac.uk::ba2dfdfb-310d-4706-8298-8e395c0dd593" providerId="AD" clId="Web-{399357EE-86A9-9F00-5791-52B311D6ADB2}" dt="2022-11-09T13:50:49.177" v="1"/>
          <ac:picMkLst>
            <pc:docMk/>
            <pc:sldMk cId="311717606" sldId="256"/>
            <ac:picMk id="5" creationId="{C1AAB746-84CD-6D25-BF46-59AABE7F7DD3}"/>
          </ac:picMkLst>
        </pc:picChg>
      </pc:sldChg>
      <pc:sldChg chg="addSp delSp modSp mod setBg modClrScheme chgLayout">
        <pc:chgData name="Muhammad Nahidh (2212858)" userId="S::2212858@student.uwtsd.ac.uk::ba2dfdfb-310d-4706-8298-8e395c0dd593" providerId="AD" clId="Web-{399357EE-86A9-9F00-5791-52B311D6ADB2}" dt="2022-11-09T14:02:31.084" v="48"/>
        <pc:sldMkLst>
          <pc:docMk/>
          <pc:sldMk cId="1147010734" sldId="257"/>
        </pc:sldMkLst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9" creationId="{AB8C311F-7253-4AED-9701-7FC0708C41C7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11" creationId="{E2384209-CB15-4CDF-9D31-C44FD9A3F20D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13" creationId="{2633B3B5-CC90-43F0-8714-D31D1F3F0209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15" creationId="{A8D57A06-A426-446D-B02C-A2DC6B62E45E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17" creationId="{01D0AF59-99C3-4251-AB9A-C966C6AD4400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53.370" v="17"/>
          <ac:spMkLst>
            <pc:docMk/>
            <pc:sldMk cId="1147010734" sldId="257"/>
            <ac:spMk id="18" creationId="{1855405F-37A2-4869-9154-F8BE3BECE6C3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11.838" v="15"/>
          <ac:spMkLst>
            <pc:docMk/>
            <pc:sldMk cId="1147010734" sldId="257"/>
            <ac:spMk id="20" creationId="{AB8C311F-7253-4AED-9701-7FC0708C41C7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11.838" v="15"/>
          <ac:spMkLst>
            <pc:docMk/>
            <pc:sldMk cId="1147010734" sldId="257"/>
            <ac:spMk id="22" creationId="{E2384209-CB15-4CDF-9D31-C44FD9A3F20D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11.838" v="15"/>
          <ac:spMkLst>
            <pc:docMk/>
            <pc:sldMk cId="1147010734" sldId="257"/>
            <ac:spMk id="24" creationId="{2633B3B5-CC90-43F0-8714-D31D1F3F0209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4:11.838" v="15"/>
          <ac:spMkLst>
            <pc:docMk/>
            <pc:sldMk cId="1147010734" sldId="257"/>
            <ac:spMk id="26" creationId="{A8D57A06-A426-446D-B02C-A2DC6B62E45E}"/>
          </ac:spMkLst>
        </pc:spChg>
        <pc:graphicFrameChg chg="mod modGraphic">
          <ac:chgData name="Muhammad Nahidh (2212858)" userId="S::2212858@student.uwtsd.ac.uk::ba2dfdfb-310d-4706-8298-8e395c0dd593" providerId="AD" clId="Web-{399357EE-86A9-9F00-5791-52B311D6ADB2}" dt="2022-11-09T14:02:31.084" v="48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delSp modSp mod setBg modClrScheme addAnim delAnim chgLayout">
        <pc:chgData name="Muhammad Nahidh (2212858)" userId="S::2212858@student.uwtsd.ac.uk::ba2dfdfb-310d-4706-8298-8e395c0dd593" providerId="AD" clId="Web-{399357EE-86A9-9F00-5791-52B311D6ADB2}" dt="2022-11-09T13:52:15.570" v="13"/>
        <pc:sldMkLst>
          <pc:docMk/>
          <pc:sldMk cId="2431601311" sldId="258"/>
        </pc:sldMkLst>
        <pc:spChg chg="mod ord">
          <ac:chgData name="Muhammad Nahidh (2212858)" userId="S::2212858@student.uwtsd.ac.uk::ba2dfdfb-310d-4706-8298-8e395c0dd593" providerId="AD" clId="Web-{399357EE-86A9-9F00-5791-52B311D6ADB2}" dt="2022-11-09T13:52:15.570" v="13"/>
          <ac:spMkLst>
            <pc:docMk/>
            <pc:sldMk cId="2431601311" sldId="258"/>
            <ac:spMk id="2" creationId="{BFF4B55C-076C-9BB1-E909-CEAE747602C1}"/>
          </ac:spMkLst>
        </pc:spChg>
        <pc:spChg chg="mod ord">
          <ac:chgData name="Muhammad Nahidh (2212858)" userId="S::2212858@student.uwtsd.ac.uk::ba2dfdfb-310d-4706-8298-8e395c0dd593" providerId="AD" clId="Web-{399357EE-86A9-9F00-5791-52B311D6ADB2}" dt="2022-11-09T13:52:15.570" v="13"/>
          <ac:spMkLst>
            <pc:docMk/>
            <pc:sldMk cId="2431601311" sldId="258"/>
            <ac:spMk id="3" creationId="{87E0FB5E-A107-942E-C251-8658773DCEAF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05.241" v="8"/>
          <ac:spMkLst>
            <pc:docMk/>
            <pc:sldMk cId="2431601311" sldId="258"/>
            <ac:spMk id="8" creationId="{787F4F1C-8D3D-4EC1-B72D-A0470A5A08B8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00.569" v="6"/>
          <ac:spMkLst>
            <pc:docMk/>
            <pc:sldMk cId="2431601311" sldId="258"/>
            <ac:spMk id="9" creationId="{04812C46-200A-4DEB-A05E-3ED6C68C2387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00.569" v="6"/>
          <ac:spMkLst>
            <pc:docMk/>
            <pc:sldMk cId="2431601311" sldId="258"/>
            <ac:spMk id="11" creationId="{D1EA859B-E555-4109-94F3-6700E046E008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15.538" v="12"/>
          <ac:spMkLst>
            <pc:docMk/>
            <pc:sldMk cId="2431601311" sldId="258"/>
            <ac:spMk id="13" creationId="{3F0BE7ED-7814-4273-B18A-F26CC0380380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09.695" v="10"/>
          <ac:spMkLst>
            <pc:docMk/>
            <pc:sldMk cId="2431601311" sldId="258"/>
            <ac:spMk id="19" creationId="{ECC07320-C2CA-4E29-8481-9D9E143C7788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09.695" v="10"/>
          <ac:spMkLst>
            <pc:docMk/>
            <pc:sldMk cId="2431601311" sldId="258"/>
            <ac:spMk id="21" creationId="{178FB36B-5BFE-42CA-BC60-1115E0D95EEC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15.538" v="12"/>
          <ac:spMkLst>
            <pc:docMk/>
            <pc:sldMk cId="2431601311" sldId="258"/>
            <ac:spMk id="23" creationId="{3AFE8227-C443-417B-BA91-520EB1EF4559}"/>
          </ac:spMkLst>
        </pc:spChg>
        <pc:spChg chg="add del">
          <ac:chgData name="Muhammad Nahidh (2212858)" userId="S::2212858@student.uwtsd.ac.uk::ba2dfdfb-310d-4706-8298-8e395c0dd593" providerId="AD" clId="Web-{399357EE-86A9-9F00-5791-52B311D6ADB2}" dt="2022-11-09T13:52:15.538" v="12"/>
          <ac:spMkLst>
            <pc:docMk/>
            <pc:sldMk cId="2431601311" sldId="258"/>
            <ac:spMk id="25" creationId="{907741FC-B544-4A6E-B831-6789D042333D}"/>
          </ac:spMkLst>
        </pc:spChg>
        <pc:spChg chg="add">
          <ac:chgData name="Muhammad Nahidh (2212858)" userId="S::2212858@student.uwtsd.ac.uk::ba2dfdfb-310d-4706-8298-8e395c0dd593" providerId="AD" clId="Web-{399357EE-86A9-9F00-5791-52B311D6ADB2}" dt="2022-11-09T13:52:15.570" v="13"/>
          <ac:spMkLst>
            <pc:docMk/>
            <pc:sldMk cId="2431601311" sldId="258"/>
            <ac:spMk id="27" creationId="{ECC07320-C2CA-4E29-8481-9D9E143C7788}"/>
          </ac:spMkLst>
        </pc:spChg>
        <pc:spChg chg="add">
          <ac:chgData name="Muhammad Nahidh (2212858)" userId="S::2212858@student.uwtsd.ac.uk::ba2dfdfb-310d-4706-8298-8e395c0dd593" providerId="AD" clId="Web-{399357EE-86A9-9F00-5791-52B311D6ADB2}" dt="2022-11-09T13:52:15.570" v="13"/>
          <ac:spMkLst>
            <pc:docMk/>
            <pc:sldMk cId="2431601311" sldId="258"/>
            <ac:spMk id="29" creationId="{178FB36B-5BFE-42CA-BC60-1115E0D95EEC}"/>
          </ac:spMkLst>
        </pc:spChg>
        <pc:grpChg chg="add del">
          <ac:chgData name="Muhammad Nahidh (2212858)" userId="S::2212858@student.uwtsd.ac.uk::ba2dfdfb-310d-4706-8298-8e395c0dd593" providerId="AD" clId="Web-{399357EE-86A9-9F00-5791-52B311D6ADB2}" dt="2022-11-09T13:52:05.241" v="8"/>
          <ac:grpSpMkLst>
            <pc:docMk/>
            <pc:sldMk cId="2431601311" sldId="258"/>
            <ac:grpSpMk id="10" creationId="{D1E3DD61-64DB-46AD-B249-E273CD86B051}"/>
          </ac:grpSpMkLst>
        </pc:grpChg>
        <pc:picChg chg="add del">
          <ac:chgData name="Muhammad Nahidh (2212858)" userId="S::2212858@student.uwtsd.ac.uk::ba2dfdfb-310d-4706-8298-8e395c0dd593" providerId="AD" clId="Web-{399357EE-86A9-9F00-5791-52B311D6ADB2}" dt="2022-11-09T13:52:00.569" v="6"/>
          <ac:picMkLst>
            <pc:docMk/>
            <pc:sldMk cId="2431601311" sldId="258"/>
            <ac:picMk id="5" creationId="{086F0046-0811-32E1-FC1D-FE91605EC96F}"/>
          </ac:picMkLst>
        </pc:picChg>
        <pc:picChg chg="add del">
          <ac:chgData name="Muhammad Nahidh (2212858)" userId="S::2212858@student.uwtsd.ac.uk::ba2dfdfb-310d-4706-8298-8e395c0dd593" providerId="AD" clId="Web-{399357EE-86A9-9F00-5791-52B311D6ADB2}" dt="2022-11-09T13:52:09.695" v="10"/>
          <ac:picMkLst>
            <pc:docMk/>
            <pc:sldMk cId="2431601311" sldId="258"/>
            <ac:picMk id="20" creationId="{C2210ECF-6F47-EBA9-2936-B8D74C0E2B31}"/>
          </ac:picMkLst>
        </pc:picChg>
        <pc:picChg chg="add del">
          <ac:chgData name="Muhammad Nahidh (2212858)" userId="S::2212858@student.uwtsd.ac.uk::ba2dfdfb-310d-4706-8298-8e395c0dd593" providerId="AD" clId="Web-{399357EE-86A9-9F00-5791-52B311D6ADB2}" dt="2022-11-09T13:52:15.538" v="12"/>
          <ac:picMkLst>
            <pc:docMk/>
            <pc:sldMk cId="2431601311" sldId="258"/>
            <ac:picMk id="24" creationId="{99B3736A-6244-372F-2F66-AACCC42F8287}"/>
          </ac:picMkLst>
        </pc:picChg>
        <pc:picChg chg="add">
          <ac:chgData name="Muhammad Nahidh (2212858)" userId="S::2212858@student.uwtsd.ac.uk::ba2dfdfb-310d-4706-8298-8e395c0dd593" providerId="AD" clId="Web-{399357EE-86A9-9F00-5791-52B311D6ADB2}" dt="2022-11-09T13:52:15.570" v="13"/>
          <ac:picMkLst>
            <pc:docMk/>
            <pc:sldMk cId="2431601311" sldId="258"/>
            <ac:picMk id="28" creationId="{C2210ECF-6F47-EBA9-2936-B8D74C0E2B31}"/>
          </ac:picMkLst>
        </pc:picChg>
      </pc:sldChg>
      <pc:sldMasterChg chg="del delSldLayout">
        <pc:chgData name="Muhammad Nahidh (2212858)" userId="S::2212858@student.uwtsd.ac.uk::ba2dfdfb-310d-4706-8298-8e395c0dd593" providerId="AD" clId="Web-{399357EE-86A9-9F00-5791-52B311D6ADB2}" dt="2022-11-09T13:50:43.255" v="0"/>
        <pc:sldMasterMkLst>
          <pc:docMk/>
          <pc:sldMasterMk cId="485663881" sldId="2147483648"/>
        </pc:sldMasterMkLst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1264519718" sldId="2147483649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2806184438" sldId="2147483650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1082050574" sldId="2147483651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831244512" sldId="2147483652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2740404263" sldId="2147483653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2884154798" sldId="2147483654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108313809" sldId="2147483655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3402624668" sldId="2147483656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2232765365" sldId="2147483657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2210329440" sldId="2147483658"/>
          </pc:sldLayoutMkLst>
        </pc:sldLayoutChg>
        <pc:sldLayoutChg chg="del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485663881" sldId="2147483648"/>
            <pc:sldLayoutMk cId="1071083080" sldId="2147483659"/>
          </pc:sldLayoutMkLst>
        </pc:sldLayoutChg>
      </pc:sldMasterChg>
      <pc:sldMasterChg chg="add addSldLayout modSldLayout">
        <pc:chgData name="Muhammad Nahidh (2212858)" userId="S::2212858@student.uwtsd.ac.uk::ba2dfdfb-310d-4706-8298-8e395c0dd593" providerId="AD" clId="Web-{399357EE-86A9-9F00-5791-52B311D6ADB2}" dt="2022-11-09T13:50:43.255" v="0"/>
        <pc:sldMasterMkLst>
          <pc:docMk/>
          <pc:sldMasterMk cId="195036772" sldId="2147483660"/>
        </pc:sldMasterMkLst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943121778" sldId="2147483661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2157272735" sldId="2147483662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1719485483" sldId="2147483663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2877127462" sldId="2147483664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284826493" sldId="2147483665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3088480401" sldId="2147483666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633686847" sldId="2147483667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2952683640" sldId="2147483668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3040539052" sldId="2147483669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2458357074" sldId="2147483670"/>
          </pc:sldLayoutMkLst>
        </pc:sldLayoutChg>
        <pc:sldLayoutChg chg="add mod replId">
          <pc:chgData name="Muhammad Nahidh (2212858)" userId="S::2212858@student.uwtsd.ac.uk::ba2dfdfb-310d-4706-8298-8e395c0dd593" providerId="AD" clId="Web-{399357EE-86A9-9F00-5791-52B311D6ADB2}" dt="2022-11-09T13:50:43.255" v="0"/>
          <pc:sldLayoutMkLst>
            <pc:docMk/>
            <pc:sldMasterMk cId="195036772" sldId="2147483660"/>
            <pc:sldLayoutMk cId="523829045" sldId="2147483671"/>
          </pc:sldLayoutMkLst>
        </pc:sldLayoutChg>
      </pc:sldMasterChg>
    </pc:docChg>
  </pc:docChgLst>
  <pc:docChgLst>
    <pc:chgData name="Muhammad Nahidh (2212858)" userId="S::2212858@student.uwtsd.ac.uk::ba2dfdfb-310d-4706-8298-8e395c0dd593" providerId="AD" clId="Web-{F70E46C8-51B1-47A7-B9C4-AAABCCF411A8}"/>
    <pc:docChg chg="modSld">
      <pc:chgData name="Muhammad Nahidh (2212858)" userId="S::2212858@student.uwtsd.ac.uk::ba2dfdfb-310d-4706-8298-8e395c0dd593" providerId="AD" clId="Web-{F70E46C8-51B1-47A7-B9C4-AAABCCF411A8}" dt="2022-11-07T12:07:54.771" v="15"/>
      <pc:docMkLst>
        <pc:docMk/>
      </pc:docMkLst>
      <pc:sldChg chg="modSp">
        <pc:chgData name="Muhammad Nahidh (2212858)" userId="S::2212858@student.uwtsd.ac.uk::ba2dfdfb-310d-4706-8298-8e395c0dd593" providerId="AD" clId="Web-{F70E46C8-51B1-47A7-B9C4-AAABCCF411A8}" dt="2022-11-07T12:07:54.771" v="15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F70E46C8-51B1-47A7-B9C4-AAABCCF411A8}" dt="2022-11-07T12:07:54.771" v="15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3B3C7897-FD84-40F1-AE0E-CA977C7E7B68}"/>
    <pc:docChg chg="modSld">
      <pc:chgData name="Muhammad Nahidh (2212858)" userId="S::2212858@student.uwtsd.ac.uk::ba2dfdfb-310d-4706-8298-8e395c0dd593" providerId="AD" clId="Web-{3B3C7897-FD84-40F1-AE0E-CA977C7E7B68}" dt="2022-11-11T09:14:58.901" v="7" actId="1076"/>
      <pc:docMkLst>
        <pc:docMk/>
      </pc:docMkLst>
      <pc:sldChg chg="modSp">
        <pc:chgData name="Muhammad Nahidh (2212858)" userId="S::2212858@student.uwtsd.ac.uk::ba2dfdfb-310d-4706-8298-8e395c0dd593" providerId="AD" clId="Web-{3B3C7897-FD84-40F1-AE0E-CA977C7E7B68}" dt="2022-11-11T09:14:58.901" v="7" actId="1076"/>
        <pc:sldMkLst>
          <pc:docMk/>
          <pc:sldMk cId="2431601311" sldId="258"/>
        </pc:sldMkLst>
        <pc:spChg chg="mod">
          <ac:chgData name="Muhammad Nahidh (2212858)" userId="S::2212858@student.uwtsd.ac.uk::ba2dfdfb-310d-4706-8298-8e395c0dd593" providerId="AD" clId="Web-{3B3C7897-FD84-40F1-AE0E-CA977C7E7B68}" dt="2022-11-11T09:14:58.901" v="7" actId="1076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Muhammad Nahidh (2212858)" userId="S::2212858@student.uwtsd.ac.uk::ba2dfdfb-310d-4706-8298-8e395c0dd593" providerId="AD" clId="Web-{3B3C7897-FD84-40F1-AE0E-CA977C7E7B68}" dt="2022-11-11T09:14:50.823" v="6" actId="1076"/>
          <ac:spMkLst>
            <pc:docMk/>
            <pc:sldMk cId="2431601311" sldId="258"/>
            <ac:spMk id="3" creationId="{87E0FB5E-A107-942E-C251-8658773DCEAF}"/>
          </ac:spMkLst>
        </pc:spChg>
        <pc:picChg chg="mod">
          <ac:chgData name="Muhammad Nahidh (2212858)" userId="S::2212858@student.uwtsd.ac.uk::ba2dfdfb-310d-4706-8298-8e395c0dd593" providerId="AD" clId="Web-{3B3C7897-FD84-40F1-AE0E-CA977C7E7B68}" dt="2022-11-11T09:14:34.338" v="5" actId="1076"/>
          <ac:picMkLst>
            <pc:docMk/>
            <pc:sldMk cId="2431601311" sldId="258"/>
            <ac:picMk id="28" creationId="{C2210ECF-6F47-EBA9-2936-B8D74C0E2B31}"/>
          </ac:picMkLst>
        </pc:picChg>
      </pc:sldChg>
    </pc:docChg>
  </pc:docChgLst>
  <pc:docChgLst>
    <pc:chgData name="Muhammad Nahidh (2212858)" userId="S::2212858@student.uwtsd.ac.uk::ba2dfdfb-310d-4706-8298-8e395c0dd593" providerId="AD" clId="Web-{904EDC68-1C1D-480B-A7CB-D582D2F17300}"/>
    <pc:docChg chg="modSld">
      <pc:chgData name="Muhammad Nahidh (2212858)" userId="S::2212858@student.uwtsd.ac.uk::ba2dfdfb-310d-4706-8298-8e395c0dd593" providerId="AD" clId="Web-{904EDC68-1C1D-480B-A7CB-D582D2F17300}" dt="2022-11-08T10:50:38.202" v="1"/>
      <pc:docMkLst>
        <pc:docMk/>
      </pc:docMkLst>
      <pc:sldChg chg="modSp">
        <pc:chgData name="Muhammad Nahidh (2212858)" userId="S::2212858@student.uwtsd.ac.uk::ba2dfdfb-310d-4706-8298-8e395c0dd593" providerId="AD" clId="Web-{904EDC68-1C1D-480B-A7CB-D582D2F17300}" dt="2022-11-08T10:50:38.202" v="1"/>
        <pc:sldMkLst>
          <pc:docMk/>
          <pc:sldMk cId="1147010734" sldId="257"/>
        </pc:sldMkLst>
        <pc:graphicFrameChg chg="modGraphic">
          <ac:chgData name="Muhammad Nahidh (2212858)" userId="S::2212858@student.uwtsd.ac.uk::ba2dfdfb-310d-4706-8298-8e395c0dd593" providerId="AD" clId="Web-{904EDC68-1C1D-480B-A7CB-D582D2F17300}" dt="2022-11-08T10:50:38.202" v="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6947575C-6373-0968-9514-E9CEF1AF5951}"/>
    <pc:docChg chg="modSld">
      <pc:chgData name="Muhammad Nahidh (2212858)" userId="S::2212858@student.uwtsd.ac.uk::ba2dfdfb-310d-4706-8298-8e395c0dd593" providerId="AD" clId="Web-{6947575C-6373-0968-9514-E9CEF1AF5951}" dt="2022-11-10T12:19:57.600" v="582"/>
      <pc:docMkLst>
        <pc:docMk/>
      </pc:docMkLst>
      <pc:sldChg chg="modSp">
        <pc:chgData name="Muhammad Nahidh (2212858)" userId="S::2212858@student.uwtsd.ac.uk::ba2dfdfb-310d-4706-8298-8e395c0dd593" providerId="AD" clId="Web-{6947575C-6373-0968-9514-E9CEF1AF5951}" dt="2022-11-10T12:19:57.600" v="582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6947575C-6373-0968-9514-E9CEF1AF5951}" dt="2022-11-10T12:19:57.600" v="582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2D46DE73-C593-0C67-8610-19AE1330EF52}"/>
    <pc:docChg chg="modSld addMainMaster delMainMaster">
      <pc:chgData name="Muhammad Nahidh (2212858)" userId="S::2212858@student.uwtsd.ac.uk::ba2dfdfb-310d-4706-8298-8e395c0dd593" providerId="AD" clId="Web-{2D46DE73-C593-0C67-8610-19AE1330EF52}" dt="2022-11-10T16:00:18.417" v="786" actId="20577"/>
      <pc:docMkLst>
        <pc:docMk/>
      </pc:docMkLst>
      <pc:sldChg chg="addSp delSp modSp mod setBg modClrScheme addAnim modAnim delDesignElem chgLayout">
        <pc:chgData name="Muhammad Nahidh (2212858)" userId="S::2212858@student.uwtsd.ac.uk::ba2dfdfb-310d-4706-8298-8e395c0dd593" providerId="AD" clId="Web-{2D46DE73-C593-0C67-8610-19AE1330EF52}" dt="2022-11-10T14:03:50.912" v="398" actId="20577"/>
        <pc:sldMkLst>
          <pc:docMk/>
          <pc:sldMk cId="311717606" sldId="256"/>
        </pc:sldMkLst>
        <pc:spChg chg="mod ord">
          <ac:chgData name="Muhammad Nahidh (2212858)" userId="S::2212858@student.uwtsd.ac.uk::ba2dfdfb-310d-4706-8298-8e395c0dd593" providerId="AD" clId="Web-{2D46DE73-C593-0C67-8610-19AE1330EF52}" dt="2022-11-10T14:03:50.912" v="398" actId="20577"/>
          <ac:spMkLst>
            <pc:docMk/>
            <pc:sldMk cId="311717606" sldId="256"/>
            <ac:spMk id="2" creationId="{D3852289-16BF-DDB0-67AE-0D15C708180B}"/>
          </ac:spMkLst>
        </pc:spChg>
        <pc:spChg chg="mod ord">
          <ac:chgData name="Muhammad Nahidh (2212858)" userId="S::2212858@student.uwtsd.ac.uk::ba2dfdfb-310d-4706-8298-8e395c0dd593" providerId="AD" clId="Web-{2D46DE73-C593-0C67-8610-19AE1330EF52}" dt="2022-11-10T14:03:43.927" v="397" actId="20577"/>
          <ac:spMkLst>
            <pc:docMk/>
            <pc:sldMk cId="311717606" sldId="256"/>
            <ac:spMk id="3" creationId="{4066CF24-66C5-2B3D-5308-D403790FC1B3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311717606" sldId="256"/>
            <ac:spMk id="9" creationId="{C1DD1A8A-57D5-4A81-AD04-532B043C5611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10" creationId="{B1F84598-CF04-4757-B9C6-7DB4E0E44539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311717606" sldId="256"/>
            <ac:spMk id="11" creationId="{007891EC-4501-44ED-A8C8-B11B6DB767AB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16" creationId="{20C0E4A0-8C3C-4189-9EED-1D857E20294B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18" creationId="{B6CAA99A-EA3D-455B-885D-A441C79C0EC0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20" creationId="{6A3F2131-60DF-40CF-A421-0BB6311CD480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22" creationId="{47374C11-54FE-4800-9508-6E1C4D79E3AD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24" creationId="{6ED80280-B44A-48F8-BC31-D18D19B36614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311717606" sldId="256"/>
            <ac:spMk id="26" creationId="{91022918-612C-48DF-BA93-B161C90C5E14}"/>
          </ac:spMkLst>
        </pc:spChg>
        <pc:picChg chg="add del mod">
          <ac:chgData name="Muhammad Nahidh (2212858)" userId="S::2212858@student.uwtsd.ac.uk::ba2dfdfb-310d-4706-8298-8e395c0dd593" providerId="AD" clId="Web-{2D46DE73-C593-0C67-8610-19AE1330EF52}" dt="2022-11-10T13:47:58.841" v="357"/>
          <ac:picMkLst>
            <pc:docMk/>
            <pc:sldMk cId="311717606" sldId="256"/>
            <ac:picMk id="4" creationId="{0633B475-6242-4634-E7D3-0A7314EC8C7C}"/>
          </ac:picMkLst>
        </pc:picChg>
        <pc:picChg chg="mod ord">
          <ac:chgData name="Muhammad Nahidh (2212858)" userId="S::2212858@student.uwtsd.ac.uk::ba2dfdfb-310d-4706-8298-8e395c0dd593" providerId="AD" clId="Web-{2D46DE73-C593-0C67-8610-19AE1330EF52}" dt="2022-11-10T14:00:09.797" v="376"/>
          <ac:picMkLst>
            <pc:docMk/>
            <pc:sldMk cId="311717606" sldId="256"/>
            <ac:picMk id="5" creationId="{C1AAB746-84CD-6D25-BF46-59AABE7F7DD3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2:08.097" v="387"/>
          <ac:picMkLst>
            <pc:docMk/>
            <pc:sldMk cId="311717606" sldId="256"/>
            <ac:picMk id="12" creationId="{6C195E3D-7517-49A2-B738-0BA0D915F5A3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2:08.097" v="387"/>
          <ac:picMkLst>
            <pc:docMk/>
            <pc:sldMk cId="311717606" sldId="256"/>
            <ac:picMk id="14" creationId="{0D5EEA7C-C7C0-4D3D-B498-B9003E6D7DF3}"/>
          </ac:picMkLst>
        </pc:picChg>
      </pc:sldChg>
      <pc:sldChg chg="addSp delSp modSp mod setBg modClrScheme setClrOvrMap delDesignElem chgLayout">
        <pc:chgData name="Muhammad Nahidh (2212858)" userId="S::2212858@student.uwtsd.ac.uk::ba2dfdfb-310d-4706-8298-8e395c0dd593" providerId="AD" clId="Web-{2D46DE73-C593-0C67-8610-19AE1330EF52}" dt="2022-11-10T15:59:56.338" v="779"/>
        <pc:sldMkLst>
          <pc:docMk/>
          <pc:sldMk cId="1147010734" sldId="257"/>
        </pc:sldMkLst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1147010734" sldId="257"/>
            <ac:spMk id="9" creationId="{AB8C311F-7253-4AED-9701-7FC0708C41C7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1147010734" sldId="257"/>
            <ac:spMk id="11" creationId="{E2384209-CB15-4CDF-9D31-C44FD9A3F20D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1147010734" sldId="257"/>
            <ac:spMk id="13" creationId="{2633B3B5-CC90-43F0-8714-D31D1F3F0209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1147010734" sldId="257"/>
            <ac:spMk id="15" creationId="{A8D57A06-A426-446D-B02C-A2DC6B62E45E}"/>
          </ac:spMkLst>
        </pc:spChg>
        <pc:graphicFrameChg chg="mod modGraphic">
          <ac:chgData name="Muhammad Nahidh (2212858)" userId="S::2212858@student.uwtsd.ac.uk::ba2dfdfb-310d-4706-8298-8e395c0dd593" providerId="AD" clId="Web-{2D46DE73-C593-0C67-8610-19AE1330EF52}" dt="2022-11-10T15:59:56.338" v="779"/>
          <ac:graphicFrameMkLst>
            <pc:docMk/>
            <pc:sldMk cId="1147010734" sldId="257"/>
            <ac:graphicFrameMk id="4" creationId="{0685C930-5FA8-591C-84CD-39F479143029}"/>
          </ac:graphicFrameMkLst>
        </pc:graphicFrameChg>
        <pc:picChg chg="add del mod">
          <ac:chgData name="Muhammad Nahidh (2212858)" userId="S::2212858@student.uwtsd.ac.uk::ba2dfdfb-310d-4706-8298-8e395c0dd593" providerId="AD" clId="Web-{2D46DE73-C593-0C67-8610-19AE1330EF52}" dt="2022-11-10T13:49:25.812" v="361"/>
          <ac:picMkLst>
            <pc:docMk/>
            <pc:sldMk cId="1147010734" sldId="257"/>
            <ac:picMk id="2" creationId="{33D0F529-46C0-F001-DBB9-E300E068F713}"/>
          </ac:picMkLst>
        </pc:picChg>
      </pc:sldChg>
      <pc:sldChg chg="addSp delSp modSp mod setBg modClrScheme addAnim delAnim setClrOvrMap delDesignElem chgLayout">
        <pc:chgData name="Muhammad Nahidh (2212858)" userId="S::2212858@student.uwtsd.ac.uk::ba2dfdfb-310d-4706-8298-8e395c0dd593" providerId="AD" clId="Web-{2D46DE73-C593-0C67-8610-19AE1330EF52}" dt="2022-11-10T16:00:18.417" v="786" actId="20577"/>
        <pc:sldMkLst>
          <pc:docMk/>
          <pc:sldMk cId="2431601311" sldId="258"/>
        </pc:sldMkLst>
        <pc:spChg chg="mod ord">
          <ac:chgData name="Muhammad Nahidh (2212858)" userId="S::2212858@student.uwtsd.ac.uk::ba2dfdfb-310d-4706-8298-8e395c0dd593" providerId="AD" clId="Web-{2D46DE73-C593-0C67-8610-19AE1330EF52}" dt="2022-11-10T14:04:21.194" v="437" actId="20577"/>
          <ac:spMkLst>
            <pc:docMk/>
            <pc:sldMk cId="2431601311" sldId="258"/>
            <ac:spMk id="2" creationId="{BFF4B55C-076C-9BB1-E909-CEAE747602C1}"/>
          </ac:spMkLst>
        </pc:spChg>
        <pc:spChg chg="mod ord">
          <ac:chgData name="Muhammad Nahidh (2212858)" userId="S::2212858@student.uwtsd.ac.uk::ba2dfdfb-310d-4706-8298-8e395c0dd593" providerId="AD" clId="Web-{2D46DE73-C593-0C67-8610-19AE1330EF52}" dt="2022-11-10T16:00:18.417" v="786" actId="20577"/>
          <ac:spMkLst>
            <pc:docMk/>
            <pc:sldMk cId="2431601311" sldId="258"/>
            <ac:spMk id="3" creationId="{87E0FB5E-A107-942E-C251-8658773DCEAF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2431601311" sldId="258"/>
            <ac:spMk id="27" creationId="{ECC07320-C2CA-4E29-8481-9D9E143C7788}"/>
          </ac:spMkLst>
        </pc:spChg>
        <pc:spChg chg="del">
          <ac:chgData name="Muhammad Nahidh (2212858)" userId="S::2212858@student.uwtsd.ac.uk::ba2dfdfb-310d-4706-8298-8e395c0dd593" providerId="AD" clId="Web-{2D46DE73-C593-0C67-8610-19AE1330EF52}" dt="2022-11-10T13:59:31.890" v="372"/>
          <ac:spMkLst>
            <pc:docMk/>
            <pc:sldMk cId="2431601311" sldId="258"/>
            <ac:spMk id="29" creationId="{178FB36B-5BFE-42CA-BC60-1115E0D95EEC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28.191" v="390"/>
          <ac:spMkLst>
            <pc:docMk/>
            <pc:sldMk cId="2431601311" sldId="258"/>
            <ac:spMk id="30" creationId="{17115F77-2FAE-4CA7-9A7F-10D5F2C8F831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28.191" v="390"/>
          <ac:spMkLst>
            <pc:docMk/>
            <pc:sldMk cId="2431601311" sldId="258"/>
            <ac:spMk id="31" creationId="{5CD4C046-A04C-46CC-AFA3-6B0621F628C8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28.191" v="390"/>
          <ac:spMkLst>
            <pc:docMk/>
            <pc:sldMk cId="2431601311" sldId="258"/>
            <ac:spMk id="32" creationId="{BC512124-0D13-4ED9-80B7-52AE15B6B41F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28.191" v="390"/>
          <ac:spMkLst>
            <pc:docMk/>
            <pc:sldMk cId="2431601311" sldId="258"/>
            <ac:spMk id="34" creationId="{D4ABACDC-BD54-40F3-9047-8298C77C2DD6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28.191" v="390"/>
          <ac:spMkLst>
            <pc:docMk/>
            <pc:sldMk cId="2431601311" sldId="258"/>
            <ac:spMk id="36" creationId="{B76CB7CA-05C2-4EE8-A97F-B5F3A4F89DA4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37" creationId="{EF9EEB06-EB25-4896-9640-DF9F862CD969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39" creationId="{C0ADD3B2-C8EF-4E30-94FE-46CE8565A1DC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41" creationId="{ABF3D5E5-3E9D-4FB7-BFCB-9E7C87D7F065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43" creationId="{72C8E67F-FDFF-42D4-8425-CD3C7AAAE207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45" creationId="{95006CC4-CE98-4F49-9977-F4E280E8631F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47" creationId="{147E635D-C3B4-465B-AF24-991B6BF63C49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51" creationId="{14E56C4B-C9E0-4F01-AF43-E69279A06A1C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1:55.893" v="385"/>
          <ac:spMkLst>
            <pc:docMk/>
            <pc:sldMk cId="2431601311" sldId="258"/>
            <ac:spMk id="55" creationId="{8C654A17-56DA-4921-A42B-DE255FA66365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2431601311" sldId="258"/>
            <ac:spMk id="57" creationId="{C8AE9926-2221-469A-9632-990C6B93FDD5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2431601311" sldId="258"/>
            <ac:spMk id="60" creationId="{D011E2AD-FE5D-4CD9-8C98-AAE6CA3C4EDA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2431601311" sldId="258"/>
            <ac:spMk id="61" creationId="{7048E056-A0BF-4E7B-AB3D-9DD210166E87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2431601311" sldId="258"/>
            <ac:spMk id="62" creationId="{49A1E6AA-DCB7-4807-8864-3DA9ED14FC30}"/>
          </ac:spMkLst>
        </pc:spChg>
        <pc:spChg chg="add del">
          <ac:chgData name="Muhammad Nahidh (2212858)" userId="S::2212858@student.uwtsd.ac.uk::ba2dfdfb-310d-4706-8298-8e395c0dd593" providerId="AD" clId="Web-{2D46DE73-C593-0C67-8610-19AE1330EF52}" dt="2022-11-10T14:02:08.097" v="387"/>
          <ac:spMkLst>
            <pc:docMk/>
            <pc:sldMk cId="2431601311" sldId="258"/>
            <ac:spMk id="63" creationId="{3F569657-2CE1-4B21-80BD-0818B9DCC71E}"/>
          </ac:spMkLst>
        </pc:spChg>
        <pc:picChg chg="mod ord">
          <ac:chgData name="Muhammad Nahidh (2212858)" userId="S::2212858@student.uwtsd.ac.uk::ba2dfdfb-310d-4706-8298-8e395c0dd593" providerId="AD" clId="Web-{2D46DE73-C593-0C67-8610-19AE1330EF52}" dt="2022-11-10T14:02:15.816" v="388"/>
          <ac:picMkLst>
            <pc:docMk/>
            <pc:sldMk cId="2431601311" sldId="258"/>
            <ac:picMk id="28" creationId="{C2210ECF-6F47-EBA9-2936-B8D74C0E2B31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1:55.893" v="385"/>
          <ac:picMkLst>
            <pc:docMk/>
            <pc:sldMk cId="2431601311" sldId="258"/>
            <ac:picMk id="33" creationId="{C64ED39C-5C58-4353-B1A6-982FB540E4B6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1:55.893" v="385"/>
          <ac:picMkLst>
            <pc:docMk/>
            <pc:sldMk cId="2431601311" sldId="258"/>
            <ac:picMk id="35" creationId="{04F3EDC4-B948-4D45-A39B-271F1A1A16F0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1:55.893" v="385"/>
          <ac:picMkLst>
            <pc:docMk/>
            <pc:sldMk cId="2431601311" sldId="258"/>
            <ac:picMk id="49" creationId="{4A0623D0-396B-499E-BBFB-C17F1BB0F2DF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1:55.893" v="385"/>
          <ac:picMkLst>
            <pc:docMk/>
            <pc:sldMk cId="2431601311" sldId="258"/>
            <ac:picMk id="53" creationId="{6CCFC05F-DF0D-4B1B-8FD8-51B508CBCF22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2:08.097" v="387"/>
          <ac:picMkLst>
            <pc:docMk/>
            <pc:sldMk cId="2431601311" sldId="258"/>
            <ac:picMk id="58" creationId="{4132611F-D262-4F7B-A322-6FD8F576C76C}"/>
          </ac:picMkLst>
        </pc:picChg>
        <pc:picChg chg="add del">
          <ac:chgData name="Muhammad Nahidh (2212858)" userId="S::2212858@student.uwtsd.ac.uk::ba2dfdfb-310d-4706-8298-8e395c0dd593" providerId="AD" clId="Web-{2D46DE73-C593-0C67-8610-19AE1330EF52}" dt="2022-11-10T14:02:08.097" v="387"/>
          <ac:picMkLst>
            <pc:docMk/>
            <pc:sldMk cId="2431601311" sldId="258"/>
            <ac:picMk id="59" creationId="{7EEF1C53-1166-4108-B5A4-99BAE8DBEE63}"/>
          </ac:picMkLst>
        </pc:picChg>
      </pc:sldChg>
      <pc:sldMasterChg chg="del delSldLayout">
        <pc:chgData name="Muhammad Nahidh (2212858)" userId="S::2212858@student.uwtsd.ac.uk::ba2dfdfb-310d-4706-8298-8e395c0dd593" providerId="AD" clId="Web-{2D46DE73-C593-0C67-8610-19AE1330EF52}" dt="2022-11-10T13:59:31.890" v="372"/>
        <pc:sldMasterMkLst>
          <pc:docMk/>
          <pc:sldMasterMk cId="195036772" sldId="2147483660"/>
        </pc:sldMasterMkLst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943121778" sldId="2147483661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2157272735" sldId="2147483662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1719485483" sldId="2147483663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2877127462" sldId="2147483664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284826493" sldId="2147483665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3088480401" sldId="2147483666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633686847" sldId="2147483667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2952683640" sldId="2147483668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3040539052" sldId="2147483669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2458357074" sldId="2147483670"/>
          </pc:sldLayoutMkLst>
        </pc:sldLayoutChg>
        <pc:sldLayoutChg chg="del">
          <pc:chgData name="Muhammad Nahidh (2212858)" userId="S::2212858@student.uwtsd.ac.uk::ba2dfdfb-310d-4706-8298-8e395c0dd593" providerId="AD" clId="Web-{2D46DE73-C593-0C67-8610-19AE1330EF52}" dt="2022-11-10T13:59:31.890" v="372"/>
          <pc:sldLayoutMkLst>
            <pc:docMk/>
            <pc:sldMasterMk cId="195036772" sldId="2147483660"/>
            <pc:sldLayoutMk cId="523829045" sldId="2147483671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3:59:36.999" v="373"/>
        <pc:sldMasterMkLst>
          <pc:docMk/>
          <pc:sldMasterMk cId="2339563929" sldId="2147483672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3774722351" sldId="214748367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701176917" sldId="214748367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3083388126" sldId="214748367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593082189" sldId="214748367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3475276833" sldId="214748367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132591412" sldId="214748367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2923591431" sldId="214748367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1532349336" sldId="214748368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3316969823" sldId="214748368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431421507" sldId="214748368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36.999" v="373"/>
          <pc:sldLayoutMkLst>
            <pc:docMk/>
            <pc:sldMasterMk cId="2339563929" sldId="2147483672"/>
            <pc:sldLayoutMk cId="1429660224" sldId="2147483683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3:59:55.406" v="374"/>
        <pc:sldMasterMkLst>
          <pc:docMk/>
          <pc:sldMasterMk cId="3395795992" sldId="2147483684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3839104964" sldId="214748368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1986638968" sldId="214748368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2861735847" sldId="214748368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962754349" sldId="214748368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3955846546" sldId="214748368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2686199223" sldId="214748369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863722001" sldId="214748369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329509894" sldId="214748369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2693795744" sldId="214748369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3270191124" sldId="214748369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5.406" v="374"/>
          <pc:sldLayoutMkLst>
            <pc:docMk/>
            <pc:sldMasterMk cId="3395795992" sldId="2147483684"/>
            <pc:sldLayoutMk cId="3604998110" sldId="2147483695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3:59:58.906" v="375"/>
        <pc:sldMasterMkLst>
          <pc:docMk/>
          <pc:sldMasterMk cId="2315634888" sldId="2147483696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2734557260" sldId="214748369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3733495372" sldId="214748369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3218819408" sldId="214748369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2361349820" sldId="214748370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1346392207" sldId="214748370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3847088474" sldId="214748370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646136124" sldId="214748370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2214815885" sldId="214748370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3602288532" sldId="214748370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1480569964" sldId="214748370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3:59:58.906" v="375"/>
          <pc:sldLayoutMkLst>
            <pc:docMk/>
            <pc:sldMasterMk cId="2315634888" sldId="2147483696"/>
            <pc:sldLayoutMk cId="1573470794" sldId="2147483707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4:02:08.097" v="387"/>
        <pc:sldMasterMkLst>
          <pc:docMk/>
          <pc:sldMasterMk cId="491312580" sldId="2147483708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417255408" sldId="214748370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145056833" sldId="214748371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63276508" sldId="214748371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3244040887" sldId="214748371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2613927343" sldId="214748371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1576013455" sldId="214748371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1416165578" sldId="214748371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299169333" sldId="214748371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2898496530" sldId="214748371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3999429059" sldId="214748371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08.097" v="387"/>
          <pc:sldLayoutMkLst>
            <pc:docMk/>
            <pc:sldMasterMk cId="491312580" sldId="2147483708"/>
            <pc:sldLayoutMk cId="2152565694" sldId="2147483719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4:02:28.191" v="390"/>
        <pc:sldMasterMkLst>
          <pc:docMk/>
          <pc:sldMasterMk cId="2470645605" sldId="2147483720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346422180" sldId="214748372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763943265" sldId="214748372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395266852" sldId="214748372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1484397280" sldId="214748372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1501228509" sldId="214748372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1870146347" sldId="214748372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3777176541" sldId="214748372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2944756909" sldId="214748372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687744338" sldId="214748372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4040624302" sldId="214748373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28.191" v="390"/>
          <pc:sldLayoutMkLst>
            <pc:docMk/>
            <pc:sldMasterMk cId="2470645605" sldId="2147483720"/>
            <pc:sldLayoutMk cId="1511225470" sldId="2147483731"/>
          </pc:sldLayoutMkLst>
        </pc:sldLayoutChg>
      </pc:sldMasterChg>
      <pc:sldMasterChg chg="add del addSldLayout delSldLayout modSldLayout">
        <pc:chgData name="Muhammad Nahidh (2212858)" userId="S::2212858@student.uwtsd.ac.uk::ba2dfdfb-310d-4706-8298-8e395c0dd593" providerId="AD" clId="Web-{2D46DE73-C593-0C67-8610-19AE1330EF52}" dt="2022-11-10T14:02:31.269" v="391"/>
        <pc:sldMasterMkLst>
          <pc:docMk/>
          <pc:sldMasterMk cId="4063225149" sldId="2147483732"/>
        </pc:sldMasterMkLst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4287545960" sldId="2147483733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1781942742" sldId="2147483734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293722724" sldId="2147483735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1660950508" sldId="2147483736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20779926" sldId="2147483737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226876286" sldId="2147483738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447772736" sldId="2147483739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2868243160" sldId="2147483740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101605076" sldId="2147483741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307992999" sldId="2147483742"/>
          </pc:sldLayoutMkLst>
        </pc:sldLayoutChg>
        <pc:sldLayoutChg chg="add del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4063225149" sldId="2147483732"/>
            <pc:sldLayoutMk cId="574432707" sldId="2147483743"/>
          </pc:sldLayoutMkLst>
        </pc:sldLayoutChg>
      </pc:sldMasterChg>
      <pc:sldMasterChg chg="add addSldLayout modSldLayout">
        <pc:chgData name="Muhammad Nahidh (2212858)" userId="S::2212858@student.uwtsd.ac.uk::ba2dfdfb-310d-4706-8298-8e395c0dd593" providerId="AD" clId="Web-{2D46DE73-C593-0C67-8610-19AE1330EF52}" dt="2022-11-10T14:02:31.269" v="391"/>
        <pc:sldMasterMkLst>
          <pc:docMk/>
          <pc:sldMasterMk cId="1117038215" sldId="2147483744"/>
        </pc:sldMasterMkLst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4286900608" sldId="2147483745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668641191" sldId="2147483746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370061298" sldId="2147483747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3919491123" sldId="2147483748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851457771" sldId="2147483749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192408634" sldId="2147483750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325807506" sldId="2147483751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257635620" sldId="2147483752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931575861" sldId="2147483753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957707811" sldId="2147483754"/>
          </pc:sldLayoutMkLst>
        </pc:sldLayoutChg>
        <pc:sldLayoutChg chg="add mod replId">
          <pc:chgData name="Muhammad Nahidh (2212858)" userId="S::2212858@student.uwtsd.ac.uk::ba2dfdfb-310d-4706-8298-8e395c0dd593" providerId="AD" clId="Web-{2D46DE73-C593-0C67-8610-19AE1330EF52}" dt="2022-11-10T14:02:31.269" v="391"/>
          <pc:sldLayoutMkLst>
            <pc:docMk/>
            <pc:sldMasterMk cId="1117038215" sldId="2147483744"/>
            <pc:sldLayoutMk cId="2559267323" sldId="2147483755"/>
          </pc:sldLayoutMkLst>
        </pc:sldLayoutChg>
      </pc:sldMasterChg>
    </pc:docChg>
  </pc:docChgLst>
  <pc:docChgLst>
    <pc:chgData name="Muhammad Nahidh (2212858)" userId="S::2212858@student.uwtsd.ac.uk::ba2dfdfb-310d-4706-8298-8e395c0dd593" providerId="AD" clId="Web-{4C021BF0-2435-13A6-C131-9486335B0A60}"/>
    <pc:docChg chg="modSld">
      <pc:chgData name="Muhammad Nahidh (2212858)" userId="S::2212858@student.uwtsd.ac.uk::ba2dfdfb-310d-4706-8298-8e395c0dd593" providerId="AD" clId="Web-{4C021BF0-2435-13A6-C131-9486335B0A60}" dt="2022-11-11T00:53:30.324" v="677" actId="20577"/>
      <pc:docMkLst>
        <pc:docMk/>
      </pc:docMkLst>
      <pc:sldChg chg="addSp delSp modSp modTransition">
        <pc:chgData name="Muhammad Nahidh (2212858)" userId="S::2212858@student.uwtsd.ac.uk::ba2dfdfb-310d-4706-8298-8e395c0dd593" providerId="AD" clId="Web-{4C021BF0-2435-13A6-C131-9486335B0A60}" dt="2022-11-11T00:47:28.080" v="582" actId="20577"/>
        <pc:sldMkLst>
          <pc:docMk/>
          <pc:sldMk cId="311717606" sldId="256"/>
        </pc:sldMkLst>
        <pc:spChg chg="add mod">
          <ac:chgData name="Muhammad Nahidh (2212858)" userId="S::2212858@student.uwtsd.ac.uk::ba2dfdfb-310d-4706-8298-8e395c0dd593" providerId="AD" clId="Web-{4C021BF0-2435-13A6-C131-9486335B0A60}" dt="2022-11-11T00:46:21.419" v="559" actId="20577"/>
          <ac:spMkLst>
            <pc:docMk/>
            <pc:sldMk cId="311717606" sldId="256"/>
            <ac:spMk id="7" creationId="{EFC85D90-20D9-38C5-2AF5-B08AD361C1DC}"/>
          </ac:spMkLst>
        </pc:spChg>
        <pc:spChg chg="add mod">
          <ac:chgData name="Muhammad Nahidh (2212858)" userId="S::2212858@student.uwtsd.ac.uk::ba2dfdfb-310d-4706-8298-8e395c0dd593" providerId="AD" clId="Web-{4C021BF0-2435-13A6-C131-9486335B0A60}" dt="2022-11-11T00:32:50.651" v="489" actId="1076"/>
          <ac:spMkLst>
            <pc:docMk/>
            <pc:sldMk cId="311717606" sldId="256"/>
            <ac:spMk id="9" creationId="{F0EEE5B2-9845-386E-1205-F6ECF9EEDDD4}"/>
          </ac:spMkLst>
        </pc:spChg>
        <pc:spChg chg="add mod">
          <ac:chgData name="Muhammad Nahidh (2212858)" userId="S::2212858@student.uwtsd.ac.uk::ba2dfdfb-310d-4706-8298-8e395c0dd593" providerId="AD" clId="Web-{4C021BF0-2435-13A6-C131-9486335B0A60}" dt="2022-11-11T00:33:05.308" v="492" actId="1076"/>
          <ac:spMkLst>
            <pc:docMk/>
            <pc:sldMk cId="311717606" sldId="256"/>
            <ac:spMk id="11" creationId="{F6A1ABFE-79A4-736C-7602-22FEB7D5E942}"/>
          </ac:spMkLst>
        </pc:spChg>
        <pc:spChg chg="add del mod">
          <ac:chgData name="Muhammad Nahidh (2212858)" userId="S::2212858@student.uwtsd.ac.uk::ba2dfdfb-310d-4706-8298-8e395c0dd593" providerId="AD" clId="Web-{4C021BF0-2435-13A6-C131-9486335B0A60}" dt="2022-11-11T00:42:16.097" v="536"/>
          <ac:spMkLst>
            <pc:docMk/>
            <pc:sldMk cId="311717606" sldId="256"/>
            <ac:spMk id="13" creationId="{7270238E-9196-9603-F128-13453068CF5A}"/>
          </ac:spMkLst>
        </pc:spChg>
        <pc:spChg chg="add mod">
          <ac:chgData name="Muhammad Nahidh (2212858)" userId="S::2212858@student.uwtsd.ac.uk::ba2dfdfb-310d-4706-8298-8e395c0dd593" providerId="AD" clId="Web-{4C021BF0-2435-13A6-C131-9486335B0A60}" dt="2022-11-11T00:47:28.080" v="582" actId="20577"/>
          <ac:spMkLst>
            <pc:docMk/>
            <pc:sldMk cId="311717606" sldId="256"/>
            <ac:spMk id="15" creationId="{27B72556-76C8-6897-B65A-6230E04CAC3F}"/>
          </ac:spMkLst>
        </pc:spChg>
        <pc:picChg chg="add del mod">
          <ac:chgData name="Muhammad Nahidh (2212858)" userId="S::2212858@student.uwtsd.ac.uk::ba2dfdfb-310d-4706-8298-8e395c0dd593" providerId="AD" clId="Web-{4C021BF0-2435-13A6-C131-9486335B0A60}" dt="2022-11-10T23:07:05.690" v="3"/>
          <ac:picMkLst>
            <pc:docMk/>
            <pc:sldMk cId="311717606" sldId="256"/>
            <ac:picMk id="4" creationId="{E228D06B-2E01-0F4B-7494-7CFA9A3880E8}"/>
          </ac:picMkLst>
        </pc:picChg>
        <pc:picChg chg="mod">
          <ac:chgData name="Muhammad Nahidh (2212858)" userId="S::2212858@student.uwtsd.ac.uk::ba2dfdfb-310d-4706-8298-8e395c0dd593" providerId="AD" clId="Web-{4C021BF0-2435-13A6-C131-9486335B0A60}" dt="2022-11-11T00:42:07.690" v="520" actId="1076"/>
          <ac:picMkLst>
            <pc:docMk/>
            <pc:sldMk cId="311717606" sldId="256"/>
            <ac:picMk id="5" creationId="{C1AAB746-84CD-6D25-BF46-59AABE7F7DD3}"/>
          </ac:picMkLst>
        </pc:picChg>
        <pc:picChg chg="add mod">
          <ac:chgData name="Muhammad Nahidh (2212858)" userId="S::2212858@student.uwtsd.ac.uk::ba2dfdfb-310d-4706-8298-8e395c0dd593" providerId="AD" clId="Web-{4C021BF0-2435-13A6-C131-9486335B0A60}" dt="2022-11-11T00:31:43.961" v="478" actId="1076"/>
          <ac:picMkLst>
            <pc:docMk/>
            <pc:sldMk cId="311717606" sldId="256"/>
            <ac:picMk id="6" creationId="{28123E25-9AD4-428E-AA5F-C69222DD90E2}"/>
          </ac:picMkLst>
        </pc:picChg>
        <pc:picChg chg="add mod">
          <ac:chgData name="Muhammad Nahidh (2212858)" userId="S::2212858@student.uwtsd.ac.uk::ba2dfdfb-310d-4706-8298-8e395c0dd593" providerId="AD" clId="Web-{4C021BF0-2435-13A6-C131-9486335B0A60}" dt="2022-11-11T00:32:54.432" v="490" actId="1076"/>
          <ac:picMkLst>
            <pc:docMk/>
            <pc:sldMk cId="311717606" sldId="256"/>
            <ac:picMk id="8" creationId="{602B6C70-40BE-2FAD-812A-52DD0CB2ACBB}"/>
          </ac:picMkLst>
        </pc:picChg>
        <pc:picChg chg="add mod">
          <ac:chgData name="Muhammad Nahidh (2212858)" userId="S::2212858@student.uwtsd.ac.uk::ba2dfdfb-310d-4706-8298-8e395c0dd593" providerId="AD" clId="Web-{4C021BF0-2435-13A6-C131-9486335B0A60}" dt="2022-11-11T00:32:57.932" v="491" actId="1076"/>
          <ac:picMkLst>
            <pc:docMk/>
            <pc:sldMk cId="311717606" sldId="256"/>
            <ac:picMk id="10" creationId="{DB263944-95C7-EC47-AB37-50DCE98DA97B}"/>
          </ac:picMkLst>
        </pc:picChg>
        <pc:picChg chg="add del mod">
          <ac:chgData name="Muhammad Nahidh (2212858)" userId="S::2212858@student.uwtsd.ac.uk::ba2dfdfb-310d-4706-8298-8e395c0dd593" providerId="AD" clId="Web-{4C021BF0-2435-13A6-C131-9486335B0A60}" dt="2022-11-11T00:42:31.911" v="542"/>
          <ac:picMkLst>
            <pc:docMk/>
            <pc:sldMk cId="311717606" sldId="256"/>
            <ac:picMk id="12" creationId="{8741D2AB-3679-3F8C-31E7-D6C2A27EB07C}"/>
          </ac:picMkLst>
        </pc:picChg>
        <pc:picChg chg="add mod">
          <ac:chgData name="Muhammad Nahidh (2212858)" userId="S::2212858@student.uwtsd.ac.uk::ba2dfdfb-310d-4706-8298-8e395c0dd593" providerId="AD" clId="Web-{4C021BF0-2435-13A6-C131-9486335B0A60}" dt="2022-11-11T00:45:11.632" v="546" actId="14100"/>
          <ac:picMkLst>
            <pc:docMk/>
            <pc:sldMk cId="311717606" sldId="256"/>
            <ac:picMk id="14" creationId="{4A9B41A1-F901-00BC-AD5B-275E6ACD128D}"/>
          </ac:picMkLst>
        </pc:picChg>
      </pc:sldChg>
      <pc:sldChg chg="modSp">
        <pc:chgData name="Muhammad Nahidh (2212858)" userId="S::2212858@student.uwtsd.ac.uk::ba2dfdfb-310d-4706-8298-8e395c0dd593" providerId="AD" clId="Web-{4C021BF0-2435-13A6-C131-9486335B0A60}" dt="2022-11-11T00:53:30.324" v="677" actId="20577"/>
        <pc:sldMkLst>
          <pc:docMk/>
          <pc:sldMk cId="2431601311" sldId="258"/>
        </pc:sldMkLst>
        <pc:spChg chg="mod">
          <ac:chgData name="Muhammad Nahidh (2212858)" userId="S::2212858@student.uwtsd.ac.uk::ba2dfdfb-310d-4706-8298-8e395c0dd593" providerId="AD" clId="Web-{4C021BF0-2435-13A6-C131-9486335B0A60}" dt="2022-11-11T00:53:30.324" v="677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Muhammad Nahidh (2212858)" userId="S::2212858@student.uwtsd.ac.uk::ba2dfdfb-310d-4706-8298-8e395c0dd593" providerId="AD" clId="Web-{A5F60B44-4B29-B757-2BC9-7F347F5CB83F}"/>
    <pc:docChg chg="modSld">
      <pc:chgData name="Muhammad Nahidh (2212858)" userId="S::2212858@student.uwtsd.ac.uk::ba2dfdfb-310d-4706-8298-8e395c0dd593" providerId="AD" clId="Web-{A5F60B44-4B29-B757-2BC9-7F347F5CB83F}" dt="2022-11-04T12:36:01.799" v="51"/>
      <pc:docMkLst>
        <pc:docMk/>
      </pc:docMkLst>
      <pc:sldChg chg="modSp">
        <pc:chgData name="Muhammad Nahidh (2212858)" userId="S::2212858@student.uwtsd.ac.uk::ba2dfdfb-310d-4706-8298-8e395c0dd593" providerId="AD" clId="Web-{A5F60B44-4B29-B757-2BC9-7F347F5CB83F}" dt="2022-11-04T12:36:01.799" v="51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A5F60B44-4B29-B757-2BC9-7F347F5CB83F}" dt="2022-11-04T12:36:01.799" v="5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4A633E31-876F-4EB3-5609-1A564CBA57F2}"/>
    <pc:docChg chg="modSld">
      <pc:chgData name="Muhammad Nahidh (2212858)" userId="S::2212858@student.uwtsd.ac.uk::ba2dfdfb-310d-4706-8298-8e395c0dd593" providerId="AD" clId="Web-{4A633E31-876F-4EB3-5609-1A564CBA57F2}" dt="2022-11-08T11:41:21.586" v="25"/>
      <pc:docMkLst>
        <pc:docMk/>
      </pc:docMkLst>
      <pc:sldChg chg="modSp">
        <pc:chgData name="Muhammad Nahidh (2212858)" userId="S::2212858@student.uwtsd.ac.uk::ba2dfdfb-310d-4706-8298-8e395c0dd593" providerId="AD" clId="Web-{4A633E31-876F-4EB3-5609-1A564CBA57F2}" dt="2022-11-08T11:40:55.693" v="23" actId="20577"/>
        <pc:sldMkLst>
          <pc:docMk/>
          <pc:sldMk cId="311717606" sldId="256"/>
        </pc:sldMkLst>
        <pc:spChg chg="mod">
          <ac:chgData name="Muhammad Nahidh (2212858)" userId="S::2212858@student.uwtsd.ac.uk::ba2dfdfb-310d-4706-8298-8e395c0dd593" providerId="AD" clId="Web-{4A633E31-876F-4EB3-5609-1A564CBA57F2}" dt="2022-11-08T11:40:55.693" v="23" actId="20577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Muhammad Nahidh (2212858)" userId="S::2212858@student.uwtsd.ac.uk::ba2dfdfb-310d-4706-8298-8e395c0dd593" providerId="AD" clId="Web-{4A633E31-876F-4EB3-5609-1A564CBA57F2}" dt="2022-11-08T11:34:38.761" v="20" actId="20577"/>
          <ac:spMkLst>
            <pc:docMk/>
            <pc:sldMk cId="311717606" sldId="256"/>
            <ac:spMk id="3" creationId="{4066CF24-66C5-2B3D-5308-D403790FC1B3}"/>
          </ac:spMkLst>
        </pc:spChg>
      </pc:sldChg>
      <pc:sldChg chg="modSp">
        <pc:chgData name="Muhammad Nahidh (2212858)" userId="S::2212858@student.uwtsd.ac.uk::ba2dfdfb-310d-4706-8298-8e395c0dd593" providerId="AD" clId="Web-{4A633E31-876F-4EB3-5609-1A564CBA57F2}" dt="2022-11-08T11:41:21.586" v="25"/>
        <pc:sldMkLst>
          <pc:docMk/>
          <pc:sldMk cId="1147010734" sldId="257"/>
        </pc:sldMkLst>
        <pc:graphicFrameChg chg="modGraphic">
          <ac:chgData name="Muhammad Nahidh (2212858)" userId="S::2212858@student.uwtsd.ac.uk::ba2dfdfb-310d-4706-8298-8e395c0dd593" providerId="AD" clId="Web-{4A633E31-876F-4EB3-5609-1A564CBA57F2}" dt="2022-11-08T11:41:21.586" v="25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uhammad Nahidh (2212858)" userId="S::2212858@student.uwtsd.ac.uk::ba2dfdfb-310d-4706-8298-8e395c0dd593" providerId="AD" clId="Web-{30FC3A4A-1B20-AE14-5E84-2CB20B42B474}"/>
    <pc:docChg chg="modSld">
      <pc:chgData name="Muhammad Nahidh (2212858)" userId="S::2212858@student.uwtsd.ac.uk::ba2dfdfb-310d-4706-8298-8e395c0dd593" providerId="AD" clId="Web-{30FC3A4A-1B20-AE14-5E84-2CB20B42B474}" dt="2022-11-04T12:03:59.616" v="91"/>
      <pc:docMkLst>
        <pc:docMk/>
      </pc:docMkLst>
      <pc:sldChg chg="modSp">
        <pc:chgData name="Muhammad Nahidh (2212858)" userId="S::2212858@student.uwtsd.ac.uk::ba2dfdfb-310d-4706-8298-8e395c0dd593" providerId="AD" clId="Web-{30FC3A4A-1B20-AE14-5E84-2CB20B42B474}" dt="2022-11-04T12:03:59.616" v="91"/>
        <pc:sldMkLst>
          <pc:docMk/>
          <pc:sldMk cId="1147010734" sldId="257"/>
        </pc:sldMkLst>
        <pc:graphicFrameChg chg="mod modGraphic">
          <ac:chgData name="Muhammad Nahidh (2212858)" userId="S::2212858@student.uwtsd.ac.uk::ba2dfdfb-310d-4706-8298-8e395c0dd593" providerId="AD" clId="Web-{30FC3A4A-1B20-AE14-5E84-2CB20B42B474}" dt="2022-11-04T12:03:59.616" v="9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900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641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61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491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457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408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807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635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75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707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267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38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NULL" TargetMode="Externa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10" Type="http://schemas.openxmlformats.org/officeDocument/2006/relationships/image" Target="../media/image6.png"/><Relationship Id="rId4" Type="http://schemas.openxmlformats.org/officeDocument/2006/relationships/image" Target="../media/image1.jpeg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oc.aises.org/content/top-five-study-skills-a-student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mithveronica.medium.com/all-you-need-to-know-about-leadership-skill-training-4167dedbb7f8" TargetMode="External"/><Relationship Id="rId5" Type="http://schemas.openxmlformats.org/officeDocument/2006/relationships/hyperlink" Target="https://www.atlassian.com/blog/teamwork/teamwork-skills-accelerate-career" TargetMode="External"/><Relationship Id="rId4" Type="http://schemas.openxmlformats.org/officeDocument/2006/relationships/hyperlink" Target="https://hard2know.com/study-habits-and-some-tips-for-stud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9804" y="3428998"/>
            <a:ext cx="3972924" cy="226855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Arial"/>
                <a:cs typeface="Calibri Light"/>
              </a:rPr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4907" y="2268786"/>
            <a:ext cx="3817821" cy="11602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Muhammad Nahidh - 2212858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AAB746-84CD-6D25-BF46-59AABE7F7D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6250" b="6250"/>
          <a:stretch/>
        </p:blipFill>
        <p:spPr>
          <a:xfrm>
            <a:off x="5205319" y="773910"/>
            <a:ext cx="3936692" cy="2370869"/>
          </a:xfrm>
          <a:prstGeom prst="rect">
            <a:avLst/>
          </a:prstGeom>
          <a:ln w="12700">
            <a:noFill/>
          </a:ln>
        </p:spPr>
      </p:pic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8123E25-9AD4-428E-AA5F-C69222DD90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64617" y="2198"/>
            <a:ext cx="2349044" cy="13008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C85D90-20D9-38C5-2AF5-B08AD361C1DC}"/>
              </a:ext>
            </a:extLst>
          </p:cNvPr>
          <p:cNvSpPr txBox="1"/>
          <p:nvPr/>
        </p:nvSpPr>
        <p:spPr>
          <a:xfrm>
            <a:off x="9786112" y="1264876"/>
            <a:ext cx="294306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cap="all" dirty="0">
                <a:latin typeface="Arial"/>
                <a:cs typeface="Arial"/>
              </a:rPr>
              <a:t>Fig 1</a:t>
            </a:r>
            <a:r>
              <a:rPr lang="en-US" sz="600" cap="all" dirty="0">
                <a:latin typeface="Arial"/>
                <a:ea typeface="+mn-lt"/>
                <a:cs typeface="+mn-lt"/>
              </a:rPr>
              <a:t> PANZA.A -</a:t>
            </a:r>
            <a:r>
              <a:rPr lang="en-US" sz="600" cap="all" dirty="0">
                <a:latin typeface="Arial"/>
                <a:cs typeface="Arial"/>
              </a:rPr>
              <a:t> MAR 17 2020</a:t>
            </a:r>
          </a:p>
          <a:p>
            <a:endParaRPr lang="en-US" sz="800" cap="all">
              <a:solidFill>
                <a:srgbClr val="888888"/>
              </a:solidFill>
              <a:latin typeface="Arial"/>
              <a:cs typeface="Arial"/>
            </a:endParaRPr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602B6C70-40BE-2FAD-812A-52DD0CB2AC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0473" y="1542410"/>
            <a:ext cx="2324599" cy="14623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0EEE5B2-9845-386E-1205-F6ECF9EEDDD4}"/>
              </a:ext>
            </a:extLst>
          </p:cNvPr>
          <p:cNvSpPr txBox="1"/>
          <p:nvPr/>
        </p:nvSpPr>
        <p:spPr>
          <a:xfrm>
            <a:off x="9785121" y="2684350"/>
            <a:ext cx="227703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cap="all" dirty="0">
                <a:latin typeface="Fira Sans"/>
                <a:hlinkClick r:id="rId8" invalidUrl="http://"/>
              </a:rPr>
            </a:br>
            <a:r>
              <a:rPr lang="en-US" sz="600" cap="all" dirty="0">
                <a:latin typeface="Arial"/>
                <a:cs typeface="Arial"/>
              </a:rPr>
              <a:t>Fig 2 GADAD.M </a:t>
            </a:r>
            <a:r>
              <a:rPr lang="en-US" sz="600" dirty="0">
                <a:latin typeface="Arial"/>
                <a:ea typeface="Open Sans"/>
                <a:cs typeface="Open Sans"/>
              </a:rPr>
              <a:t>- </a:t>
            </a:r>
            <a:r>
              <a:rPr lang="en-US" sz="600" cap="all" dirty="0">
                <a:latin typeface="Arial"/>
                <a:cs typeface="Arial"/>
              </a:rPr>
              <a:t>MARCH 9, 2022</a:t>
            </a:r>
            <a:endParaRPr lang="en-US" sz="600" dirty="0"/>
          </a:p>
          <a:p>
            <a:endParaRPr lang="en-US"/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DB263944-95C7-EC47-AB37-50DCE98DA9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94956" y="3239948"/>
            <a:ext cx="2317666" cy="13364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A1ABFE-79A4-736C-7602-22FEB7D5E942}"/>
              </a:ext>
            </a:extLst>
          </p:cNvPr>
          <p:cNvSpPr txBox="1"/>
          <p:nvPr/>
        </p:nvSpPr>
        <p:spPr>
          <a:xfrm>
            <a:off x="9781309" y="4560635"/>
            <a:ext cx="2743200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cap="all" dirty="0">
                <a:latin typeface="Arial"/>
                <a:cs typeface="Arial"/>
              </a:rPr>
              <a:t>Fig 3 </a:t>
            </a:r>
            <a:r>
              <a:rPr lang="en-US" sz="600" cap="all" dirty="0" err="1">
                <a:latin typeface="Arial"/>
                <a:cs typeface="Arial"/>
              </a:rPr>
              <a:t>Boogard.k</a:t>
            </a:r>
            <a:r>
              <a:rPr lang="en-US" sz="600" cap="all" dirty="0">
                <a:latin typeface="Arial"/>
                <a:cs typeface="Arial"/>
              </a:rPr>
              <a:t> - </a:t>
            </a:r>
            <a:r>
              <a:rPr lang="en-US" sz="600" cap="all" dirty="0">
                <a:latin typeface="Arial"/>
                <a:ea typeface="+mn-lt"/>
                <a:cs typeface="+mn-lt"/>
              </a:rPr>
              <a:t>JUNE 10, 2022</a:t>
            </a:r>
            <a:endParaRPr lang="en-US" sz="600" cap="all" dirty="0">
              <a:latin typeface="Arial"/>
              <a:cs typeface="Arial"/>
            </a:endParaRPr>
          </a:p>
        </p:txBody>
      </p:sp>
      <p:pic>
        <p:nvPicPr>
          <p:cNvPr id="14" name="Picture 14" descr="Text&#10;&#10;Description automatically generated">
            <a:extLst>
              <a:ext uri="{FF2B5EF4-FFF2-40B4-BE49-F238E27FC236}">
                <a16:creationId xmlns:a16="http://schemas.microsoft.com/office/drawing/2014/main" id="{4A9B41A1-F901-00BC-AD5B-275E6ACD1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95114" y="4750526"/>
            <a:ext cx="2318657" cy="13955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7B72556-76C8-6897-B65A-6230E04CAC3F}"/>
              </a:ext>
            </a:extLst>
          </p:cNvPr>
          <p:cNvSpPr txBox="1"/>
          <p:nvPr/>
        </p:nvSpPr>
        <p:spPr>
          <a:xfrm>
            <a:off x="9840685" y="6117772"/>
            <a:ext cx="263434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latin typeface="Arial"/>
                <a:cs typeface="Arial"/>
              </a:rPr>
              <a:t>Fig 4 </a:t>
            </a:r>
            <a:r>
              <a:rPr lang="en-US" sz="800" dirty="0" err="1">
                <a:latin typeface="Arial"/>
                <a:cs typeface="Arial"/>
              </a:rPr>
              <a:t>Smith.V</a:t>
            </a:r>
            <a:r>
              <a:rPr lang="en-US" sz="800" dirty="0">
                <a:latin typeface="Arial"/>
                <a:cs typeface="Arial"/>
              </a:rPr>
              <a:t> - Jul 13, 2019</a:t>
            </a:r>
            <a:endParaRPr lang="en-US" sz="800" b="1">
              <a:latin typeface="Arial"/>
              <a:cs typeface="Arial"/>
            </a:endParaRPr>
          </a:p>
          <a:p>
            <a:endParaRPr lang="en-US">
              <a:latin typeface="medium-content-sans-serif-fon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104211"/>
              </p:ext>
            </p:extLst>
          </p:nvPr>
        </p:nvGraphicFramePr>
        <p:xfrm>
          <a:off x="592574" y="538081"/>
          <a:ext cx="10905069" cy="5896268"/>
        </p:xfrm>
        <a:graphic>
          <a:graphicData uri="http://schemas.openxmlformats.org/drawingml/2006/table">
            <a:tbl>
              <a:tblPr firstRow="1" bandRow="1">
                <a:noFill/>
                <a:tableStyleId>{8799B23B-EC83-4686-B30A-512413B5E67A}</a:tableStyleId>
              </a:tblPr>
              <a:tblGrid>
                <a:gridCol w="155756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851714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548628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691528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845806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09824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59455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are your</a:t>
                      </a:r>
                      <a:endParaRPr lang="en-US" sz="1500" b="1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long-term goals?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career goals?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of your goals?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need to work on?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going to take?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500" b="1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your training by?</a:t>
                      </a:r>
                    </a:p>
                  </a:txBody>
                  <a:tcPr marL="60417" marR="103915" marT="17262" marB="12946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8904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Become part of a successful project and become a business shareholder</a:t>
                      </a:r>
                      <a:endParaRPr lang="en-US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Become a shareholder to gain experience 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Presentation skills and communication skills</a:t>
                      </a:r>
                    </a:p>
                    <a:p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Communication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Go to the Birmingham library to research, attend business conferences and meetings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12 months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71123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Arial"/>
                        </a:rPr>
                        <a:t>build management skills to be a manager of my own companies</a:t>
                      </a:r>
                      <a:endParaRPr lang="en-US" sz="11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Leadership skills and communication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Leadership skills and management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Seek opportunities to attend business network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12 months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06685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Become a team manager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Self-management skills and network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Teamwork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 Seek assistant manager roles and v</a:t>
                      </a: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Arial"/>
                        </a:rPr>
                        <a:t>olunteer to lead company meetings in order to build presentation skills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12 months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5561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Create my own product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Decision making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Problem solving skills, development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Research about marketing and how to attract costumers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6 months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71123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60417" marR="103915" marT="17262" marB="129464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Expand my professional network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Strategic thinking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Business management skills and marketing skills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Join professional organizations because it helps you connect with experienced people, attend networking events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6 months</a:t>
                      </a:r>
                    </a:p>
                  </a:txBody>
                  <a:tcPr marL="60417" marR="103915" marT="17262" marB="12946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4" descr="Black pen against a sheet with shaded numbers">
            <a:extLst>
              <a:ext uri="{FF2B5EF4-FFF2-40B4-BE49-F238E27FC236}">
                <a16:creationId xmlns:a16="http://schemas.microsoft.com/office/drawing/2014/main" id="{C2210ECF-6F47-EBA9-2936-B8D74C0E2B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6644" b="90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056" y="413394"/>
            <a:ext cx="9055227" cy="3794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spc="-100" dirty="0">
                <a:ln w="15875">
                  <a:solidFill>
                    <a:srgbClr val="FFFFFF"/>
                  </a:solidFill>
                </a:ln>
                <a:noFill/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38" y="4147479"/>
            <a:ext cx="7315200" cy="14196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FIG 1 PANZA.A.,(2020), </a:t>
            </a:r>
            <a:r>
              <a:rPr lang="en-US" sz="1200" b="1" cap="all" dirty="0">
                <a:solidFill>
                  <a:schemeClr val="tx1"/>
                </a:solidFill>
                <a:latin typeface="Arial"/>
                <a:cs typeface="Arial"/>
              </a:rPr>
              <a:t>TOP FIVE STUDY SKILLS OF “A” STUDENTS -</a:t>
            </a:r>
            <a:r>
              <a:rPr lang="en-US" sz="1200" cap="all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US" sz="1200" i="1" cap="all" dirty="0">
                <a:solidFill>
                  <a:schemeClr val="tx1"/>
                </a:solidFill>
                <a:latin typeface="Arial"/>
                <a:cs typeface="Arial"/>
              </a:rPr>
              <a:t>winds of change</a:t>
            </a:r>
            <a:r>
              <a:rPr lang="en-US" sz="1200" cap="all" dirty="0">
                <a:solidFill>
                  <a:schemeClr val="tx1"/>
                </a:solidFill>
                <a:latin typeface="Arial"/>
                <a:cs typeface="Arial"/>
              </a:rPr>
              <a:t>  available at - </a:t>
            </a:r>
            <a:r>
              <a:rPr lang="en-US" sz="1200" cap="all" dirty="0">
                <a:solidFill>
                  <a:schemeClr val="tx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200" cap="all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://woc.aises.org/content/top-five-study-skills-a-students</a:t>
            </a:r>
            <a:r>
              <a:rPr lang="en-US" sz="1200" cap="all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accessed at 10/11/22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FIG 2 GADAD.M.,(2022),</a:t>
            </a: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200" b="1" dirty="0">
                <a:latin typeface="Arial"/>
                <a:ea typeface="+mn-lt"/>
                <a:cs typeface="+mn-lt"/>
              </a:rPr>
              <a:t>Study habits and some tips for students to be smarter – </a:t>
            </a:r>
            <a:r>
              <a:rPr lang="en-US" sz="1200" b="1" i="1" dirty="0">
                <a:latin typeface="Arial"/>
                <a:ea typeface="+mn-lt"/>
                <a:cs typeface="+mn-lt"/>
              </a:rPr>
              <a:t>HARD2KNOW </a:t>
            </a:r>
            <a:r>
              <a:rPr lang="en-US" sz="1200" b="1" dirty="0">
                <a:latin typeface="Arial"/>
                <a:ea typeface="+mn-lt"/>
                <a:cs typeface="+mn-lt"/>
              </a:rPr>
              <a:t>available at </a:t>
            </a:r>
            <a:r>
              <a:rPr lang="en-US" sz="1200" dirty="0">
                <a:latin typeface="Arial"/>
                <a:ea typeface="+mn-lt"/>
                <a:cs typeface="+mn-lt"/>
                <a:hlinkClick r:id="rId4"/>
              </a:rPr>
              <a:t>https://hard2know.com/study-habits-and-some-tips-for-students/</a:t>
            </a:r>
            <a:r>
              <a:rPr lang="en-US" sz="1200" dirty="0">
                <a:latin typeface="Arial"/>
                <a:ea typeface="+mn-lt"/>
                <a:cs typeface="+mn-lt"/>
              </a:rPr>
              <a:t> accessed at 10/11/2022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</a:rPr>
              <a:t>FIG 3 </a:t>
            </a:r>
            <a:r>
              <a:rPr lang="en-US" sz="1200" dirty="0" err="1">
                <a:latin typeface="Arial"/>
                <a:ea typeface="+mn-lt"/>
                <a:cs typeface="+mn-lt"/>
              </a:rPr>
              <a:t>Boogard.k</a:t>
            </a:r>
            <a:r>
              <a:rPr lang="en-US" sz="1200" dirty="0">
                <a:latin typeface="Arial"/>
                <a:ea typeface="+mn-lt"/>
                <a:cs typeface="+mn-lt"/>
              </a:rPr>
              <a:t>.,(2022), </a:t>
            </a:r>
            <a:r>
              <a:rPr lang="en-US" sz="1200" b="1" dirty="0">
                <a:latin typeface="Arial"/>
                <a:cs typeface="Arial"/>
              </a:rPr>
              <a:t>Master these 7 essential skills to level-up your teamwork game - </a:t>
            </a:r>
            <a:r>
              <a:rPr lang="en-US" sz="1200" i="1" dirty="0" err="1">
                <a:latin typeface="Arial"/>
                <a:ea typeface="+mn-lt"/>
                <a:cs typeface="+mn-lt"/>
              </a:rPr>
              <a:t>atlassian</a:t>
            </a:r>
            <a:r>
              <a:rPr lang="en-US" sz="1200" i="1" dirty="0">
                <a:latin typeface="Arial"/>
                <a:ea typeface="+mn-lt"/>
                <a:cs typeface="+mn-lt"/>
              </a:rPr>
              <a:t> </a:t>
            </a:r>
            <a:r>
              <a:rPr lang="en-US" sz="1200" dirty="0">
                <a:latin typeface="Arial"/>
                <a:ea typeface="+mn-lt"/>
                <a:cs typeface="+mn-lt"/>
              </a:rPr>
              <a:t>available at  </a:t>
            </a: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https://www.atlassian.com/blog/teamwork/teamwork-skills-accelerate-career</a:t>
            </a:r>
            <a:r>
              <a:rPr lang="en-US" sz="1200" dirty="0">
                <a:latin typeface="Arial"/>
                <a:ea typeface="+mn-lt"/>
                <a:cs typeface="+mn-lt"/>
              </a:rPr>
              <a:t> accessed at 10/11/22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</a:rPr>
              <a:t>FIG 4 </a:t>
            </a:r>
            <a:r>
              <a:rPr lang="en-US" sz="1200" dirty="0" err="1">
                <a:latin typeface="Arial"/>
                <a:ea typeface="+mn-lt"/>
                <a:cs typeface="+mn-lt"/>
              </a:rPr>
              <a:t>Smith.V</a:t>
            </a:r>
            <a:r>
              <a:rPr lang="en-US" sz="1200" dirty="0">
                <a:latin typeface="Arial"/>
                <a:ea typeface="+mn-lt"/>
                <a:cs typeface="+mn-lt"/>
              </a:rPr>
              <a:t>.,(2019), </a:t>
            </a:r>
            <a:r>
              <a:rPr lang="en-US" sz="1200" b="1" dirty="0">
                <a:latin typeface="Arial"/>
                <a:cs typeface="Arial"/>
              </a:rPr>
              <a:t>All You Need to Know About Leadership Skill Training! - </a:t>
            </a:r>
            <a:r>
              <a:rPr lang="en-US" sz="1200" i="1" dirty="0">
                <a:latin typeface="Arial"/>
                <a:cs typeface="Arial"/>
              </a:rPr>
              <a:t>Veronica Smith – Medium</a:t>
            </a:r>
            <a:r>
              <a:rPr lang="en-US" sz="1200" b="1" i="1" dirty="0">
                <a:latin typeface="Arial"/>
                <a:cs typeface="Arial"/>
              </a:rPr>
              <a:t> </a:t>
            </a:r>
            <a:r>
              <a:rPr lang="en-US" sz="1200" dirty="0">
                <a:latin typeface="Arial"/>
                <a:cs typeface="Arial"/>
              </a:rPr>
              <a:t>available at</a:t>
            </a:r>
            <a:r>
              <a:rPr lang="en-US" sz="1200" b="1" i="1" dirty="0">
                <a:latin typeface="Arial"/>
                <a:cs typeface="Arial"/>
              </a:rPr>
              <a:t>  </a:t>
            </a: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https://smithveronica.medium.com/all-you-need-to-know-about-leadership-skill-training-4167dedbb7f8</a:t>
            </a:r>
            <a:r>
              <a:rPr lang="en-US" sz="1200" dirty="0">
                <a:latin typeface="Arial"/>
                <a:ea typeface="+mn-lt"/>
                <a:cs typeface="+mn-lt"/>
              </a:rPr>
              <a:t>  accessed at 10/11/22</a:t>
            </a:r>
            <a:endParaRPr lang="en-US" sz="1200" i="1" u="sng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8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8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800" dirty="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2" ma:contentTypeDescription="Create a new document." ma:contentTypeScope="" ma:versionID="93ab4343d6c648489f8b67017a1b992d">
  <xsd:schema xmlns:xsd="http://www.w3.org/2001/XMLSchema" xmlns:xs="http://www.w3.org/2001/XMLSchema" xmlns:p="http://schemas.microsoft.com/office/2006/metadata/properties" xmlns:ns3="a450a3cc-050d-4aca-8a4e-543025a63de0" targetNamespace="http://schemas.microsoft.com/office/2006/metadata/properties" ma:root="true" ma:fieldsID="79f87e51241b419d479b4f077b8d8327" ns3:_=""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46DD6DA-B9EC-4BC1-B396-322787D7265D}">
  <ds:schemaRefs>
    <ds:schemaRef ds:uri="a450a3cc-050d-4aca-8a4e-543025a63de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F76C7A-6423-4A6A-B647-601BF0D9D9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E708BD-F590-4FE4-93D5-4987E3A620D3}">
  <ds:schemaRefs>
    <ds:schemaRef ds:uri="a450a3cc-050d-4aca-8a4e-543025a63de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Frame</vt:lpstr>
      <vt:lpstr>Personal development plan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539</cp:revision>
  <dcterms:created xsi:type="dcterms:W3CDTF">2022-07-21T09:53:39Z</dcterms:created>
  <dcterms:modified xsi:type="dcterms:W3CDTF">2022-11-11T09:15:04Z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