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35"/>
  </p:notesMasterIdLst>
  <p:handoutMasterIdLst>
    <p:handoutMasterId r:id="rId36"/>
  </p:handoutMasterIdLst>
  <p:sldIdLst>
    <p:sldId id="380" r:id="rId6"/>
    <p:sldId id="447" r:id="rId7"/>
    <p:sldId id="453" r:id="rId8"/>
    <p:sldId id="258" r:id="rId9"/>
    <p:sldId id="485" r:id="rId10"/>
    <p:sldId id="452" r:id="rId11"/>
    <p:sldId id="446" r:id="rId12"/>
    <p:sldId id="450" r:id="rId13"/>
    <p:sldId id="451" r:id="rId14"/>
    <p:sldId id="412" r:id="rId15"/>
    <p:sldId id="488" r:id="rId16"/>
    <p:sldId id="457" r:id="rId17"/>
    <p:sldId id="489" r:id="rId18"/>
    <p:sldId id="490" r:id="rId19"/>
    <p:sldId id="486" r:id="rId20"/>
    <p:sldId id="408" r:id="rId21"/>
    <p:sldId id="407" r:id="rId22"/>
    <p:sldId id="454" r:id="rId23"/>
    <p:sldId id="414" r:id="rId24"/>
    <p:sldId id="487" r:id="rId25"/>
    <p:sldId id="494" r:id="rId26"/>
    <p:sldId id="495" r:id="rId27"/>
    <p:sldId id="492" r:id="rId28"/>
    <p:sldId id="493" r:id="rId29"/>
    <p:sldId id="491" r:id="rId30"/>
    <p:sldId id="474" r:id="rId31"/>
    <p:sldId id="388" r:id="rId32"/>
    <p:sldId id="275" r:id="rId33"/>
    <p:sldId id="291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B08D864-51F7-4DD9-94B1-63CF340333EA}" v="416" dt="2024-06-24T08:23:52.196"/>
  </p1510:revLst>
</p1510:revInfo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660" autoAdjust="0"/>
    <p:restoredTop sz="72078" autoAdjust="0"/>
  </p:normalViewPr>
  <p:slideViewPr>
    <p:cSldViewPr>
      <p:cViewPr varScale="1">
        <p:scale>
          <a:sx n="61" d="100"/>
          <a:sy n="61" d="100"/>
        </p:scale>
        <p:origin x="1661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10738"/>
    </p:cViewPr>
  </p:outlineViewPr>
  <p:notesTextViewPr>
    <p:cViewPr>
      <p:scale>
        <a:sx n="3" d="2"/>
        <a:sy n="3" d="2"/>
      </p:scale>
      <p:origin x="0" y="0"/>
    </p:cViewPr>
  </p:notesTextViewPr>
  <p:notesViewPr>
    <p:cSldViewPr>
      <p:cViewPr varScale="1">
        <p:scale>
          <a:sx n="64" d="100"/>
          <a:sy n="64" d="100"/>
        </p:scale>
        <p:origin x="3192" y="8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theme" Target="theme/theme1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microsoft.com/office/2015/10/relationships/revisionInfo" Target="revisionInfo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ily Taylor" userId="834dc7b14582ed51" providerId="LiveId" clId="{AB08D864-51F7-4DD9-94B1-63CF340333EA}"/>
    <pc:docChg chg="undo custSel addSld delSld modSld sldOrd">
      <pc:chgData name="Emily Taylor" userId="834dc7b14582ed51" providerId="LiveId" clId="{AB08D864-51F7-4DD9-94B1-63CF340333EA}" dt="2024-06-24T08:44:27.129" v="3100" actId="47"/>
      <pc:docMkLst>
        <pc:docMk/>
      </pc:docMkLst>
      <pc:sldChg chg="modSp mod modAnim">
        <pc:chgData name="Emily Taylor" userId="834dc7b14582ed51" providerId="LiveId" clId="{AB08D864-51F7-4DD9-94B1-63CF340333EA}" dt="2024-06-24T08:23:52.196" v="2068" actId="20577"/>
        <pc:sldMkLst>
          <pc:docMk/>
          <pc:sldMk cId="0" sldId="258"/>
        </pc:sldMkLst>
        <pc:spChg chg="mod">
          <ac:chgData name="Emily Taylor" userId="834dc7b14582ed51" providerId="LiveId" clId="{AB08D864-51F7-4DD9-94B1-63CF340333EA}" dt="2024-06-24T08:23:52.196" v="2068" actId="20577"/>
          <ac:spMkLst>
            <pc:docMk/>
            <pc:sldMk cId="0" sldId="258"/>
            <ac:spMk id="18435" creationId="{F4639A8F-AEB2-4A26-A11C-F928D1C64C7B}"/>
          </ac:spMkLst>
        </pc:spChg>
      </pc:sldChg>
      <pc:sldChg chg="modSp mod">
        <pc:chgData name="Emily Taylor" userId="834dc7b14582ed51" providerId="LiveId" clId="{AB08D864-51F7-4DD9-94B1-63CF340333EA}" dt="2024-06-24T08:26:38.976" v="2265" actId="20577"/>
        <pc:sldMkLst>
          <pc:docMk/>
          <pc:sldMk cId="2011787625" sldId="275"/>
        </pc:sldMkLst>
        <pc:spChg chg="mod">
          <ac:chgData name="Emily Taylor" userId="834dc7b14582ed51" providerId="LiveId" clId="{AB08D864-51F7-4DD9-94B1-63CF340333EA}" dt="2024-06-24T08:26:38.976" v="2265" actId="20577"/>
          <ac:spMkLst>
            <pc:docMk/>
            <pc:sldMk cId="2011787625" sldId="275"/>
            <ac:spMk id="3" creationId="{00000000-0000-0000-0000-000000000000}"/>
          </ac:spMkLst>
        </pc:spChg>
      </pc:sldChg>
      <pc:sldChg chg="delSp modSp mod">
        <pc:chgData name="Emily Taylor" userId="834dc7b14582ed51" providerId="LiveId" clId="{AB08D864-51F7-4DD9-94B1-63CF340333EA}" dt="2024-06-24T08:25:15.992" v="2106" actId="20577"/>
        <pc:sldMkLst>
          <pc:docMk/>
          <pc:sldMk cId="3155882856" sldId="291"/>
        </pc:sldMkLst>
        <pc:spChg chg="mod">
          <ac:chgData name="Emily Taylor" userId="834dc7b14582ed51" providerId="LiveId" clId="{AB08D864-51F7-4DD9-94B1-63CF340333EA}" dt="2024-06-24T08:25:15.992" v="2106" actId="20577"/>
          <ac:spMkLst>
            <pc:docMk/>
            <pc:sldMk cId="3155882856" sldId="291"/>
            <ac:spMk id="3" creationId="{E8B85099-8DAC-4D3D-B6B9-5D49079273E7}"/>
          </ac:spMkLst>
        </pc:spChg>
        <pc:spChg chg="del mod">
          <ac:chgData name="Emily Taylor" userId="834dc7b14582ed51" providerId="LiveId" clId="{AB08D864-51F7-4DD9-94B1-63CF340333EA}" dt="2024-06-24T08:24:57.095" v="2091" actId="478"/>
          <ac:spMkLst>
            <pc:docMk/>
            <pc:sldMk cId="3155882856" sldId="291"/>
            <ac:spMk id="5" creationId="{D55252CD-B80A-1E41-C6D6-5487E306217A}"/>
          </ac:spMkLst>
        </pc:spChg>
      </pc:sldChg>
      <pc:sldChg chg="del">
        <pc:chgData name="Emily Taylor" userId="834dc7b14582ed51" providerId="LiveId" clId="{AB08D864-51F7-4DD9-94B1-63CF340333EA}" dt="2024-06-21T12:34:57.861" v="308" actId="47"/>
        <pc:sldMkLst>
          <pc:docMk/>
          <pc:sldMk cId="469417667" sldId="308"/>
        </pc:sldMkLst>
      </pc:sldChg>
      <pc:sldChg chg="modSp mod">
        <pc:chgData name="Emily Taylor" userId="834dc7b14582ed51" providerId="LiveId" clId="{AB08D864-51F7-4DD9-94B1-63CF340333EA}" dt="2024-06-24T08:35:14.478" v="2749" actId="20577"/>
        <pc:sldMkLst>
          <pc:docMk/>
          <pc:sldMk cId="3408955283" sldId="380"/>
        </pc:sldMkLst>
        <pc:spChg chg="mod">
          <ac:chgData name="Emily Taylor" userId="834dc7b14582ed51" providerId="LiveId" clId="{AB08D864-51F7-4DD9-94B1-63CF340333EA}" dt="2024-06-24T08:35:14.478" v="2749" actId="20577"/>
          <ac:spMkLst>
            <pc:docMk/>
            <pc:sldMk cId="3408955283" sldId="380"/>
            <ac:spMk id="2" creationId="{00000000-0000-0000-0000-000000000000}"/>
          </ac:spMkLst>
        </pc:spChg>
      </pc:sldChg>
      <pc:sldChg chg="modSp mod">
        <pc:chgData name="Emily Taylor" userId="834dc7b14582ed51" providerId="LiveId" clId="{AB08D864-51F7-4DD9-94B1-63CF340333EA}" dt="2024-06-24T08:27:51.180" v="2531" actId="20577"/>
        <pc:sldMkLst>
          <pc:docMk/>
          <pc:sldMk cId="1824590103" sldId="388"/>
        </pc:sldMkLst>
        <pc:spChg chg="mod">
          <ac:chgData name="Emily Taylor" userId="834dc7b14582ed51" providerId="LiveId" clId="{AB08D864-51F7-4DD9-94B1-63CF340333EA}" dt="2024-06-24T08:27:51.180" v="2531" actId="20577"/>
          <ac:spMkLst>
            <pc:docMk/>
            <pc:sldMk cId="1824590103" sldId="388"/>
            <ac:spMk id="3" creationId="{A65FA210-1E1E-1FCF-0F63-53FC9681B622}"/>
          </ac:spMkLst>
        </pc:spChg>
      </pc:sldChg>
      <pc:sldChg chg="modSp del mod">
        <pc:chgData name="Emily Taylor" userId="834dc7b14582ed51" providerId="LiveId" clId="{AB08D864-51F7-4DD9-94B1-63CF340333EA}" dt="2024-06-21T13:12:20.508" v="847" actId="47"/>
        <pc:sldMkLst>
          <pc:docMk/>
          <pc:sldMk cId="1033298696" sldId="402"/>
        </pc:sldMkLst>
        <pc:spChg chg="mod">
          <ac:chgData name="Emily Taylor" userId="834dc7b14582ed51" providerId="LiveId" clId="{AB08D864-51F7-4DD9-94B1-63CF340333EA}" dt="2024-06-21T13:07:41.436" v="345" actId="20577"/>
          <ac:spMkLst>
            <pc:docMk/>
            <pc:sldMk cId="1033298696" sldId="402"/>
            <ac:spMk id="2" creationId="{512983E9-4658-ED78-3C90-873B8B3C4CFD}"/>
          </ac:spMkLst>
        </pc:spChg>
      </pc:sldChg>
      <pc:sldChg chg="del">
        <pc:chgData name="Emily Taylor" userId="834dc7b14582ed51" providerId="LiveId" clId="{AB08D864-51F7-4DD9-94B1-63CF340333EA}" dt="2024-06-21T12:31:57.028" v="298" actId="47"/>
        <pc:sldMkLst>
          <pc:docMk/>
          <pc:sldMk cId="1793897044" sldId="403"/>
        </pc:sldMkLst>
      </pc:sldChg>
      <pc:sldChg chg="modSp mod">
        <pc:chgData name="Emily Taylor" userId="834dc7b14582ed51" providerId="LiveId" clId="{AB08D864-51F7-4DD9-94B1-63CF340333EA}" dt="2024-06-21T13:21:54.053" v="1273" actId="20577"/>
        <pc:sldMkLst>
          <pc:docMk/>
          <pc:sldMk cId="3841010400" sldId="407"/>
        </pc:sldMkLst>
        <pc:spChg chg="mod">
          <ac:chgData name="Emily Taylor" userId="834dc7b14582ed51" providerId="LiveId" clId="{AB08D864-51F7-4DD9-94B1-63CF340333EA}" dt="2024-06-21T13:21:39.115" v="1258" actId="20577"/>
          <ac:spMkLst>
            <pc:docMk/>
            <pc:sldMk cId="3841010400" sldId="407"/>
            <ac:spMk id="2" creationId="{512983E9-4658-ED78-3C90-873B8B3C4CFD}"/>
          </ac:spMkLst>
        </pc:spChg>
        <pc:spChg chg="mod">
          <ac:chgData name="Emily Taylor" userId="834dc7b14582ed51" providerId="LiveId" clId="{AB08D864-51F7-4DD9-94B1-63CF340333EA}" dt="2024-06-21T13:21:54.053" v="1273" actId="20577"/>
          <ac:spMkLst>
            <pc:docMk/>
            <pc:sldMk cId="3841010400" sldId="407"/>
            <ac:spMk id="3" creationId="{056CF1FE-97E2-2803-F57D-6D82903976AC}"/>
          </ac:spMkLst>
        </pc:spChg>
      </pc:sldChg>
      <pc:sldChg chg="modSp mod">
        <pc:chgData name="Emily Taylor" userId="834dc7b14582ed51" providerId="LiveId" clId="{AB08D864-51F7-4DD9-94B1-63CF340333EA}" dt="2024-06-21T13:21:05.967" v="1242" actId="14734"/>
        <pc:sldMkLst>
          <pc:docMk/>
          <pc:sldMk cId="3129185861" sldId="408"/>
        </pc:sldMkLst>
        <pc:spChg chg="mod">
          <ac:chgData name="Emily Taylor" userId="834dc7b14582ed51" providerId="LiveId" clId="{AB08D864-51F7-4DD9-94B1-63CF340333EA}" dt="2024-06-21T13:17:21.691" v="982" actId="20577"/>
          <ac:spMkLst>
            <pc:docMk/>
            <pc:sldMk cId="3129185861" sldId="408"/>
            <ac:spMk id="2" creationId="{DCF08B44-6318-08AD-3BBA-641E1F5DF59D}"/>
          </ac:spMkLst>
        </pc:spChg>
        <pc:graphicFrameChg chg="modGraphic">
          <ac:chgData name="Emily Taylor" userId="834dc7b14582ed51" providerId="LiveId" clId="{AB08D864-51F7-4DD9-94B1-63CF340333EA}" dt="2024-06-21T13:21:05.967" v="1242" actId="14734"/>
          <ac:graphicFrameMkLst>
            <pc:docMk/>
            <pc:sldMk cId="3129185861" sldId="408"/>
            <ac:graphicFrameMk id="4" creationId="{BFBB2EA1-3875-4B08-EE59-3F6913BF2AC7}"/>
          </ac:graphicFrameMkLst>
        </pc:graphicFrameChg>
      </pc:sldChg>
      <pc:sldChg chg="modSp mod">
        <pc:chgData name="Emily Taylor" userId="834dc7b14582ed51" providerId="LiveId" clId="{AB08D864-51F7-4DD9-94B1-63CF340333EA}" dt="2024-06-21T12:27:35.440" v="193" actId="20577"/>
        <pc:sldMkLst>
          <pc:docMk/>
          <pc:sldMk cId="246280227" sldId="412"/>
        </pc:sldMkLst>
        <pc:spChg chg="mod">
          <ac:chgData name="Emily Taylor" userId="834dc7b14582ed51" providerId="LiveId" clId="{AB08D864-51F7-4DD9-94B1-63CF340333EA}" dt="2024-06-21T12:27:35.440" v="193" actId="20577"/>
          <ac:spMkLst>
            <pc:docMk/>
            <pc:sldMk cId="246280227" sldId="412"/>
            <ac:spMk id="3" creationId="{92550952-BE6B-46D5-B01D-0D952675AE8F}"/>
          </ac:spMkLst>
        </pc:spChg>
      </pc:sldChg>
      <pc:sldChg chg="del">
        <pc:chgData name="Emily Taylor" userId="834dc7b14582ed51" providerId="LiveId" clId="{AB08D864-51F7-4DD9-94B1-63CF340333EA}" dt="2024-06-21T12:32:47.946" v="299" actId="47"/>
        <pc:sldMkLst>
          <pc:docMk/>
          <pc:sldMk cId="1651789087" sldId="413"/>
        </pc:sldMkLst>
      </pc:sldChg>
      <pc:sldChg chg="modSp mod">
        <pc:chgData name="Emily Taylor" userId="834dc7b14582ed51" providerId="LiveId" clId="{AB08D864-51F7-4DD9-94B1-63CF340333EA}" dt="2024-06-21T13:25:19.148" v="1486" actId="20577"/>
        <pc:sldMkLst>
          <pc:docMk/>
          <pc:sldMk cId="549716345" sldId="414"/>
        </pc:sldMkLst>
        <pc:spChg chg="mod">
          <ac:chgData name="Emily Taylor" userId="834dc7b14582ed51" providerId="LiveId" clId="{AB08D864-51F7-4DD9-94B1-63CF340333EA}" dt="2024-06-21T13:25:12.591" v="1483" actId="20577"/>
          <ac:spMkLst>
            <pc:docMk/>
            <pc:sldMk cId="549716345" sldId="414"/>
            <ac:spMk id="2" creationId="{4EE69AF1-3A67-09FD-40F0-6432D6BB80D4}"/>
          </ac:spMkLst>
        </pc:spChg>
        <pc:spChg chg="mod">
          <ac:chgData name="Emily Taylor" userId="834dc7b14582ed51" providerId="LiveId" clId="{AB08D864-51F7-4DD9-94B1-63CF340333EA}" dt="2024-06-21T13:25:19.148" v="1486" actId="20577"/>
          <ac:spMkLst>
            <pc:docMk/>
            <pc:sldMk cId="549716345" sldId="414"/>
            <ac:spMk id="3" creationId="{A6E7D476-680D-903B-5FBD-62D878C5D318}"/>
          </ac:spMkLst>
        </pc:spChg>
      </pc:sldChg>
      <pc:sldChg chg="del">
        <pc:chgData name="Emily Taylor" userId="834dc7b14582ed51" providerId="LiveId" clId="{AB08D864-51F7-4DD9-94B1-63CF340333EA}" dt="2024-06-21T12:35:02.497" v="313" actId="47"/>
        <pc:sldMkLst>
          <pc:docMk/>
          <pc:sldMk cId="2816167714" sldId="416"/>
        </pc:sldMkLst>
      </pc:sldChg>
      <pc:sldChg chg="del">
        <pc:chgData name="Emily Taylor" userId="834dc7b14582ed51" providerId="LiveId" clId="{AB08D864-51F7-4DD9-94B1-63CF340333EA}" dt="2024-06-21T12:27:39.568" v="194" actId="47"/>
        <pc:sldMkLst>
          <pc:docMk/>
          <pc:sldMk cId="3245199409" sldId="443"/>
        </pc:sldMkLst>
      </pc:sldChg>
      <pc:sldChg chg="modSp mod">
        <pc:chgData name="Emily Taylor" userId="834dc7b14582ed51" providerId="LiveId" clId="{AB08D864-51F7-4DD9-94B1-63CF340333EA}" dt="2024-06-21T12:23:49.994" v="116" actId="20577"/>
        <pc:sldMkLst>
          <pc:docMk/>
          <pc:sldMk cId="3819911530" sldId="446"/>
        </pc:sldMkLst>
        <pc:spChg chg="mod">
          <ac:chgData name="Emily Taylor" userId="834dc7b14582ed51" providerId="LiveId" clId="{AB08D864-51F7-4DD9-94B1-63CF340333EA}" dt="2024-06-21T12:23:49.994" v="116" actId="20577"/>
          <ac:spMkLst>
            <pc:docMk/>
            <pc:sldMk cId="3819911530" sldId="446"/>
            <ac:spMk id="2" creationId="{F4AB712E-60D3-0AC8-3096-286D2B359DD7}"/>
          </ac:spMkLst>
        </pc:spChg>
      </pc:sldChg>
      <pc:sldChg chg="del">
        <pc:chgData name="Emily Taylor" userId="834dc7b14582ed51" providerId="LiveId" clId="{AB08D864-51F7-4DD9-94B1-63CF340333EA}" dt="2024-06-21T12:35:01.279" v="312" actId="47"/>
        <pc:sldMkLst>
          <pc:docMk/>
          <pc:sldMk cId="733871340" sldId="449"/>
        </pc:sldMkLst>
      </pc:sldChg>
      <pc:sldChg chg="modSp mod">
        <pc:chgData name="Emily Taylor" userId="834dc7b14582ed51" providerId="LiveId" clId="{AB08D864-51F7-4DD9-94B1-63CF340333EA}" dt="2024-06-21T13:22:01.468" v="1287" actId="20577"/>
        <pc:sldMkLst>
          <pc:docMk/>
          <pc:sldMk cId="2020954624" sldId="454"/>
        </pc:sldMkLst>
        <pc:spChg chg="mod">
          <ac:chgData name="Emily Taylor" userId="834dc7b14582ed51" providerId="LiveId" clId="{AB08D864-51F7-4DD9-94B1-63CF340333EA}" dt="2024-06-21T13:22:01.468" v="1287" actId="20577"/>
          <ac:spMkLst>
            <pc:docMk/>
            <pc:sldMk cId="2020954624" sldId="454"/>
            <ac:spMk id="2" creationId="{2464A45F-C664-DCCD-FA57-1B21E2498929}"/>
          </ac:spMkLst>
        </pc:spChg>
      </pc:sldChg>
      <pc:sldChg chg="del">
        <pc:chgData name="Emily Taylor" userId="834dc7b14582ed51" providerId="LiveId" clId="{AB08D864-51F7-4DD9-94B1-63CF340333EA}" dt="2024-06-21T12:34:59.843" v="310" actId="47"/>
        <pc:sldMkLst>
          <pc:docMk/>
          <pc:sldMk cId="3273916388" sldId="455"/>
        </pc:sldMkLst>
      </pc:sldChg>
      <pc:sldChg chg="modSp mod">
        <pc:chgData name="Emily Taylor" userId="834dc7b14582ed51" providerId="LiveId" clId="{AB08D864-51F7-4DD9-94B1-63CF340333EA}" dt="2024-06-24T08:38:19.561" v="2815" actId="20577"/>
        <pc:sldMkLst>
          <pc:docMk/>
          <pc:sldMk cId="424186107" sldId="457"/>
        </pc:sldMkLst>
        <pc:spChg chg="mod">
          <ac:chgData name="Emily Taylor" userId="834dc7b14582ed51" providerId="LiveId" clId="{AB08D864-51F7-4DD9-94B1-63CF340333EA}" dt="2024-06-24T08:38:19.561" v="2815" actId="20577"/>
          <ac:spMkLst>
            <pc:docMk/>
            <pc:sldMk cId="424186107" sldId="457"/>
            <ac:spMk id="3" creationId="{417E136E-C777-8980-5959-1B942439A23D}"/>
          </ac:spMkLst>
        </pc:spChg>
      </pc:sldChg>
      <pc:sldChg chg="del">
        <pc:chgData name="Emily Taylor" userId="834dc7b14582ed51" providerId="LiveId" clId="{AB08D864-51F7-4DD9-94B1-63CF340333EA}" dt="2024-06-21T12:34:58.806" v="309" actId="47"/>
        <pc:sldMkLst>
          <pc:docMk/>
          <pc:sldMk cId="972352399" sldId="464"/>
        </pc:sldMkLst>
      </pc:sldChg>
      <pc:sldChg chg="del">
        <pc:chgData name="Emily Taylor" userId="834dc7b14582ed51" providerId="LiveId" clId="{AB08D864-51F7-4DD9-94B1-63CF340333EA}" dt="2024-06-21T12:35:00.501" v="311" actId="47"/>
        <pc:sldMkLst>
          <pc:docMk/>
          <pc:sldMk cId="2452744671" sldId="465"/>
        </pc:sldMkLst>
      </pc:sldChg>
      <pc:sldChg chg="del">
        <pc:chgData name="Emily Taylor" userId="834dc7b14582ed51" providerId="LiveId" clId="{AB08D864-51F7-4DD9-94B1-63CF340333EA}" dt="2024-06-21T12:32:48.983" v="300" actId="47"/>
        <pc:sldMkLst>
          <pc:docMk/>
          <pc:sldMk cId="502834846" sldId="467"/>
        </pc:sldMkLst>
      </pc:sldChg>
      <pc:sldChg chg="modSp del mod">
        <pc:chgData name="Emily Taylor" userId="834dc7b14582ed51" providerId="LiveId" clId="{AB08D864-51F7-4DD9-94B1-63CF340333EA}" dt="2024-06-24T08:44:27.129" v="3100" actId="47"/>
        <pc:sldMkLst>
          <pc:docMk/>
          <pc:sldMk cId="4204719182" sldId="475"/>
        </pc:sldMkLst>
        <pc:spChg chg="mod">
          <ac:chgData name="Emily Taylor" userId="834dc7b14582ed51" providerId="LiveId" clId="{AB08D864-51F7-4DD9-94B1-63CF340333EA}" dt="2024-06-24T08:42:43.174" v="3099" actId="20577"/>
          <ac:spMkLst>
            <pc:docMk/>
            <pc:sldMk cId="4204719182" sldId="475"/>
            <ac:spMk id="3" creationId="{BB649D73-5D1A-7636-7042-E58A963F8CB0}"/>
          </ac:spMkLst>
        </pc:spChg>
      </pc:sldChg>
      <pc:sldChg chg="del">
        <pc:chgData name="Emily Taylor" userId="834dc7b14582ed51" providerId="LiveId" clId="{AB08D864-51F7-4DD9-94B1-63CF340333EA}" dt="2024-06-21T12:35:03.754" v="314" actId="47"/>
        <pc:sldMkLst>
          <pc:docMk/>
          <pc:sldMk cId="1833865984" sldId="476"/>
        </pc:sldMkLst>
      </pc:sldChg>
      <pc:sldChg chg="del">
        <pc:chgData name="Emily Taylor" userId="834dc7b14582ed51" providerId="LiveId" clId="{AB08D864-51F7-4DD9-94B1-63CF340333EA}" dt="2024-06-21T12:35:04.500" v="315" actId="47"/>
        <pc:sldMkLst>
          <pc:docMk/>
          <pc:sldMk cId="136151738" sldId="477"/>
        </pc:sldMkLst>
      </pc:sldChg>
      <pc:sldChg chg="del">
        <pc:chgData name="Emily Taylor" userId="834dc7b14582ed51" providerId="LiveId" clId="{AB08D864-51F7-4DD9-94B1-63CF340333EA}" dt="2024-06-21T12:35:09.477" v="320" actId="47"/>
        <pc:sldMkLst>
          <pc:docMk/>
          <pc:sldMk cId="1650062226" sldId="479"/>
        </pc:sldMkLst>
      </pc:sldChg>
      <pc:sldChg chg="del">
        <pc:chgData name="Emily Taylor" userId="834dc7b14582ed51" providerId="LiveId" clId="{AB08D864-51F7-4DD9-94B1-63CF340333EA}" dt="2024-06-21T12:35:05.963" v="317" actId="47"/>
        <pc:sldMkLst>
          <pc:docMk/>
          <pc:sldMk cId="3105758803" sldId="480"/>
        </pc:sldMkLst>
      </pc:sldChg>
      <pc:sldChg chg="del">
        <pc:chgData name="Emily Taylor" userId="834dc7b14582ed51" providerId="LiveId" clId="{AB08D864-51F7-4DD9-94B1-63CF340333EA}" dt="2024-06-21T12:35:05.242" v="316" actId="47"/>
        <pc:sldMkLst>
          <pc:docMk/>
          <pc:sldMk cId="3045635218" sldId="481"/>
        </pc:sldMkLst>
      </pc:sldChg>
      <pc:sldChg chg="del">
        <pc:chgData name="Emily Taylor" userId="834dc7b14582ed51" providerId="LiveId" clId="{AB08D864-51F7-4DD9-94B1-63CF340333EA}" dt="2024-06-21T12:35:08.035" v="319" actId="47"/>
        <pc:sldMkLst>
          <pc:docMk/>
          <pc:sldMk cId="3128486812" sldId="482"/>
        </pc:sldMkLst>
      </pc:sldChg>
      <pc:sldChg chg="del">
        <pc:chgData name="Emily Taylor" userId="834dc7b14582ed51" providerId="LiveId" clId="{AB08D864-51F7-4DD9-94B1-63CF340333EA}" dt="2024-06-21T12:35:06.904" v="318" actId="47"/>
        <pc:sldMkLst>
          <pc:docMk/>
          <pc:sldMk cId="2270118110" sldId="484"/>
        </pc:sldMkLst>
      </pc:sldChg>
      <pc:sldChg chg="modSp mod">
        <pc:chgData name="Emily Taylor" userId="834dc7b14582ed51" providerId="LiveId" clId="{AB08D864-51F7-4DD9-94B1-63CF340333EA}" dt="2024-06-21T13:17:13.453" v="968" actId="20577"/>
        <pc:sldMkLst>
          <pc:docMk/>
          <pc:sldMk cId="798130844" sldId="486"/>
        </pc:sldMkLst>
        <pc:spChg chg="mod">
          <ac:chgData name="Emily Taylor" userId="834dc7b14582ed51" providerId="LiveId" clId="{AB08D864-51F7-4DD9-94B1-63CF340333EA}" dt="2024-06-21T13:14:36.901" v="929" actId="255"/>
          <ac:spMkLst>
            <pc:docMk/>
            <pc:sldMk cId="798130844" sldId="486"/>
            <ac:spMk id="2" creationId="{D2251100-003A-8DDB-2496-BEC85E247389}"/>
          </ac:spMkLst>
        </pc:spChg>
        <pc:spChg chg="mod">
          <ac:chgData name="Emily Taylor" userId="834dc7b14582ed51" providerId="LiveId" clId="{AB08D864-51F7-4DD9-94B1-63CF340333EA}" dt="2024-06-21T13:17:13.453" v="968" actId="20577"/>
          <ac:spMkLst>
            <pc:docMk/>
            <pc:sldMk cId="798130844" sldId="486"/>
            <ac:spMk id="3" creationId="{6C0FEB00-00B5-2FED-DCEF-4D498B5EA7C8}"/>
          </ac:spMkLst>
        </pc:spChg>
      </pc:sldChg>
      <pc:sldChg chg="modSp mod">
        <pc:chgData name="Emily Taylor" userId="834dc7b14582ed51" providerId="LiveId" clId="{AB08D864-51F7-4DD9-94B1-63CF340333EA}" dt="2024-06-24T08:22:15.677" v="1970" actId="20577"/>
        <pc:sldMkLst>
          <pc:docMk/>
          <pc:sldMk cId="2415103170" sldId="487"/>
        </pc:sldMkLst>
        <pc:spChg chg="mod">
          <ac:chgData name="Emily Taylor" userId="834dc7b14582ed51" providerId="LiveId" clId="{AB08D864-51F7-4DD9-94B1-63CF340333EA}" dt="2024-06-24T08:22:15.677" v="1970" actId="20577"/>
          <ac:spMkLst>
            <pc:docMk/>
            <pc:sldMk cId="2415103170" sldId="487"/>
            <ac:spMk id="3" creationId="{92550952-BE6B-46D5-B01D-0D952675AE8F}"/>
          </ac:spMkLst>
        </pc:spChg>
      </pc:sldChg>
      <pc:sldChg chg="modSp mod">
        <pc:chgData name="Emily Taylor" userId="834dc7b14582ed51" providerId="LiveId" clId="{AB08D864-51F7-4DD9-94B1-63CF340333EA}" dt="2024-06-21T13:13:26.407" v="898" actId="20577"/>
        <pc:sldMkLst>
          <pc:docMk/>
          <pc:sldMk cId="2946329960" sldId="488"/>
        </pc:sldMkLst>
        <pc:spChg chg="mod">
          <ac:chgData name="Emily Taylor" userId="834dc7b14582ed51" providerId="LiveId" clId="{AB08D864-51F7-4DD9-94B1-63CF340333EA}" dt="2024-06-21T13:13:26.407" v="898" actId="20577"/>
          <ac:spMkLst>
            <pc:docMk/>
            <pc:sldMk cId="2946329960" sldId="488"/>
            <ac:spMk id="3" creationId="{EED405F6-9EF9-44BD-2497-9C2A99F79906}"/>
          </ac:spMkLst>
        </pc:spChg>
      </pc:sldChg>
      <pc:sldChg chg="addSp delSp modSp mod">
        <pc:chgData name="Emily Taylor" userId="834dc7b14582ed51" providerId="LiveId" clId="{AB08D864-51F7-4DD9-94B1-63CF340333EA}" dt="2024-06-21T13:07:26.147" v="331" actId="14100"/>
        <pc:sldMkLst>
          <pc:docMk/>
          <pc:sldMk cId="2018703063" sldId="489"/>
        </pc:sldMkLst>
        <pc:spChg chg="mod">
          <ac:chgData name="Emily Taylor" userId="834dc7b14582ed51" providerId="LiveId" clId="{AB08D864-51F7-4DD9-94B1-63CF340333EA}" dt="2024-06-21T13:07:20.298" v="330" actId="26606"/>
          <ac:spMkLst>
            <pc:docMk/>
            <pc:sldMk cId="2018703063" sldId="489"/>
            <ac:spMk id="2" creationId="{D1285CF5-26D2-FC11-E50A-1B49A8F8AED0}"/>
          </ac:spMkLst>
        </pc:spChg>
        <pc:spChg chg="add del mod">
          <ac:chgData name="Emily Taylor" userId="834dc7b14582ed51" providerId="LiveId" clId="{AB08D864-51F7-4DD9-94B1-63CF340333EA}" dt="2024-06-21T12:44:15.568" v="325" actId="22"/>
          <ac:spMkLst>
            <pc:docMk/>
            <pc:sldMk cId="2018703063" sldId="489"/>
            <ac:spMk id="4" creationId="{A0BA0400-D499-CCB2-2D07-43B65BCE4722}"/>
          </ac:spMkLst>
        </pc:spChg>
        <pc:picChg chg="add del mod ord">
          <ac:chgData name="Emily Taylor" userId="834dc7b14582ed51" providerId="LiveId" clId="{AB08D864-51F7-4DD9-94B1-63CF340333EA}" dt="2024-06-21T12:43:52.640" v="324" actId="22"/>
          <ac:picMkLst>
            <pc:docMk/>
            <pc:sldMk cId="2018703063" sldId="489"/>
            <ac:picMk id="6" creationId="{52EF07D9-D5B5-2D55-815C-6C8416F3F55C}"/>
          </ac:picMkLst>
        </pc:picChg>
        <pc:picChg chg="add mod ord">
          <ac:chgData name="Emily Taylor" userId="834dc7b14582ed51" providerId="LiveId" clId="{AB08D864-51F7-4DD9-94B1-63CF340333EA}" dt="2024-06-21T13:07:26.147" v="331" actId="14100"/>
          <ac:picMkLst>
            <pc:docMk/>
            <pc:sldMk cId="2018703063" sldId="489"/>
            <ac:picMk id="8" creationId="{655C6B72-2908-B9DC-87DE-1B2F94E386D1}"/>
          </ac:picMkLst>
        </pc:picChg>
        <pc:picChg chg="del">
          <ac:chgData name="Emily Taylor" userId="834dc7b14582ed51" providerId="LiveId" clId="{AB08D864-51F7-4DD9-94B1-63CF340333EA}" dt="2024-06-21T12:28:44.377" v="297" actId="478"/>
          <ac:picMkLst>
            <pc:docMk/>
            <pc:sldMk cId="2018703063" sldId="489"/>
            <ac:picMk id="11" creationId="{CD5A6E14-F705-3EFC-3B58-FFB83923A987}"/>
          </ac:picMkLst>
        </pc:picChg>
      </pc:sldChg>
      <pc:sldChg chg="modSp new mod">
        <pc:chgData name="Emily Taylor" userId="834dc7b14582ed51" providerId="LiveId" clId="{AB08D864-51F7-4DD9-94B1-63CF340333EA}" dt="2024-06-21T13:12:07.546" v="846" actId="20577"/>
        <pc:sldMkLst>
          <pc:docMk/>
          <pc:sldMk cId="2510665755" sldId="490"/>
        </pc:sldMkLst>
        <pc:spChg chg="mod">
          <ac:chgData name="Emily Taylor" userId="834dc7b14582ed51" providerId="LiveId" clId="{AB08D864-51F7-4DD9-94B1-63CF340333EA}" dt="2024-06-21T13:12:07.546" v="846" actId="20577"/>
          <ac:spMkLst>
            <pc:docMk/>
            <pc:sldMk cId="2510665755" sldId="490"/>
            <ac:spMk id="2" creationId="{0535EC8B-0C56-5C92-E4A3-04770EDA6B51}"/>
          </ac:spMkLst>
        </pc:spChg>
        <pc:spChg chg="mod">
          <ac:chgData name="Emily Taylor" userId="834dc7b14582ed51" providerId="LiveId" clId="{AB08D864-51F7-4DD9-94B1-63CF340333EA}" dt="2024-06-21T13:11:35.345" v="830" actId="20577"/>
          <ac:spMkLst>
            <pc:docMk/>
            <pc:sldMk cId="2510665755" sldId="490"/>
            <ac:spMk id="3" creationId="{975D62B2-C9DF-A6A9-BC25-DB2BE95A283A}"/>
          </ac:spMkLst>
        </pc:spChg>
      </pc:sldChg>
      <pc:sldChg chg="modSp new mod modNotesTx">
        <pc:chgData name="Emily Taylor" userId="834dc7b14582ed51" providerId="LiveId" clId="{AB08D864-51F7-4DD9-94B1-63CF340333EA}" dt="2024-06-24T08:40:50.054" v="3088" actId="27636"/>
        <pc:sldMkLst>
          <pc:docMk/>
          <pc:sldMk cId="2834549089" sldId="491"/>
        </pc:sldMkLst>
        <pc:spChg chg="mod">
          <ac:chgData name="Emily Taylor" userId="834dc7b14582ed51" providerId="LiveId" clId="{AB08D864-51F7-4DD9-94B1-63CF340333EA}" dt="2024-06-24T08:40:50.054" v="3088" actId="27636"/>
          <ac:spMkLst>
            <pc:docMk/>
            <pc:sldMk cId="2834549089" sldId="491"/>
            <ac:spMk id="3" creationId="{CDF3AABA-4A91-C999-C141-CEDFD7E28A29}"/>
          </ac:spMkLst>
        </pc:spChg>
      </pc:sldChg>
      <pc:sldChg chg="addSp delSp modSp new mod ord modNotesTx">
        <pc:chgData name="Emily Taylor" userId="834dc7b14582ed51" providerId="LiveId" clId="{AB08D864-51F7-4DD9-94B1-63CF340333EA}" dt="2024-06-24T08:39:46.097" v="2936" actId="20577"/>
        <pc:sldMkLst>
          <pc:docMk/>
          <pc:sldMk cId="341529519" sldId="492"/>
        </pc:sldMkLst>
        <pc:spChg chg="mod">
          <ac:chgData name="Emily Taylor" userId="834dc7b14582ed51" providerId="LiveId" clId="{AB08D864-51F7-4DD9-94B1-63CF340333EA}" dt="2024-06-24T08:34:06.347" v="2697" actId="113"/>
          <ac:spMkLst>
            <pc:docMk/>
            <pc:sldMk cId="341529519" sldId="492"/>
            <ac:spMk id="2" creationId="{C498CBA2-78CA-8B1A-7558-35DE5BF32CB1}"/>
          </ac:spMkLst>
        </pc:spChg>
        <pc:spChg chg="del">
          <ac:chgData name="Emily Taylor" userId="834dc7b14582ed51" providerId="LiveId" clId="{AB08D864-51F7-4DD9-94B1-63CF340333EA}" dt="2024-06-24T08:21:34.770" v="1905" actId="22"/>
          <ac:spMkLst>
            <pc:docMk/>
            <pc:sldMk cId="341529519" sldId="492"/>
            <ac:spMk id="3" creationId="{EA97B7B9-B55A-DD6F-9EE4-478346CAC59C}"/>
          </ac:spMkLst>
        </pc:spChg>
        <pc:picChg chg="add mod ord">
          <ac:chgData name="Emily Taylor" userId="834dc7b14582ed51" providerId="LiveId" clId="{AB08D864-51F7-4DD9-94B1-63CF340333EA}" dt="2024-06-24T08:31:47.171" v="2615" actId="1076"/>
          <ac:picMkLst>
            <pc:docMk/>
            <pc:sldMk cId="341529519" sldId="492"/>
            <ac:picMk id="5" creationId="{72126DB1-66F8-9887-50A8-5E7CC7893C99}"/>
          </ac:picMkLst>
        </pc:picChg>
      </pc:sldChg>
      <pc:sldChg chg="add">
        <pc:chgData name="Emily Taylor" userId="834dc7b14582ed51" providerId="LiveId" clId="{AB08D864-51F7-4DD9-94B1-63CF340333EA}" dt="2024-06-24T08:21:45.216" v="1907" actId="2890"/>
        <pc:sldMkLst>
          <pc:docMk/>
          <pc:sldMk cId="2245036118" sldId="493"/>
        </pc:sldMkLst>
      </pc:sldChg>
      <pc:sldChg chg="modSp new mod ord">
        <pc:chgData name="Emily Taylor" userId="834dc7b14582ed51" providerId="LiveId" clId="{AB08D864-51F7-4DD9-94B1-63CF340333EA}" dt="2024-06-24T08:33:14.712" v="2688"/>
        <pc:sldMkLst>
          <pc:docMk/>
          <pc:sldMk cId="4080762260" sldId="494"/>
        </pc:sldMkLst>
        <pc:spChg chg="mod">
          <ac:chgData name="Emily Taylor" userId="834dc7b14582ed51" providerId="LiveId" clId="{AB08D864-51F7-4DD9-94B1-63CF340333EA}" dt="2024-06-24T08:33:03.567" v="2686" actId="113"/>
          <ac:spMkLst>
            <pc:docMk/>
            <pc:sldMk cId="4080762260" sldId="494"/>
            <ac:spMk id="2" creationId="{F42D7598-17A7-6AAE-EA50-6D33EAD5A0DD}"/>
          </ac:spMkLst>
        </pc:spChg>
        <pc:spChg chg="mod">
          <ac:chgData name="Emily Taylor" userId="834dc7b14582ed51" providerId="LiveId" clId="{AB08D864-51F7-4DD9-94B1-63CF340333EA}" dt="2024-06-24T08:32:56.108" v="2684" actId="113"/>
          <ac:spMkLst>
            <pc:docMk/>
            <pc:sldMk cId="4080762260" sldId="494"/>
            <ac:spMk id="3" creationId="{99934F44-69DE-0C40-DD89-751EE4D45070}"/>
          </ac:spMkLst>
        </pc:spChg>
      </pc:sldChg>
      <pc:sldChg chg="modSp new mod">
        <pc:chgData name="Emily Taylor" userId="834dc7b14582ed51" providerId="LiveId" clId="{AB08D864-51F7-4DD9-94B1-63CF340333EA}" dt="2024-06-24T08:38:56.631" v="2816" actId="113"/>
        <pc:sldMkLst>
          <pc:docMk/>
          <pc:sldMk cId="4128156039" sldId="495"/>
        </pc:sldMkLst>
        <pc:spChg chg="mod">
          <ac:chgData name="Emily Taylor" userId="834dc7b14582ed51" providerId="LiveId" clId="{AB08D864-51F7-4DD9-94B1-63CF340333EA}" dt="2024-06-24T08:34:12.681" v="2699" actId="255"/>
          <ac:spMkLst>
            <pc:docMk/>
            <pc:sldMk cId="4128156039" sldId="495"/>
            <ac:spMk id="2" creationId="{CD6A68BA-6AA4-745E-53B7-A8C5262C418B}"/>
          </ac:spMkLst>
        </pc:spChg>
        <pc:spChg chg="mod">
          <ac:chgData name="Emily Taylor" userId="834dc7b14582ed51" providerId="LiveId" clId="{AB08D864-51F7-4DD9-94B1-63CF340333EA}" dt="2024-06-24T08:38:56.631" v="2816" actId="113"/>
          <ac:spMkLst>
            <pc:docMk/>
            <pc:sldMk cId="4128156039" sldId="495"/>
            <ac:spMk id="3" creationId="{80779C85-2F8E-F00D-8673-A712D636CFD6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24/06/2024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pPr/>
              <a:t>6/24/2024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6761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79312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>
            <a:extLst>
              <a:ext uri="{FF2B5EF4-FFF2-40B4-BE49-F238E27FC236}">
                <a16:creationId xmlns:a16="http://schemas.microsoft.com/office/drawing/2014/main" id="{FAB9FD5E-4D32-4027-8F7F-BD108CFAFF3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C5D6488-46A6-408C-B288-6B59DEC7098C}" type="slidenum">
              <a:rPr lang="en-GB" altLang="en-US" smtClean="0"/>
              <a:pPr/>
              <a:t>4</a:t>
            </a:fld>
            <a:endParaRPr lang="en-GB" altLang="en-US"/>
          </a:p>
        </p:txBody>
      </p:sp>
      <p:sp>
        <p:nvSpPr>
          <p:cNvPr id="19459" name="Slide Image Placeholder 1">
            <a:extLst>
              <a:ext uri="{FF2B5EF4-FFF2-40B4-BE49-F238E27FC236}">
                <a16:creationId xmlns:a16="http://schemas.microsoft.com/office/drawing/2014/main" id="{B8392764-096C-4F3E-9DF3-3C6F323C7DD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Notes Placeholder 2">
            <a:extLst>
              <a:ext uri="{FF2B5EF4-FFF2-40B4-BE49-F238E27FC236}">
                <a16:creationId xmlns:a16="http://schemas.microsoft.com/office/drawing/2014/main" id="{2D7073F9-D5ED-4E19-9D4F-CE5ED25A460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lIns="91428" tIns="45714" rIns="91428" bIns="45714"/>
          <a:lstStyle/>
          <a:p>
            <a:pPr eaLnBrk="1" hangingPunct="1"/>
            <a:endParaRPr lang="en-GB" altLang="en-US" sz="3200" dirty="0"/>
          </a:p>
        </p:txBody>
      </p:sp>
      <p:sp>
        <p:nvSpPr>
          <p:cNvPr id="19461" name="Slide Number Placeholder 3">
            <a:extLst>
              <a:ext uri="{FF2B5EF4-FFF2-40B4-BE49-F238E27FC236}">
                <a16:creationId xmlns:a16="http://schemas.microsoft.com/office/drawing/2014/main" id="{154E03D6-FC1B-4732-AC3F-6DDEF53D7BFE}"/>
              </a:ext>
            </a:extLst>
          </p:cNvPr>
          <p:cNvSpPr txBox="1">
            <a:spLocks noGrp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8" tIns="45714" rIns="91428" bIns="45714"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01675" indent="-26987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079500" indent="-215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11300" indent="-215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943100" indent="-215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00300" indent="-215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857500" indent="-215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14700" indent="-215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771900" indent="-215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fld id="{BE5D0C7F-5ACD-4DAB-BEB3-7D930098D0E1}" type="slidenum">
              <a:rPr lang="en-GB" altLang="en-US" sz="1200">
                <a:latin typeface="Times New Roman" panose="02020603050405020304" pitchFamily="18" charset="0"/>
              </a:rPr>
              <a:pPr algn="r" eaLnBrk="1" hangingPunct="1"/>
              <a:t>4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27048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1509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194745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785742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267139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135962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4000" dirty="0"/>
              <a:t>If there is time, students can work on this now!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73738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3600" dirty="0"/>
              <a:t>https://xerte.plymouth.ac.uk/xerte/play.php?template_id=107#page1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5486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29669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3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9862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24/06/2024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24/06/2024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24/06/2024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24/06/2024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24/06/2024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1836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5467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9688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3213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24/06/2024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9720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24/06/2024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7706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24/06/2024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7468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54936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79237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574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7889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24/06/2024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24/06/2024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4680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outlook.office365.com%2Fowa%2Fcalendar%2FAcademicServices121%40uowtsd.onmicrosoft.com%2Fbookings%2F&amp;data=05%7C02%7Ce.taylor%40uwtsd.ac.uk%7Ccad4922e842947a88d9c08dc24105230%7C4e0f11f9046e45059cb8db2152311e21%7C0%7C0%7C638424899752519458%7CUnknown%7CTWFpbGZsb3d8eyJWIjoiMC4wLjAwMDAiLCJQIjoiV2luMzIiLCJBTiI6Ik1haWwiLCJXVCI6Mn0%3D%7C0%7C%7C%7C&amp;sdata=tCOuAivaqoyEJIkECAIlOP1%2FmTodzzsFcryvTSJjZBM%3D&amp;reserved=0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ur01.safelinks.protection.outlook.com/?url=https%3A%2F%2Foutlook.office365.com%2Fowa%2Fcalendar%2Fdigitalskillsuwtsdacuk%40uowtsd.onmicrosoft.com%2Fbookings%2F&amp;data=05%7C02%7Ce.taylor%40uwtsd.ac.uk%7Ccad4922e842947a88d9c08dc24105230%7C4e0f11f9046e45059cb8db2152311e21%7C0%7C0%7C638424899752530157%7CUnknown%7CTWFpbGZsb3d8eyJWIjoiMC4wLjAwMDAiLCJQIjoiV2luMzIiLCJBTiI6Ik1haWwiLCJXVCI6Mn0%3D%7C0%7C%7C%7C&amp;sdata=5mWcSKqKEVA%2FwlP9wyMfC%2FUmn4yNCUuz%2BgzBVHSGSj0%3D&amp;reserved=0" TargetMode="External"/><Relationship Id="rId4" Type="http://schemas.openxmlformats.org/officeDocument/2006/relationships/hyperlink" Target="mailto:birminghamlibrary@uwtsd.ac.uk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xerte.plymouth.ac.uk/xerte/play.php?template_id=107#page1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908720"/>
            <a:ext cx="8352928" cy="4824536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Certificate of Higher Education – Skills for the Workplace</a:t>
            </a:r>
            <a:br>
              <a:rPr lang="en-GB" altLang="en-US" sz="2400" dirty="0"/>
            </a:br>
            <a:r>
              <a:rPr lang="en-GB" altLang="en-US" sz="2400" dirty="0"/>
              <a:t>Health and Social Care</a:t>
            </a: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Academic and Employability Skills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(LCHS4001)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53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Session 8:</a:t>
            </a:r>
            <a:br>
              <a:rPr lang="en-GB" sz="73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53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Organising ideas </a:t>
            </a:r>
            <a:br>
              <a:rPr lang="en-GB" sz="53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(introductions and conclusions)</a:t>
            </a:r>
            <a:br>
              <a:rPr lang="en-GB" sz="53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53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Preparing Task 2</a:t>
            </a:r>
            <a:endParaRPr lang="en-GB" altLang="en-US" sz="53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B89B9-57DE-D147-CE29-6F5B57EF0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800" b="1" dirty="0"/>
              <a:t>Notices: English Language Support (Quay Place - weekdays)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017C10F-90C8-B37D-CCBD-853CCF343A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13818" y="1600200"/>
            <a:ext cx="3916363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1758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4283F-25FD-7A23-8FDE-F383F255C2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800" b="1" dirty="0"/>
              <a:t>Notices: Library/Digital Skills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1ED1AD-5676-948C-DA37-F7E612F4AB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  <a:t>Academic Liaison Librarian Support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  <a:t>Book a one-to-one session with one of our Academic Liaison Librarians to develop your research, reading and referencing skills. 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  <a:hlinkClick r:id="rId3"/>
              </a:rPr>
              <a:t>Click here to book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  <a:t> or email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  <a:hlinkClick r:id="rId4"/>
              </a:rPr>
              <a:t>birminghamlibrary@uwtsd.ac.uk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-apple-system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  <a:t>Digital Skills Support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  <a:t>Book a one-to-one session with one of our Digital Skills Advisors to develop your IT skills </a:t>
            </a:r>
            <a:r>
              <a:rPr lang="en-GB" sz="2400" dirty="0">
                <a:solidFill>
                  <a:prstClr val="black"/>
                </a:solidFill>
                <a:latin typeface="-apple-system"/>
                <a:hlinkClick r:id="rId5"/>
              </a:rPr>
              <a:t>Click here to book</a:t>
            </a:r>
            <a:r>
              <a:rPr lang="en-GB" sz="2400" dirty="0">
                <a:solidFill>
                  <a:prstClr val="black"/>
                </a:solidFill>
                <a:latin typeface="-apple-system"/>
              </a:rPr>
              <a:t>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  <a:t>(Or ask for Taran!)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71639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35D95875-3B43-4584-AEF1-50037EC7CEE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In this session we will…</a:t>
            </a:r>
            <a:endParaRPr lang="en-GB" altLang="en-US" b="1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F4639A8F-AEB2-4A26-A11C-F928D1C64C7B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341784" y="1628800"/>
            <a:ext cx="8460432" cy="3298825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Learn how to organise ideas (introductions and conclusions)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Do a formative feedback activity to help you prepare Task 2 (Essay Plan)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Remind ourselves of the Process Report (Task 2)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Do a referencing review quiz</a:t>
            </a:r>
          </a:p>
          <a:p>
            <a:pPr eaLnBrk="1" hangingPunct="1"/>
            <a:endParaRPr lang="en-GB" altLang="en-US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866BF1D-FA55-4E1C-BFC1-590C9FB41A0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6924" y="4807425"/>
            <a:ext cx="1425352" cy="9483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7634" y="998731"/>
            <a:ext cx="6588732" cy="3996445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r>
              <a:rPr lang="en-GB" sz="4050" b="1" dirty="0"/>
              <a:t>Organising Ideas </a:t>
            </a:r>
            <a:br>
              <a:rPr lang="en-GB" sz="4050" b="1" dirty="0"/>
            </a:br>
            <a:r>
              <a:rPr lang="en-GB" sz="4050" b="1" dirty="0"/>
              <a:t>(introductions and conclusions)</a:t>
            </a:r>
          </a:p>
        </p:txBody>
      </p:sp>
    </p:spTree>
    <p:extLst>
      <p:ext uri="{BB962C8B-B14F-4D97-AF65-F5344CB8AC3E}">
        <p14:creationId xmlns:p14="http://schemas.microsoft.com/office/powerpoint/2010/main" val="17043922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CD3E0-45BF-16EF-2452-29094020B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Introductions and 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3EBE73-298A-86B8-7417-491641C27A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400" dirty="0"/>
              <a:t>Why do we need them? </a:t>
            </a:r>
          </a:p>
          <a:p>
            <a:pPr marL="0" indent="0" algn="ctr">
              <a:buNone/>
            </a:pPr>
            <a:endParaRPr lang="en-GB" sz="4400" dirty="0"/>
          </a:p>
          <a:p>
            <a:pPr marL="0" indent="0" algn="ctr">
              <a:buNone/>
            </a:pPr>
            <a:r>
              <a:rPr lang="en-GB" sz="7200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4041654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AB712E-60D3-0AC8-3096-286D2B359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b="1" dirty="0"/>
              <a:t>Purpose of </a:t>
            </a:r>
            <a:br>
              <a:rPr lang="en-GB" sz="4400" b="1" dirty="0"/>
            </a:br>
            <a:r>
              <a:rPr lang="en-GB" sz="4400" b="1" dirty="0"/>
              <a:t>introductions and 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864C99-8FDA-4167-67BC-32DF1819C9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Try the activity on Moodle to think about the purpose of each part of an introduction or conclusion. </a:t>
            </a:r>
          </a:p>
        </p:txBody>
      </p:sp>
    </p:spTree>
    <p:extLst>
      <p:ext uri="{BB962C8B-B14F-4D97-AF65-F5344CB8AC3E}">
        <p14:creationId xmlns:p14="http://schemas.microsoft.com/office/powerpoint/2010/main" val="38199115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76788-F199-3C6E-81F3-5528540E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b="1" dirty="0"/>
              <a:t>Introduction </a:t>
            </a:r>
            <a:br>
              <a:rPr lang="en-GB" sz="4400" b="1" dirty="0"/>
            </a:br>
            <a:r>
              <a:rPr lang="en-GB" sz="4400" b="1" dirty="0"/>
              <a:t>possible structure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9430DFF8-E5A7-6AFE-58B7-B65536AF83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Background context</a:t>
            </a:r>
          </a:p>
          <a:p>
            <a:r>
              <a:rPr lang="en-GB" dirty="0"/>
              <a:t>Specific focus</a:t>
            </a:r>
          </a:p>
          <a:p>
            <a:r>
              <a:rPr lang="en-GB" dirty="0"/>
              <a:t>Your argument (main message)</a:t>
            </a:r>
          </a:p>
          <a:p>
            <a:r>
              <a:rPr lang="en-GB" dirty="0"/>
              <a:t>Plus roadmap (tell reader what to expect e.g. order of the essay)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69948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73D28-0694-8A67-A333-FDF532F544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b="1" dirty="0"/>
              <a:t>Conclusion</a:t>
            </a:r>
            <a:br>
              <a:rPr lang="en-GB" sz="4400" b="1" dirty="0"/>
            </a:br>
            <a:r>
              <a:rPr lang="en-GB" sz="4400" b="1" dirty="0"/>
              <a:t>possible structure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4E28A3A-FB62-2298-E445-F3300C48C4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Summarise what you have argued</a:t>
            </a:r>
          </a:p>
          <a:p>
            <a:r>
              <a:rPr lang="en-GB" dirty="0"/>
              <a:t>Emphasise why this is important</a:t>
            </a:r>
          </a:p>
          <a:p>
            <a:r>
              <a:rPr lang="en-GB" dirty="0"/>
              <a:t>Make a link to the wider subject area</a:t>
            </a:r>
          </a:p>
          <a:p>
            <a:r>
              <a:rPr lang="en-GB" dirty="0"/>
              <a:t>And/or link to the future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19970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7634" y="998731"/>
            <a:ext cx="6588732" cy="3996445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r>
              <a:rPr lang="en-GB" sz="3400" b="1" dirty="0"/>
              <a:t>Formative Feedback Activity</a:t>
            </a:r>
          </a:p>
          <a:p>
            <a:pPr marL="0" indent="0" algn="ctr">
              <a:buNone/>
            </a:pPr>
            <a:r>
              <a:rPr lang="en-GB" sz="3400" b="1" dirty="0"/>
              <a:t>Essay planning</a:t>
            </a:r>
          </a:p>
        </p:txBody>
      </p:sp>
    </p:spTree>
    <p:extLst>
      <p:ext uri="{BB962C8B-B14F-4D97-AF65-F5344CB8AC3E}">
        <p14:creationId xmlns:p14="http://schemas.microsoft.com/office/powerpoint/2010/main" val="2462802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2E59B-7137-32B4-D37A-185AF621AF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Formative feedback activities: The Rules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D405F6-9EF9-44BD-2497-9C2A99F799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In order to be awarded some marks:</a:t>
            </a:r>
          </a:p>
          <a:p>
            <a:r>
              <a:rPr lang="en-GB" dirty="0"/>
              <a:t>You must work on the task in class</a:t>
            </a:r>
          </a:p>
          <a:p>
            <a:r>
              <a:rPr lang="en-GB" dirty="0"/>
              <a:t>You must upload what you have done before the end of the class (</a:t>
            </a:r>
            <a:r>
              <a:rPr lang="en-GB" u="sng" dirty="0"/>
              <a:t>it doesn’t have to be finished and the marks are only for engaging with the task – you are not receiving a grade</a:t>
            </a:r>
            <a:r>
              <a:rPr lang="en-GB" dirty="0"/>
              <a:t>)</a:t>
            </a:r>
          </a:p>
          <a:p>
            <a:r>
              <a:rPr lang="en-GB" dirty="0"/>
              <a:t>You can work on your laptop/a computer and upload your work by 13.15 if you have a morning class/18.00 if you have an afternoon class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This week, your lecturer and/or peers will give you feedback – follow your lecturer’s instructions. You need to upload your work, as directed.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6329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69413-889A-7C03-F6CB-6ED70E9750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Purpose of this week’s </a:t>
            </a:r>
            <a:br>
              <a:rPr lang="en-GB" b="1" dirty="0"/>
            </a:br>
            <a:r>
              <a:rPr lang="en-GB" b="1" dirty="0"/>
              <a:t>formative feedback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7E136E-C777-8980-5959-1B942439A2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r>
              <a:rPr lang="en-GB" sz="3600" dirty="0"/>
              <a:t>To develop your skills in </a:t>
            </a:r>
            <a:br>
              <a:rPr lang="en-GB" sz="3600" dirty="0"/>
            </a:br>
            <a:r>
              <a:rPr lang="en-GB" sz="3600" dirty="0"/>
              <a:t>organising ideas </a:t>
            </a:r>
            <a:br>
              <a:rPr lang="en-GB" sz="3600" dirty="0"/>
            </a:br>
            <a:r>
              <a:rPr lang="en-GB" sz="3600" dirty="0"/>
              <a:t>and </a:t>
            </a:r>
            <a:br>
              <a:rPr lang="en-GB" sz="3600" dirty="0"/>
            </a:br>
            <a:r>
              <a:rPr lang="en-GB" sz="3600" dirty="0"/>
              <a:t>planning </a:t>
            </a:r>
            <a:br>
              <a:rPr lang="en-GB" sz="3600" dirty="0"/>
            </a:br>
            <a:r>
              <a:rPr lang="en-GB" sz="3600" dirty="0"/>
              <a:t>an academic piece of work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1861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85CF5-26D2-FC11-E50A-1B49A8F8AE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The feedback criteria for this activity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655C6B72-2908-B9DC-87DE-1B2F94E386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872611" y="1196752"/>
            <a:ext cx="4937693" cy="4320481"/>
          </a:xfrm>
          <a:noFill/>
        </p:spPr>
      </p:pic>
    </p:spTree>
    <p:extLst>
      <p:ext uri="{BB962C8B-B14F-4D97-AF65-F5344CB8AC3E}">
        <p14:creationId xmlns:p14="http://schemas.microsoft.com/office/powerpoint/2010/main" val="20187030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5EC8B-0C56-5C92-E4A3-04770EDA6B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Essay Planning</a:t>
            </a:r>
            <a:br>
              <a:rPr lang="en-GB" b="1" dirty="0"/>
            </a:br>
            <a:r>
              <a:rPr lang="en-GB" b="1" dirty="0"/>
              <a:t>Step one – reminder of what a plan involves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D62B2-C9DF-A6A9-BC25-DB2BE95A28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Use one of the formats/templates suggested last week. Your plan should include:</a:t>
            </a:r>
            <a:br>
              <a:rPr lang="en-GB" dirty="0"/>
            </a:br>
            <a:endParaRPr lang="en-GB" dirty="0"/>
          </a:p>
          <a:p>
            <a:r>
              <a:rPr lang="en-GB" dirty="0"/>
              <a:t>What you will do in your introduction</a:t>
            </a:r>
          </a:p>
          <a:p>
            <a:r>
              <a:rPr lang="en-GB" dirty="0"/>
              <a:t>The number of paragraphs</a:t>
            </a:r>
          </a:p>
          <a:p>
            <a:r>
              <a:rPr lang="en-GB" dirty="0"/>
              <a:t>The main point of each paragraph</a:t>
            </a:r>
          </a:p>
          <a:p>
            <a:r>
              <a:rPr lang="en-GB" dirty="0"/>
              <a:t>The sources of evidence (more than one) you will use in each paragraph (use in-text citations)</a:t>
            </a:r>
          </a:p>
          <a:p>
            <a:r>
              <a:rPr lang="en-GB" dirty="0"/>
              <a:t>What you will do in your conclusion</a:t>
            </a:r>
          </a:p>
        </p:txBody>
      </p:sp>
    </p:spTree>
    <p:extLst>
      <p:ext uri="{BB962C8B-B14F-4D97-AF65-F5344CB8AC3E}">
        <p14:creationId xmlns:p14="http://schemas.microsoft.com/office/powerpoint/2010/main" val="25106657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84E950-FC86-572F-BB0A-6510EB2762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51100-003A-8DDB-2496-BEC85E2473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600" b="1" dirty="0"/>
              <a:t>Essay Planning</a:t>
            </a:r>
            <a:br>
              <a:rPr lang="en-GB" sz="2600" b="1" dirty="0"/>
            </a:br>
            <a:r>
              <a:rPr lang="en-GB" sz="2600" b="1" dirty="0"/>
              <a:t> Step two – reminder of essay question (for Task 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FEB00-00B5-2FED-DCEF-4D498B5EA7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2800" b="1" dirty="0"/>
          </a:p>
          <a:p>
            <a:pPr marL="0" indent="0" algn="ctr">
              <a:buNone/>
            </a:pPr>
            <a:r>
              <a:rPr lang="en-GB" sz="2800" b="1" dirty="0"/>
              <a:t>Compare and contrast </a:t>
            </a:r>
            <a:br>
              <a:rPr lang="en-GB" sz="2800" dirty="0"/>
            </a:br>
            <a:r>
              <a:rPr lang="en-GB" sz="2800" b="1" dirty="0"/>
              <a:t>employability skills </a:t>
            </a:r>
            <a:br>
              <a:rPr lang="en-GB" sz="2800" dirty="0"/>
            </a:br>
            <a:r>
              <a:rPr lang="en-GB" sz="2800" dirty="0"/>
              <a:t>needed for </a:t>
            </a:r>
            <a:br>
              <a:rPr lang="en-GB" sz="2800" dirty="0"/>
            </a:br>
            <a:r>
              <a:rPr lang="en-GB" sz="2800" b="1" dirty="0"/>
              <a:t>TWO </a:t>
            </a:r>
            <a:br>
              <a:rPr lang="en-GB" sz="2800" dirty="0"/>
            </a:br>
            <a:r>
              <a:rPr lang="en-GB" sz="2800" dirty="0"/>
              <a:t>of the following roles </a:t>
            </a:r>
            <a:br>
              <a:rPr lang="en-GB" sz="2800" dirty="0"/>
            </a:br>
            <a:r>
              <a:rPr lang="en-GB" sz="2800" i="1" dirty="0"/>
              <a:t>[see the list in the brief].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7981308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08B44-6318-08AD-3BBA-641E1F5DF5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/>
              <a:t>Essay Planning</a:t>
            </a:r>
            <a:br>
              <a:rPr lang="en-GB" sz="2400" b="1" dirty="0"/>
            </a:br>
            <a:r>
              <a:rPr lang="en-GB" sz="2400" b="1" dirty="0"/>
              <a:t>Step three – do I have enough ideas (and evidence)?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13EA66-272D-A609-6936-DBC80812B3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00025" indent="0">
              <a:buNone/>
            </a:pPr>
            <a:endParaRPr lang="en-GB" i="1" dirty="0">
              <a:latin typeface="Arial" panose="020B0604020202020204" pitchFamily="34" charset="0"/>
            </a:endParaRPr>
          </a:p>
          <a:p>
            <a:pPr marL="200025" indent="0">
              <a:buNone/>
            </a:pPr>
            <a:endParaRPr lang="en-GB" i="1" dirty="0">
              <a:latin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FBB2EA1-3875-4B08-EE59-3F6913BF2AC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4009259"/>
              </p:ext>
            </p:extLst>
          </p:nvPr>
        </p:nvGraphicFramePr>
        <p:xfrm>
          <a:off x="323529" y="1417638"/>
          <a:ext cx="8640960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96343">
                  <a:extLst>
                    <a:ext uri="{9D8B030D-6E8A-4147-A177-3AD203B41FA5}">
                      <a16:colId xmlns:a16="http://schemas.microsoft.com/office/drawing/2014/main" val="3530321751"/>
                    </a:ext>
                  </a:extLst>
                </a:gridCol>
                <a:gridCol w="2880320">
                  <a:extLst>
                    <a:ext uri="{9D8B030D-6E8A-4147-A177-3AD203B41FA5}">
                      <a16:colId xmlns:a16="http://schemas.microsoft.com/office/drawing/2014/main" val="2325607726"/>
                    </a:ext>
                  </a:extLst>
                </a:gridCol>
                <a:gridCol w="2664297">
                  <a:extLst>
                    <a:ext uri="{9D8B030D-6E8A-4147-A177-3AD203B41FA5}">
                      <a16:colId xmlns:a16="http://schemas.microsoft.com/office/drawing/2014/main" val="1554139101"/>
                    </a:ext>
                  </a:extLst>
                </a:gridCol>
              </a:tblGrid>
              <a:tr h="1107720">
                <a:tc>
                  <a:txBody>
                    <a:bodyPr/>
                    <a:lstStyle/>
                    <a:p>
                      <a:r>
                        <a:rPr lang="en-GB" sz="2000" dirty="0"/>
                        <a:t>I haven’t done any reading or made any notes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I have made notes on some reliable and relevant sources but I don’t have enough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I have made notes on a few relevant and reliable sources for my essay, and I have some ideas of what to write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2067662"/>
                  </a:ext>
                </a:extLst>
              </a:tr>
              <a:tr h="2104667">
                <a:tc>
                  <a:txBody>
                    <a:bodyPr/>
                    <a:lstStyle/>
                    <a:p>
                      <a:r>
                        <a:rPr lang="en-GB" sz="2000" dirty="0"/>
                        <a:t>Do a new search for information, evaluate your results, and choose a couple that look reliable and useful for your essay. </a:t>
                      </a:r>
                    </a:p>
                    <a:p>
                      <a:r>
                        <a:rPr lang="en-GB" sz="2000" dirty="0"/>
                        <a:t>Use reading strategies and make brief notes on them.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Look in the </a:t>
                      </a:r>
                      <a:r>
                        <a:rPr lang="en-GB" sz="2000" b="1" dirty="0"/>
                        <a:t>module reading list</a:t>
                      </a:r>
                      <a:r>
                        <a:rPr lang="en-GB" sz="2000" dirty="0"/>
                        <a:t> for information that relates to what you have already found.</a:t>
                      </a:r>
                    </a:p>
                    <a:p>
                      <a:r>
                        <a:rPr lang="en-GB" sz="2000" b="1" dirty="0"/>
                        <a:t>Or:</a:t>
                      </a:r>
                    </a:p>
                    <a:p>
                      <a:r>
                        <a:rPr lang="en-GB" sz="2000" dirty="0"/>
                        <a:t>See the previous column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Great! Start your plan.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9090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291858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983E9-4658-ED78-3C90-873B8B3C4C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/>
              <a:t>Essay Planning</a:t>
            </a:r>
            <a:br>
              <a:rPr lang="en-GB" sz="2400" b="1" dirty="0"/>
            </a:br>
            <a:r>
              <a:rPr lang="en-GB" sz="2400" b="1" dirty="0"/>
              <a:t> Step four – choose which essay format to 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CF1FE-97E2-2803-F57D-6D82903976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Remind yourself of the formats for essay planning suggested last week:</a:t>
            </a:r>
          </a:p>
          <a:p>
            <a:endParaRPr lang="en-GB" dirty="0"/>
          </a:p>
          <a:p>
            <a:r>
              <a:rPr lang="en-GB" dirty="0"/>
              <a:t>Table format</a:t>
            </a:r>
          </a:p>
          <a:p>
            <a:r>
              <a:rPr lang="en-GB" dirty="0"/>
              <a:t>Mind map format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(there are templates/examples in Session 7 on Moodle)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Which would you like to use?</a:t>
            </a:r>
          </a:p>
        </p:txBody>
      </p:sp>
    </p:spTree>
    <p:extLst>
      <p:ext uri="{BB962C8B-B14F-4D97-AF65-F5344CB8AC3E}">
        <p14:creationId xmlns:p14="http://schemas.microsoft.com/office/powerpoint/2010/main" val="38410104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770319-2B25-961B-82E0-2C59CA935D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4A45F-C664-DCCD-FA57-1B21E2498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/>
              <a:t>Essay Planning</a:t>
            </a:r>
            <a:br>
              <a:rPr lang="en-GB" sz="2400" b="1" dirty="0"/>
            </a:br>
            <a:r>
              <a:rPr lang="en-GB" sz="2400" b="1" dirty="0"/>
              <a:t> Step five – start your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A1361C-E6AB-8B63-2AA5-F4645E7798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Remember to think about the following: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will be the main message of your essay?</a:t>
            </a:r>
          </a:p>
          <a:p>
            <a:pPr marL="0" indent="0">
              <a:buNone/>
            </a:pPr>
            <a:r>
              <a:rPr lang="en-GB" dirty="0"/>
              <a:t>What will be the point of each paragraph?</a:t>
            </a:r>
          </a:p>
          <a:p>
            <a:pPr marL="0" indent="0">
              <a:buNone/>
            </a:pPr>
            <a:r>
              <a:rPr lang="en-GB" dirty="0"/>
              <a:t>What evidence will you use in each paragraph?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will you do in your introduction?</a:t>
            </a:r>
          </a:p>
          <a:p>
            <a:pPr marL="0" indent="0">
              <a:buNone/>
            </a:pPr>
            <a:r>
              <a:rPr lang="en-GB" dirty="0"/>
              <a:t>What will you do in your conclusion?</a:t>
            </a:r>
          </a:p>
        </p:txBody>
      </p:sp>
    </p:spTree>
    <p:extLst>
      <p:ext uri="{BB962C8B-B14F-4D97-AF65-F5344CB8AC3E}">
        <p14:creationId xmlns:p14="http://schemas.microsoft.com/office/powerpoint/2010/main" val="20209546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69AF1-3A67-09FD-40F0-6432D6BB80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Save your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7D476-680D-903B-5FBD-62D878C5D3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57175" marR="0" lvl="0" indent="-257175" algn="l" defTabSz="6858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By the end of today’s session, make sure you have saved your plan/work</a:t>
            </a:r>
          </a:p>
          <a:p>
            <a:pPr marL="257175" marR="0" lvl="0" indent="-257175" algn="l" defTabSz="6858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Follow your lecturer’s instructions for receiving feedback on your plan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dirty="0"/>
              <a:t>Well done on your work so far!</a:t>
            </a:r>
          </a:p>
        </p:txBody>
      </p:sp>
    </p:spTree>
    <p:extLst>
      <p:ext uri="{BB962C8B-B14F-4D97-AF65-F5344CB8AC3E}">
        <p14:creationId xmlns:p14="http://schemas.microsoft.com/office/powerpoint/2010/main" val="5497163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7634" y="998731"/>
            <a:ext cx="6588732" cy="3996445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r>
              <a:rPr lang="en-GB" sz="4050" b="1" dirty="0"/>
              <a:t>Reminder of two parts of Task 2 </a:t>
            </a:r>
            <a:br>
              <a:rPr lang="en-GB" sz="4050" b="1" dirty="0"/>
            </a:br>
            <a:r>
              <a:rPr lang="en-GB" sz="4050" b="1" dirty="0"/>
              <a:t>(Process Report </a:t>
            </a:r>
            <a:br>
              <a:rPr lang="en-GB" sz="4050" b="1" dirty="0"/>
            </a:br>
            <a:r>
              <a:rPr lang="en-GB" sz="4050" b="1" dirty="0"/>
              <a:t>and Essay)</a:t>
            </a:r>
          </a:p>
        </p:txBody>
      </p:sp>
    </p:spTree>
    <p:extLst>
      <p:ext uri="{BB962C8B-B14F-4D97-AF65-F5344CB8AC3E}">
        <p14:creationId xmlns:p14="http://schemas.microsoft.com/office/powerpoint/2010/main" val="24151031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D7598-17A7-6AAE-EA50-6D33EAD5A0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Task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934F44-69DE-0C40-DD89-751EE4D450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000" dirty="0"/>
          </a:p>
          <a:p>
            <a:pPr marL="0" indent="0" algn="ctr">
              <a:buNone/>
            </a:pPr>
            <a:r>
              <a:rPr lang="en-GB" sz="4000" b="1" dirty="0"/>
              <a:t>Process Report (600 words)</a:t>
            </a:r>
          </a:p>
          <a:p>
            <a:pPr marL="0" indent="0" algn="ctr">
              <a:buNone/>
            </a:pPr>
            <a:endParaRPr lang="en-GB" sz="4000" b="1" dirty="0"/>
          </a:p>
          <a:p>
            <a:pPr marL="0" indent="0" algn="ctr">
              <a:buNone/>
            </a:pPr>
            <a:r>
              <a:rPr lang="en-GB" sz="4000" b="1" dirty="0"/>
              <a:t>Essay (600 words)</a:t>
            </a:r>
          </a:p>
        </p:txBody>
      </p:sp>
    </p:spTree>
    <p:extLst>
      <p:ext uri="{BB962C8B-B14F-4D97-AF65-F5344CB8AC3E}">
        <p14:creationId xmlns:p14="http://schemas.microsoft.com/office/powerpoint/2010/main" val="40807622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A68BA-6AA4-745E-53B7-A8C5262C41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Process Report (600 words)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779C85-2F8E-F00D-8673-A712D636CF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i="1" dirty="0"/>
              <a:t>(See the assessment brief for full details)</a:t>
            </a:r>
          </a:p>
          <a:p>
            <a:pPr marL="0" indent="0">
              <a:buNone/>
            </a:pPr>
            <a:endParaRPr lang="en-GB" i="1" dirty="0"/>
          </a:p>
          <a:p>
            <a:r>
              <a:rPr lang="en-GB" dirty="0"/>
              <a:t>Write a report about how you have used </a:t>
            </a:r>
            <a:r>
              <a:rPr lang="en-GB" b="1" dirty="0"/>
              <a:t>academic skills </a:t>
            </a:r>
            <a:r>
              <a:rPr lang="en-GB" dirty="0"/>
              <a:t>to prepare </a:t>
            </a:r>
            <a:r>
              <a:rPr lang="en-GB" b="1" dirty="0"/>
              <a:t>your essay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You should make </a:t>
            </a:r>
            <a:r>
              <a:rPr lang="en-GB" b="1" dirty="0"/>
              <a:t>clear connections</a:t>
            </a:r>
            <a:r>
              <a:rPr lang="en-GB" dirty="0"/>
              <a:t>, that are visible to the reader, to aspects of your final essay. </a:t>
            </a:r>
          </a:p>
          <a:p>
            <a:endParaRPr lang="en-GB" dirty="0"/>
          </a:p>
          <a:p>
            <a:r>
              <a:rPr lang="en-GB" dirty="0"/>
              <a:t>You may include </a:t>
            </a:r>
            <a:r>
              <a:rPr lang="en-GB" b="1" dirty="0"/>
              <a:t>screenshots</a:t>
            </a:r>
            <a:r>
              <a:rPr lang="en-GB" dirty="0"/>
              <a:t> as evidence of your preparation </a:t>
            </a:r>
          </a:p>
        </p:txBody>
      </p:sp>
    </p:spTree>
    <p:extLst>
      <p:ext uri="{BB962C8B-B14F-4D97-AF65-F5344CB8AC3E}">
        <p14:creationId xmlns:p14="http://schemas.microsoft.com/office/powerpoint/2010/main" val="41281560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8CBA2-78CA-8B1A-7558-35DE5BF32C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Process Report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2126DB1-66F8-9887-50A8-5E7CC7893C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6101" y="1338390"/>
            <a:ext cx="8431797" cy="4181220"/>
          </a:xfrm>
        </p:spPr>
      </p:pic>
    </p:spTree>
    <p:extLst>
      <p:ext uri="{BB962C8B-B14F-4D97-AF65-F5344CB8AC3E}">
        <p14:creationId xmlns:p14="http://schemas.microsoft.com/office/powerpoint/2010/main" val="3415295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7634" y="998731"/>
            <a:ext cx="6588732" cy="3996445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r>
              <a:rPr lang="en-GB" sz="4050" b="1" dirty="0"/>
              <a:t>Referencing review</a:t>
            </a:r>
          </a:p>
        </p:txBody>
      </p:sp>
    </p:spTree>
    <p:extLst>
      <p:ext uri="{BB962C8B-B14F-4D97-AF65-F5344CB8AC3E}">
        <p14:creationId xmlns:p14="http://schemas.microsoft.com/office/powerpoint/2010/main" val="22450361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8C7C0A-430E-3CB3-1568-9168347882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F3AABA-4A91-C999-C141-CEDFD7E28A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400" dirty="0"/>
              <a:t>Referencing review </a:t>
            </a:r>
            <a:r>
              <a:rPr lang="en-GB" sz="4400" dirty="0">
                <a:hlinkClick r:id="rId3"/>
              </a:rPr>
              <a:t>quiz</a:t>
            </a:r>
            <a:endParaRPr lang="en-GB" sz="4400" dirty="0"/>
          </a:p>
          <a:p>
            <a:pPr marL="0" indent="0" algn="ctr">
              <a:buNone/>
            </a:pPr>
            <a:br>
              <a:rPr lang="en-GB" sz="4400" dirty="0"/>
            </a:br>
            <a:r>
              <a:rPr lang="en-GB" sz="4400" dirty="0"/>
              <a:t>Have a go at the quiz, which tests your knowledge of the different formats for different types of document (Harvard)</a:t>
            </a:r>
          </a:p>
          <a:p>
            <a:pPr marL="0" indent="0" algn="ctr">
              <a:buNone/>
            </a:pPr>
            <a:endParaRPr lang="en-GB" sz="4400" dirty="0"/>
          </a:p>
          <a:p>
            <a:pPr marL="0" indent="0" algn="ctr">
              <a:buNone/>
            </a:pPr>
            <a:r>
              <a:rPr lang="en-GB" sz="4400" dirty="0"/>
              <a:t>(from the University of Plymouth)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454908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7634" y="998731"/>
            <a:ext cx="6588732" cy="3996445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r>
              <a:rPr lang="en-GB" sz="4050" b="1" dirty="0"/>
              <a:t>Reflective Journal Entry</a:t>
            </a:r>
          </a:p>
        </p:txBody>
      </p:sp>
    </p:spTree>
    <p:extLst>
      <p:ext uri="{BB962C8B-B14F-4D97-AF65-F5344CB8AC3E}">
        <p14:creationId xmlns:p14="http://schemas.microsoft.com/office/powerpoint/2010/main" val="93067302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06A13E-1E05-0203-C5A6-55975B9C5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Reflective journal entry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5FA210-1E1E-1FCF-0F63-53FC9681B6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Write this week’s entry in your reflective journal. You could consider:</a:t>
            </a:r>
          </a:p>
          <a:p>
            <a:endParaRPr lang="en-GB" dirty="0"/>
          </a:p>
          <a:p>
            <a:r>
              <a:rPr lang="en-GB" dirty="0"/>
              <a:t>What did I learn, that was new to me, about introductions and conclusions?</a:t>
            </a:r>
          </a:p>
          <a:p>
            <a:r>
              <a:rPr lang="en-GB" dirty="0"/>
              <a:t>What stage am I at in preparing for Task 2 – what is my priority now? </a:t>
            </a:r>
          </a:p>
          <a:p>
            <a:r>
              <a:rPr lang="en-GB" dirty="0"/>
              <a:t>How am I doing learning the different formats for referencing different types of documents?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459010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Why do we need to write an introduction to a piece of work? </a:t>
            </a:r>
          </a:p>
          <a:p>
            <a:endParaRPr lang="en-GB" dirty="0"/>
          </a:p>
          <a:p>
            <a:r>
              <a:rPr lang="en-GB" dirty="0"/>
              <a:t>Why do we need to write a conclusion to a piece of work?</a:t>
            </a:r>
          </a:p>
          <a:p>
            <a:endParaRPr lang="en-GB" dirty="0"/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57A2770E-33FC-4834-AD2A-DCC61B82EAFE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3888105"/>
            <a:ext cx="2945728" cy="16227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11787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lum bright="70000" contrast="-70000"/>
          </a:blip>
          <a:stretch>
            <a:fillRect/>
          </a:stretch>
        </p:blipFill>
        <p:spPr>
          <a:xfrm>
            <a:off x="1164444" y="871830"/>
            <a:ext cx="6836556" cy="427435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9652" y="1970838"/>
            <a:ext cx="6243342" cy="2912678"/>
          </a:xfrm>
          <a:noFill/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We will learn about</a:t>
            </a:r>
          </a:p>
          <a:p>
            <a:pPr marL="0" indent="0" algn="ctr">
              <a:buNone/>
            </a:pPr>
            <a:r>
              <a:rPr lang="en-GB" b="1" dirty="0"/>
              <a:t> </a:t>
            </a:r>
            <a:br>
              <a:rPr lang="en-GB" b="1" dirty="0"/>
            </a:br>
            <a:r>
              <a:rPr lang="en-GB" b="1" i="1" dirty="0"/>
              <a:t>critical thinking</a:t>
            </a:r>
            <a:endParaRPr lang="en-GB" sz="39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21913553D3EB4479A5F0D40DB0A3B87" ma:contentTypeVersion="7" ma:contentTypeDescription="Create a new document." ma:contentTypeScope="" ma:versionID="5c99d3f7400ecb08608f19776d26427f">
  <xsd:schema xmlns:xsd="http://www.w3.org/2001/XMLSchema" xmlns:xs="http://www.w3.org/2001/XMLSchema" xmlns:p="http://schemas.microsoft.com/office/2006/metadata/properties" xmlns:ns3="e2529e2e-246e-4beb-bcc0-0746cc8768ab" targetNamespace="http://schemas.microsoft.com/office/2006/metadata/properties" ma:root="true" ma:fieldsID="c65664f06f67c141f4e5f44021e00214" ns3:_="">
    <xsd:import namespace="e2529e2e-246e-4beb-bcc0-0746cc8768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29e2e-246e-4beb-bcc0-0746cc8768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AE99662-478F-44BE-BBDA-472DED10801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529e2e-246e-4beb-bcc0-0746cc8768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4324</TotalTime>
  <Words>1098</Words>
  <Application>Microsoft Office PowerPoint</Application>
  <PresentationFormat>On-screen Show (4:3)</PresentationFormat>
  <Paragraphs>151</Paragraphs>
  <Slides>29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-apple-system</vt:lpstr>
      <vt:lpstr>Myriad Pro</vt:lpstr>
      <vt:lpstr>Arial</vt:lpstr>
      <vt:lpstr>Calibri</vt:lpstr>
      <vt:lpstr>Times New Roman</vt:lpstr>
      <vt:lpstr>20140311PresentationUWTSDTemplate</vt:lpstr>
      <vt:lpstr>1_20140311PresentationUWTSDTemplate</vt:lpstr>
      <vt:lpstr>Certificate of Higher Education – Skills for the Workplace Health and Social Care  Academic and Employability Skills (LCHS4001) Session 8: Organising ideas  (introductions and conclusions) Preparing Task 2</vt:lpstr>
      <vt:lpstr>Notices: English Language Support (Quay Place - weekdays)</vt:lpstr>
      <vt:lpstr>Notices: Library/Digital Skills Support</vt:lpstr>
      <vt:lpstr>In this session we will…</vt:lpstr>
      <vt:lpstr>PowerPoint Presentation</vt:lpstr>
      <vt:lpstr>Introductions and conclusions</vt:lpstr>
      <vt:lpstr>Purpose of  introductions and conclusions</vt:lpstr>
      <vt:lpstr>Introduction  possible structure</vt:lpstr>
      <vt:lpstr>Conclusion possible structure</vt:lpstr>
      <vt:lpstr>PowerPoint Presentation</vt:lpstr>
      <vt:lpstr>Formative feedback activities: The Rules</vt:lpstr>
      <vt:lpstr>Purpose of this week’s  formative feedback activity</vt:lpstr>
      <vt:lpstr>The feedback criteria for this activity</vt:lpstr>
      <vt:lpstr>Essay Planning Step one – reminder of what a plan involves</vt:lpstr>
      <vt:lpstr>Essay Planning  Step two – reminder of essay question (for Task 2)</vt:lpstr>
      <vt:lpstr>Essay Planning Step three – do I have enough ideas (and evidence)?</vt:lpstr>
      <vt:lpstr>Essay Planning  Step four – choose which essay format to use</vt:lpstr>
      <vt:lpstr>Essay Planning  Step five – start your plan</vt:lpstr>
      <vt:lpstr>Save your plan</vt:lpstr>
      <vt:lpstr>PowerPoint Presentation</vt:lpstr>
      <vt:lpstr>Task 2</vt:lpstr>
      <vt:lpstr>Process Report (600 words)</vt:lpstr>
      <vt:lpstr>Process Report</vt:lpstr>
      <vt:lpstr>PowerPoint Presentation</vt:lpstr>
      <vt:lpstr>PowerPoint Presentation</vt:lpstr>
      <vt:lpstr>PowerPoint Presentation</vt:lpstr>
      <vt:lpstr>Reflective journal entry </vt:lpstr>
      <vt:lpstr>Summary</vt:lpstr>
      <vt:lpstr>Next session…..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Emily Taylor</cp:lastModifiedBy>
  <cp:revision>193</cp:revision>
  <dcterms:created xsi:type="dcterms:W3CDTF">2015-04-14T15:21:28Z</dcterms:created>
  <dcterms:modified xsi:type="dcterms:W3CDTF">2024-06-24T08:44:36Z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0x010100321913553D3EB4479A5F0D40DB0A3B87</vt:lpwstr>
  </property>
</Properties>
</file>