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2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4.svg"/><Relationship Id="rId9" Type="http://schemas.openxmlformats.org/officeDocument/2006/relationships/image" Target="../media/image3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3.png"/><Relationship Id="rId7" Type="http://schemas.openxmlformats.org/officeDocument/2006/relationships/image" Target="../media/image28.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4.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51E5453-0D13-4985-9901-C54963DF058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22CCEB0-5AA5-4C5A-98D1-8BC1D86FC7C6}">
      <dgm:prSet/>
      <dgm:spPr/>
      <dgm:t>
        <a:bodyPr/>
        <a:lstStyle/>
        <a:p>
          <a:r>
            <a:rPr lang="en-GB"/>
            <a:t>Introduction </a:t>
          </a:r>
          <a:endParaRPr lang="en-US"/>
        </a:p>
      </dgm:t>
    </dgm:pt>
    <dgm:pt modelId="{8C64E803-58AF-4E7A-B932-6F8B87D244A2}" type="parTrans" cxnId="{85B4C214-2895-47FB-BF34-D857D01513BF}">
      <dgm:prSet/>
      <dgm:spPr/>
      <dgm:t>
        <a:bodyPr/>
        <a:lstStyle/>
        <a:p>
          <a:endParaRPr lang="en-US"/>
        </a:p>
      </dgm:t>
    </dgm:pt>
    <dgm:pt modelId="{F515828D-D24F-4A1F-89B1-E20BAD730926}" type="sibTrans" cxnId="{85B4C214-2895-47FB-BF34-D857D01513BF}">
      <dgm:prSet/>
      <dgm:spPr/>
      <dgm:t>
        <a:bodyPr/>
        <a:lstStyle/>
        <a:p>
          <a:endParaRPr lang="en-US"/>
        </a:p>
      </dgm:t>
    </dgm:pt>
    <dgm:pt modelId="{8EA7ACED-CA85-4081-B6E5-5927C7FA44F0}">
      <dgm:prSet/>
      <dgm:spPr/>
      <dgm:t>
        <a:bodyPr/>
        <a:lstStyle/>
        <a:p>
          <a:r>
            <a:rPr lang="en-GB"/>
            <a:t>Causes of failure </a:t>
          </a:r>
          <a:endParaRPr lang="en-US"/>
        </a:p>
      </dgm:t>
    </dgm:pt>
    <dgm:pt modelId="{081BF3AE-3182-4957-B6EF-408D6D9F697B}" type="parTrans" cxnId="{709EAA7D-ADE8-4526-B273-C934AD3320A4}">
      <dgm:prSet/>
      <dgm:spPr/>
      <dgm:t>
        <a:bodyPr/>
        <a:lstStyle/>
        <a:p>
          <a:endParaRPr lang="en-US"/>
        </a:p>
      </dgm:t>
    </dgm:pt>
    <dgm:pt modelId="{3C8BF467-792F-46BC-831D-3E2D24B27F09}" type="sibTrans" cxnId="{709EAA7D-ADE8-4526-B273-C934AD3320A4}">
      <dgm:prSet/>
      <dgm:spPr/>
      <dgm:t>
        <a:bodyPr/>
        <a:lstStyle/>
        <a:p>
          <a:endParaRPr lang="en-US"/>
        </a:p>
      </dgm:t>
    </dgm:pt>
    <dgm:pt modelId="{D4A018A9-5156-4FE0-8D5B-C4711D0FA771}">
      <dgm:prSet/>
      <dgm:spPr/>
      <dgm:t>
        <a:bodyPr/>
        <a:lstStyle/>
        <a:p>
          <a:r>
            <a:rPr lang="en-GB"/>
            <a:t>Solutions proposed </a:t>
          </a:r>
          <a:endParaRPr lang="en-US"/>
        </a:p>
      </dgm:t>
    </dgm:pt>
    <dgm:pt modelId="{1C568AC5-88BD-4607-8D9B-CD49CD0B914B}" type="parTrans" cxnId="{839FF3D5-5D8D-48C7-BF9B-B0315E97AA54}">
      <dgm:prSet/>
      <dgm:spPr/>
      <dgm:t>
        <a:bodyPr/>
        <a:lstStyle/>
        <a:p>
          <a:endParaRPr lang="en-US"/>
        </a:p>
      </dgm:t>
    </dgm:pt>
    <dgm:pt modelId="{B78B7D8A-9AAF-428A-90B6-F942BB2A9446}" type="sibTrans" cxnId="{839FF3D5-5D8D-48C7-BF9B-B0315E97AA54}">
      <dgm:prSet/>
      <dgm:spPr/>
      <dgm:t>
        <a:bodyPr/>
        <a:lstStyle/>
        <a:p>
          <a:endParaRPr lang="en-US"/>
        </a:p>
      </dgm:t>
    </dgm:pt>
    <dgm:pt modelId="{2B6836DB-A8A9-4677-AF67-A5285339D7B8}">
      <dgm:prSet/>
      <dgm:spPr/>
      <dgm:t>
        <a:bodyPr/>
        <a:lstStyle/>
        <a:p>
          <a:r>
            <a:rPr lang="en-GB"/>
            <a:t>SMART Goal Strategy </a:t>
          </a:r>
          <a:endParaRPr lang="en-US"/>
        </a:p>
      </dgm:t>
    </dgm:pt>
    <dgm:pt modelId="{C8716F19-8340-4D9A-A740-19570E6450F4}" type="parTrans" cxnId="{5F73882F-B9FB-40A6-B6AE-ECF188F07067}">
      <dgm:prSet/>
      <dgm:spPr/>
      <dgm:t>
        <a:bodyPr/>
        <a:lstStyle/>
        <a:p>
          <a:endParaRPr lang="en-US"/>
        </a:p>
      </dgm:t>
    </dgm:pt>
    <dgm:pt modelId="{BB2B1070-9A72-4A3C-8654-2F7919729574}" type="sibTrans" cxnId="{5F73882F-B9FB-40A6-B6AE-ECF188F07067}">
      <dgm:prSet/>
      <dgm:spPr/>
      <dgm:t>
        <a:bodyPr/>
        <a:lstStyle/>
        <a:p>
          <a:endParaRPr lang="en-US"/>
        </a:p>
      </dgm:t>
    </dgm:pt>
    <dgm:pt modelId="{64891C7F-8690-4520-B7BD-BAD595D33AC4}">
      <dgm:prSet/>
      <dgm:spPr/>
      <dgm:t>
        <a:bodyPr/>
        <a:lstStyle/>
        <a:p>
          <a:r>
            <a:rPr lang="en-GB"/>
            <a:t>Communication strategies</a:t>
          </a:r>
          <a:endParaRPr lang="en-US"/>
        </a:p>
      </dgm:t>
    </dgm:pt>
    <dgm:pt modelId="{234B6561-55A9-4A7E-AD25-311853475763}" type="parTrans" cxnId="{B0ED891A-80B1-42D1-A050-797BD49129D0}">
      <dgm:prSet/>
      <dgm:spPr/>
      <dgm:t>
        <a:bodyPr/>
        <a:lstStyle/>
        <a:p>
          <a:endParaRPr lang="en-US"/>
        </a:p>
      </dgm:t>
    </dgm:pt>
    <dgm:pt modelId="{F4F4F456-3CDE-429B-BCCF-1544A6A4EBC8}" type="sibTrans" cxnId="{B0ED891A-80B1-42D1-A050-797BD49129D0}">
      <dgm:prSet/>
      <dgm:spPr/>
      <dgm:t>
        <a:bodyPr/>
        <a:lstStyle/>
        <a:p>
          <a:endParaRPr lang="en-US"/>
        </a:p>
      </dgm:t>
    </dgm:pt>
    <dgm:pt modelId="{24974949-2FC5-4D1C-B824-426D4AAF6B9B}">
      <dgm:prSet/>
      <dgm:spPr/>
      <dgm:t>
        <a:bodyPr/>
        <a:lstStyle/>
        <a:p>
          <a:r>
            <a:rPr lang="en-GB"/>
            <a:t>Conclusion</a:t>
          </a:r>
          <a:endParaRPr lang="en-US"/>
        </a:p>
      </dgm:t>
    </dgm:pt>
    <dgm:pt modelId="{E32F178B-7355-4E9E-B0FA-3C8187BB5409}" type="parTrans" cxnId="{3D434FCE-82BB-4EC5-9ED4-B532A180ADF0}">
      <dgm:prSet/>
      <dgm:spPr/>
      <dgm:t>
        <a:bodyPr/>
        <a:lstStyle/>
        <a:p>
          <a:endParaRPr lang="en-US"/>
        </a:p>
      </dgm:t>
    </dgm:pt>
    <dgm:pt modelId="{EF577273-0192-4E07-BB83-2DEE343AEF06}" type="sibTrans" cxnId="{3D434FCE-82BB-4EC5-9ED4-B532A180ADF0}">
      <dgm:prSet/>
      <dgm:spPr/>
      <dgm:t>
        <a:bodyPr/>
        <a:lstStyle/>
        <a:p>
          <a:endParaRPr lang="en-US"/>
        </a:p>
      </dgm:t>
    </dgm:pt>
    <dgm:pt modelId="{307C26AA-8C43-4C3C-9A15-C46286E023FA}">
      <dgm:prSet/>
      <dgm:spPr/>
      <dgm:t>
        <a:bodyPr/>
        <a:lstStyle/>
        <a:p>
          <a:r>
            <a:rPr lang="en-GB"/>
            <a:t>References </a:t>
          </a:r>
          <a:endParaRPr lang="en-US"/>
        </a:p>
      </dgm:t>
    </dgm:pt>
    <dgm:pt modelId="{A3877DEE-6FA0-4F5B-8B9E-F4589892FAD3}" type="parTrans" cxnId="{FE028CAA-B313-481E-80B7-7E5C72A5BB90}">
      <dgm:prSet/>
      <dgm:spPr/>
      <dgm:t>
        <a:bodyPr/>
        <a:lstStyle/>
        <a:p>
          <a:endParaRPr lang="en-US"/>
        </a:p>
      </dgm:t>
    </dgm:pt>
    <dgm:pt modelId="{F9B816DB-4A8D-422D-91D5-C65EED82318A}" type="sibTrans" cxnId="{FE028CAA-B313-481E-80B7-7E5C72A5BB90}">
      <dgm:prSet/>
      <dgm:spPr/>
      <dgm:t>
        <a:bodyPr/>
        <a:lstStyle/>
        <a:p>
          <a:endParaRPr lang="en-US"/>
        </a:p>
      </dgm:t>
    </dgm:pt>
    <dgm:pt modelId="{8763B626-83A4-42FD-9C74-3020467D8CDF}" type="pres">
      <dgm:prSet presAssocID="{E51E5453-0D13-4985-9901-C54963DF0584}" presName="diagram" presStyleCnt="0">
        <dgm:presLayoutVars>
          <dgm:dir/>
          <dgm:resizeHandles val="exact"/>
        </dgm:presLayoutVars>
      </dgm:prSet>
      <dgm:spPr/>
    </dgm:pt>
    <dgm:pt modelId="{17221A72-E50E-4231-AC85-31A0287606BE}" type="pres">
      <dgm:prSet presAssocID="{522CCEB0-5AA5-4C5A-98D1-8BC1D86FC7C6}" presName="node" presStyleLbl="node1" presStyleIdx="0" presStyleCnt="7">
        <dgm:presLayoutVars>
          <dgm:bulletEnabled val="1"/>
        </dgm:presLayoutVars>
      </dgm:prSet>
      <dgm:spPr/>
    </dgm:pt>
    <dgm:pt modelId="{EDFDB5C0-FE10-41E0-BE62-EA321E2D05AC}" type="pres">
      <dgm:prSet presAssocID="{F515828D-D24F-4A1F-89B1-E20BAD730926}" presName="sibTrans" presStyleCnt="0"/>
      <dgm:spPr/>
    </dgm:pt>
    <dgm:pt modelId="{1C41F1C3-7789-4DC0-8AEB-DB7303E458F2}" type="pres">
      <dgm:prSet presAssocID="{8EA7ACED-CA85-4081-B6E5-5927C7FA44F0}" presName="node" presStyleLbl="node1" presStyleIdx="1" presStyleCnt="7">
        <dgm:presLayoutVars>
          <dgm:bulletEnabled val="1"/>
        </dgm:presLayoutVars>
      </dgm:prSet>
      <dgm:spPr/>
    </dgm:pt>
    <dgm:pt modelId="{F92320C8-D790-4EAE-9F20-AC8E3BA32126}" type="pres">
      <dgm:prSet presAssocID="{3C8BF467-792F-46BC-831D-3E2D24B27F09}" presName="sibTrans" presStyleCnt="0"/>
      <dgm:spPr/>
    </dgm:pt>
    <dgm:pt modelId="{230A370F-7DBB-43A3-A665-258BADEF91B6}" type="pres">
      <dgm:prSet presAssocID="{D4A018A9-5156-4FE0-8D5B-C4711D0FA771}" presName="node" presStyleLbl="node1" presStyleIdx="2" presStyleCnt="7">
        <dgm:presLayoutVars>
          <dgm:bulletEnabled val="1"/>
        </dgm:presLayoutVars>
      </dgm:prSet>
      <dgm:spPr/>
    </dgm:pt>
    <dgm:pt modelId="{9C187531-D1C0-4474-A6A0-013669B7C29B}" type="pres">
      <dgm:prSet presAssocID="{B78B7D8A-9AAF-428A-90B6-F942BB2A9446}" presName="sibTrans" presStyleCnt="0"/>
      <dgm:spPr/>
    </dgm:pt>
    <dgm:pt modelId="{C4D03C2F-6A34-48C0-9C8E-E921FFCD4349}" type="pres">
      <dgm:prSet presAssocID="{2B6836DB-A8A9-4677-AF67-A5285339D7B8}" presName="node" presStyleLbl="node1" presStyleIdx="3" presStyleCnt="7">
        <dgm:presLayoutVars>
          <dgm:bulletEnabled val="1"/>
        </dgm:presLayoutVars>
      </dgm:prSet>
      <dgm:spPr/>
    </dgm:pt>
    <dgm:pt modelId="{087EA888-0F70-4063-B854-E2F74B1A2EEC}" type="pres">
      <dgm:prSet presAssocID="{BB2B1070-9A72-4A3C-8654-2F7919729574}" presName="sibTrans" presStyleCnt="0"/>
      <dgm:spPr/>
    </dgm:pt>
    <dgm:pt modelId="{08868513-FBAA-4C8C-BBAD-91F00F7BD8FB}" type="pres">
      <dgm:prSet presAssocID="{64891C7F-8690-4520-B7BD-BAD595D33AC4}" presName="node" presStyleLbl="node1" presStyleIdx="4" presStyleCnt="7">
        <dgm:presLayoutVars>
          <dgm:bulletEnabled val="1"/>
        </dgm:presLayoutVars>
      </dgm:prSet>
      <dgm:spPr/>
    </dgm:pt>
    <dgm:pt modelId="{D67E6419-30D3-4125-B8C8-BB06E82C4675}" type="pres">
      <dgm:prSet presAssocID="{F4F4F456-3CDE-429B-BCCF-1544A6A4EBC8}" presName="sibTrans" presStyleCnt="0"/>
      <dgm:spPr/>
    </dgm:pt>
    <dgm:pt modelId="{F869068B-624E-4F82-8B8B-E30A30A21296}" type="pres">
      <dgm:prSet presAssocID="{24974949-2FC5-4D1C-B824-426D4AAF6B9B}" presName="node" presStyleLbl="node1" presStyleIdx="5" presStyleCnt="7">
        <dgm:presLayoutVars>
          <dgm:bulletEnabled val="1"/>
        </dgm:presLayoutVars>
      </dgm:prSet>
      <dgm:spPr/>
    </dgm:pt>
    <dgm:pt modelId="{84CC554F-8A58-42B7-B7A8-A7DA0283181A}" type="pres">
      <dgm:prSet presAssocID="{EF577273-0192-4E07-BB83-2DEE343AEF06}" presName="sibTrans" presStyleCnt="0"/>
      <dgm:spPr/>
    </dgm:pt>
    <dgm:pt modelId="{A0046E1E-2EC1-4F33-AC20-A13A0F58B7FB}" type="pres">
      <dgm:prSet presAssocID="{307C26AA-8C43-4C3C-9A15-C46286E023FA}" presName="node" presStyleLbl="node1" presStyleIdx="6" presStyleCnt="7">
        <dgm:presLayoutVars>
          <dgm:bulletEnabled val="1"/>
        </dgm:presLayoutVars>
      </dgm:prSet>
      <dgm:spPr/>
    </dgm:pt>
  </dgm:ptLst>
  <dgm:cxnLst>
    <dgm:cxn modelId="{85B4C214-2895-47FB-BF34-D857D01513BF}" srcId="{E51E5453-0D13-4985-9901-C54963DF0584}" destId="{522CCEB0-5AA5-4C5A-98D1-8BC1D86FC7C6}" srcOrd="0" destOrd="0" parTransId="{8C64E803-58AF-4E7A-B932-6F8B87D244A2}" sibTransId="{F515828D-D24F-4A1F-89B1-E20BAD730926}"/>
    <dgm:cxn modelId="{B0ED891A-80B1-42D1-A050-797BD49129D0}" srcId="{E51E5453-0D13-4985-9901-C54963DF0584}" destId="{64891C7F-8690-4520-B7BD-BAD595D33AC4}" srcOrd="4" destOrd="0" parTransId="{234B6561-55A9-4A7E-AD25-311853475763}" sibTransId="{F4F4F456-3CDE-429B-BCCF-1544A6A4EBC8}"/>
    <dgm:cxn modelId="{5F73882F-B9FB-40A6-B6AE-ECF188F07067}" srcId="{E51E5453-0D13-4985-9901-C54963DF0584}" destId="{2B6836DB-A8A9-4677-AF67-A5285339D7B8}" srcOrd="3" destOrd="0" parTransId="{C8716F19-8340-4D9A-A740-19570E6450F4}" sibTransId="{BB2B1070-9A72-4A3C-8654-2F7919729574}"/>
    <dgm:cxn modelId="{9048915F-C0F2-4DB4-B2AE-AEED348DD900}" type="presOf" srcId="{E51E5453-0D13-4985-9901-C54963DF0584}" destId="{8763B626-83A4-42FD-9C74-3020467D8CDF}" srcOrd="0" destOrd="0" presId="urn:microsoft.com/office/officeart/2005/8/layout/default"/>
    <dgm:cxn modelId="{8452CC60-F4B5-48DA-9D84-59F99B29A93C}" type="presOf" srcId="{307C26AA-8C43-4C3C-9A15-C46286E023FA}" destId="{A0046E1E-2EC1-4F33-AC20-A13A0F58B7FB}" srcOrd="0" destOrd="0" presId="urn:microsoft.com/office/officeart/2005/8/layout/default"/>
    <dgm:cxn modelId="{D547AA57-522A-4638-B979-0687981BFB5A}" type="presOf" srcId="{64891C7F-8690-4520-B7BD-BAD595D33AC4}" destId="{08868513-FBAA-4C8C-BBAD-91F00F7BD8FB}" srcOrd="0" destOrd="0" presId="urn:microsoft.com/office/officeart/2005/8/layout/default"/>
    <dgm:cxn modelId="{709EAA7D-ADE8-4526-B273-C934AD3320A4}" srcId="{E51E5453-0D13-4985-9901-C54963DF0584}" destId="{8EA7ACED-CA85-4081-B6E5-5927C7FA44F0}" srcOrd="1" destOrd="0" parTransId="{081BF3AE-3182-4957-B6EF-408D6D9F697B}" sibTransId="{3C8BF467-792F-46BC-831D-3E2D24B27F09}"/>
    <dgm:cxn modelId="{19E6EA9A-6109-4A3A-9E2E-D00A11EEB712}" type="presOf" srcId="{8EA7ACED-CA85-4081-B6E5-5927C7FA44F0}" destId="{1C41F1C3-7789-4DC0-8AEB-DB7303E458F2}" srcOrd="0" destOrd="0" presId="urn:microsoft.com/office/officeart/2005/8/layout/default"/>
    <dgm:cxn modelId="{FE028CAA-B313-481E-80B7-7E5C72A5BB90}" srcId="{E51E5453-0D13-4985-9901-C54963DF0584}" destId="{307C26AA-8C43-4C3C-9A15-C46286E023FA}" srcOrd="6" destOrd="0" parTransId="{A3877DEE-6FA0-4F5B-8B9E-F4589892FAD3}" sibTransId="{F9B816DB-4A8D-422D-91D5-C65EED82318A}"/>
    <dgm:cxn modelId="{345771BA-131F-468B-83C2-B91F79E0C475}" type="presOf" srcId="{2B6836DB-A8A9-4677-AF67-A5285339D7B8}" destId="{C4D03C2F-6A34-48C0-9C8E-E921FFCD4349}" srcOrd="0" destOrd="0" presId="urn:microsoft.com/office/officeart/2005/8/layout/default"/>
    <dgm:cxn modelId="{3D434FCE-82BB-4EC5-9ED4-B532A180ADF0}" srcId="{E51E5453-0D13-4985-9901-C54963DF0584}" destId="{24974949-2FC5-4D1C-B824-426D4AAF6B9B}" srcOrd="5" destOrd="0" parTransId="{E32F178B-7355-4E9E-B0FA-3C8187BB5409}" sibTransId="{EF577273-0192-4E07-BB83-2DEE343AEF06}"/>
    <dgm:cxn modelId="{839FF3D5-5D8D-48C7-BF9B-B0315E97AA54}" srcId="{E51E5453-0D13-4985-9901-C54963DF0584}" destId="{D4A018A9-5156-4FE0-8D5B-C4711D0FA771}" srcOrd="2" destOrd="0" parTransId="{1C568AC5-88BD-4607-8D9B-CD49CD0B914B}" sibTransId="{B78B7D8A-9AAF-428A-90B6-F942BB2A9446}"/>
    <dgm:cxn modelId="{77399FEB-54DB-430F-877E-61F0E18E69B7}" type="presOf" srcId="{24974949-2FC5-4D1C-B824-426D4AAF6B9B}" destId="{F869068B-624E-4F82-8B8B-E30A30A21296}" srcOrd="0" destOrd="0" presId="urn:microsoft.com/office/officeart/2005/8/layout/default"/>
    <dgm:cxn modelId="{BA1E8EFB-C99D-4F73-85A5-3BA1359D0BF4}" type="presOf" srcId="{522CCEB0-5AA5-4C5A-98D1-8BC1D86FC7C6}" destId="{17221A72-E50E-4231-AC85-31A0287606BE}" srcOrd="0" destOrd="0" presId="urn:microsoft.com/office/officeart/2005/8/layout/default"/>
    <dgm:cxn modelId="{DEB5DEFC-1ADE-4BF9-8875-EB94318ACD3D}" type="presOf" srcId="{D4A018A9-5156-4FE0-8D5B-C4711D0FA771}" destId="{230A370F-7DBB-43A3-A665-258BADEF91B6}" srcOrd="0" destOrd="0" presId="urn:microsoft.com/office/officeart/2005/8/layout/default"/>
    <dgm:cxn modelId="{5051E25E-C014-4124-B63E-CBD6FE15863D}" type="presParOf" srcId="{8763B626-83A4-42FD-9C74-3020467D8CDF}" destId="{17221A72-E50E-4231-AC85-31A0287606BE}" srcOrd="0" destOrd="0" presId="urn:microsoft.com/office/officeart/2005/8/layout/default"/>
    <dgm:cxn modelId="{9CBA4C29-E903-44B0-9A62-CE8C197D2306}" type="presParOf" srcId="{8763B626-83A4-42FD-9C74-3020467D8CDF}" destId="{EDFDB5C0-FE10-41E0-BE62-EA321E2D05AC}" srcOrd="1" destOrd="0" presId="urn:microsoft.com/office/officeart/2005/8/layout/default"/>
    <dgm:cxn modelId="{F36EE03F-A8CE-4AA8-9696-2DC6A5F45F17}" type="presParOf" srcId="{8763B626-83A4-42FD-9C74-3020467D8CDF}" destId="{1C41F1C3-7789-4DC0-8AEB-DB7303E458F2}" srcOrd="2" destOrd="0" presId="urn:microsoft.com/office/officeart/2005/8/layout/default"/>
    <dgm:cxn modelId="{578086A8-5E95-4E0D-B25D-444F95CF4382}" type="presParOf" srcId="{8763B626-83A4-42FD-9C74-3020467D8CDF}" destId="{F92320C8-D790-4EAE-9F20-AC8E3BA32126}" srcOrd="3" destOrd="0" presId="urn:microsoft.com/office/officeart/2005/8/layout/default"/>
    <dgm:cxn modelId="{1C87C0C4-780F-4BE2-80B9-F4A864E3D5A7}" type="presParOf" srcId="{8763B626-83A4-42FD-9C74-3020467D8CDF}" destId="{230A370F-7DBB-43A3-A665-258BADEF91B6}" srcOrd="4" destOrd="0" presId="urn:microsoft.com/office/officeart/2005/8/layout/default"/>
    <dgm:cxn modelId="{CF70D2AB-16AA-424B-9736-07807697FEF5}" type="presParOf" srcId="{8763B626-83A4-42FD-9C74-3020467D8CDF}" destId="{9C187531-D1C0-4474-A6A0-013669B7C29B}" srcOrd="5" destOrd="0" presId="urn:microsoft.com/office/officeart/2005/8/layout/default"/>
    <dgm:cxn modelId="{C2DD318F-35FB-49BB-9A08-C5E17B0A17F7}" type="presParOf" srcId="{8763B626-83A4-42FD-9C74-3020467D8CDF}" destId="{C4D03C2F-6A34-48C0-9C8E-E921FFCD4349}" srcOrd="6" destOrd="0" presId="urn:microsoft.com/office/officeart/2005/8/layout/default"/>
    <dgm:cxn modelId="{E629A21A-D3FB-44F5-8CE7-EB1D7EE42BEB}" type="presParOf" srcId="{8763B626-83A4-42FD-9C74-3020467D8CDF}" destId="{087EA888-0F70-4063-B854-E2F74B1A2EEC}" srcOrd="7" destOrd="0" presId="urn:microsoft.com/office/officeart/2005/8/layout/default"/>
    <dgm:cxn modelId="{BAA13A5E-96F5-45AD-B80A-F5FA8D3F4E12}" type="presParOf" srcId="{8763B626-83A4-42FD-9C74-3020467D8CDF}" destId="{08868513-FBAA-4C8C-BBAD-91F00F7BD8FB}" srcOrd="8" destOrd="0" presId="urn:microsoft.com/office/officeart/2005/8/layout/default"/>
    <dgm:cxn modelId="{CA23B8CC-EA61-4DA2-BC7A-4328D4A9EF60}" type="presParOf" srcId="{8763B626-83A4-42FD-9C74-3020467D8CDF}" destId="{D67E6419-30D3-4125-B8C8-BB06E82C4675}" srcOrd="9" destOrd="0" presId="urn:microsoft.com/office/officeart/2005/8/layout/default"/>
    <dgm:cxn modelId="{5011A16C-C5AD-4098-B742-E7C49915CBDB}" type="presParOf" srcId="{8763B626-83A4-42FD-9C74-3020467D8CDF}" destId="{F869068B-624E-4F82-8B8B-E30A30A21296}" srcOrd="10" destOrd="0" presId="urn:microsoft.com/office/officeart/2005/8/layout/default"/>
    <dgm:cxn modelId="{A5A64218-3B25-4EE9-9222-390800D4EC12}" type="presParOf" srcId="{8763B626-83A4-42FD-9C74-3020467D8CDF}" destId="{84CC554F-8A58-42B7-B7A8-A7DA0283181A}" srcOrd="11" destOrd="0" presId="urn:microsoft.com/office/officeart/2005/8/layout/default"/>
    <dgm:cxn modelId="{5E3211E7-B9B2-4CBE-A3BE-2F686158AB68}" type="presParOf" srcId="{8763B626-83A4-42FD-9C74-3020467D8CDF}" destId="{A0046E1E-2EC1-4F33-AC20-A13A0F58B7F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3592A7-F5E4-4FBB-8307-AA1EFAEFE4A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034BFE-F278-473F-BE16-2F3B09018617}">
      <dgm:prSet/>
      <dgm:spPr/>
      <dgm:t>
        <a:bodyPr/>
        <a:lstStyle/>
        <a:p>
          <a:r>
            <a:rPr lang="en-GB" dirty="0"/>
            <a:t>The aim of this presentation is to identify and provide solutions that can help Wilko recover from administration. The presentation will also recommend a strategy to implement and review these solutions and will recommend communication strategies that Wilko can use to implement solutions efficiently. </a:t>
          </a:r>
          <a:endParaRPr lang="en-US" dirty="0"/>
        </a:p>
      </dgm:t>
    </dgm:pt>
    <dgm:pt modelId="{47DE8A37-D17C-467F-A25E-DF4A5696A5C8}" type="parTrans" cxnId="{1F1EA396-7F75-488F-A11E-D6D8B25F1B7E}">
      <dgm:prSet/>
      <dgm:spPr/>
      <dgm:t>
        <a:bodyPr/>
        <a:lstStyle/>
        <a:p>
          <a:endParaRPr lang="en-US"/>
        </a:p>
      </dgm:t>
    </dgm:pt>
    <dgm:pt modelId="{0D55A895-B426-4D29-AC4B-BD602735D2F9}" type="sibTrans" cxnId="{1F1EA396-7F75-488F-A11E-D6D8B25F1B7E}">
      <dgm:prSet/>
      <dgm:spPr/>
      <dgm:t>
        <a:bodyPr/>
        <a:lstStyle/>
        <a:p>
          <a:endParaRPr lang="en-US"/>
        </a:p>
      </dgm:t>
    </dgm:pt>
    <dgm:pt modelId="{DA9DC4A9-2E17-42C3-88BC-DE2E5D9542B4}">
      <dgm:prSet/>
      <dgm:spPr/>
      <dgm:t>
        <a:bodyPr/>
        <a:lstStyle/>
        <a:p>
          <a:r>
            <a:rPr lang="en-GB" dirty="0"/>
            <a:t>Wilko is a hardware retailer founded in 1930 by James Kemsey Wilkinson and his wife, Marie Wilkinson (Wilko, 2024).</a:t>
          </a:r>
          <a:endParaRPr lang="en-US" dirty="0"/>
        </a:p>
      </dgm:t>
    </dgm:pt>
    <dgm:pt modelId="{60185223-8954-4C3B-8B2A-D3AE80F77BF8}" type="parTrans" cxnId="{8DCD6961-B874-4596-94E1-DF0F399638F2}">
      <dgm:prSet/>
      <dgm:spPr/>
      <dgm:t>
        <a:bodyPr/>
        <a:lstStyle/>
        <a:p>
          <a:endParaRPr lang="en-US"/>
        </a:p>
      </dgm:t>
    </dgm:pt>
    <dgm:pt modelId="{2D390DCE-A11F-4CD8-B3B4-50AA33005F38}" type="sibTrans" cxnId="{8DCD6961-B874-4596-94E1-DF0F399638F2}">
      <dgm:prSet/>
      <dgm:spPr/>
      <dgm:t>
        <a:bodyPr/>
        <a:lstStyle/>
        <a:p>
          <a:endParaRPr lang="en-US"/>
        </a:p>
      </dgm:t>
    </dgm:pt>
    <dgm:pt modelId="{E1EE03CD-1E76-4A95-9A1F-2F418353FA38}">
      <dgm:prSet/>
      <dgm:spPr/>
      <dgm:t>
        <a:bodyPr/>
        <a:lstStyle/>
        <a:p>
          <a:r>
            <a:rPr lang="en-GB" dirty="0"/>
            <a:t>Since its foundation Wilko opened around 408 stores in the UK and since 2000s Wilko also entered the e-commerce market by establishing its own website to sell products online (Wilko, 2024).</a:t>
          </a:r>
          <a:endParaRPr lang="en-US" dirty="0"/>
        </a:p>
      </dgm:t>
    </dgm:pt>
    <dgm:pt modelId="{0C4B3A2D-E268-43E9-9153-E5C620AB461E}" type="parTrans" cxnId="{04F8B2C2-44A1-4E38-8AD9-331773505BBD}">
      <dgm:prSet/>
      <dgm:spPr/>
      <dgm:t>
        <a:bodyPr/>
        <a:lstStyle/>
        <a:p>
          <a:endParaRPr lang="en-US"/>
        </a:p>
      </dgm:t>
    </dgm:pt>
    <dgm:pt modelId="{E125D2B5-449B-4247-9CDB-B7EE00EFCB69}" type="sibTrans" cxnId="{04F8B2C2-44A1-4E38-8AD9-331773505BBD}">
      <dgm:prSet/>
      <dgm:spPr/>
      <dgm:t>
        <a:bodyPr/>
        <a:lstStyle/>
        <a:p>
          <a:endParaRPr lang="en-US"/>
        </a:p>
      </dgm:t>
    </dgm:pt>
    <dgm:pt modelId="{C18FF4E1-BA7A-4FC5-8F79-5D91CFF98CE2}">
      <dgm:prSet/>
      <dgm:spPr/>
      <dgm:t>
        <a:bodyPr/>
        <a:lstStyle/>
        <a:p>
          <a:r>
            <a:rPr lang="en-GB" dirty="0"/>
            <a:t>The retailer has registered success for many consecutive years. However, during the last five years the company started to lose profits, leading to the biggest loss in the history of the organisation when Wilko reported a loss of almost 42,000,000 British pounds (Statista, 2023).</a:t>
          </a:r>
          <a:endParaRPr lang="en-US" dirty="0"/>
        </a:p>
      </dgm:t>
    </dgm:pt>
    <dgm:pt modelId="{B0847F41-E4D6-4323-ADDB-F57739AD521C}" type="parTrans" cxnId="{2DEDE11C-2721-412E-ACD4-9455924F57CF}">
      <dgm:prSet/>
      <dgm:spPr/>
      <dgm:t>
        <a:bodyPr/>
        <a:lstStyle/>
        <a:p>
          <a:endParaRPr lang="en-US"/>
        </a:p>
      </dgm:t>
    </dgm:pt>
    <dgm:pt modelId="{A071C971-BD9F-40D5-8821-F1A3B0CEBA4C}" type="sibTrans" cxnId="{2DEDE11C-2721-412E-ACD4-9455924F57CF}">
      <dgm:prSet/>
      <dgm:spPr/>
      <dgm:t>
        <a:bodyPr/>
        <a:lstStyle/>
        <a:p>
          <a:endParaRPr lang="en-US"/>
        </a:p>
      </dgm:t>
    </dgm:pt>
    <dgm:pt modelId="{67FCE50A-37FE-4136-AB5B-CC0CA25EFBB6}">
      <dgm:prSet/>
      <dgm:spPr/>
      <dgm:t>
        <a:bodyPr/>
        <a:lstStyle/>
        <a:p>
          <a:r>
            <a:rPr lang="en-GB" dirty="0"/>
            <a:t>In 2023, Wilko collapsed into administration, leaving 12,000 people unemployed. The CEO of Wilko, Mark Jackson, declared that Wilko did everything possible to avoid business closure. However, no solution has proved successful for the retailer (Sillars, 2023).</a:t>
          </a:r>
          <a:endParaRPr lang="en-US" dirty="0"/>
        </a:p>
      </dgm:t>
    </dgm:pt>
    <dgm:pt modelId="{5B1DBEFB-4C97-497E-8E43-74BBB5C9667D}" type="parTrans" cxnId="{0E639EC3-8EB8-464D-A238-CEA2B5D25212}">
      <dgm:prSet/>
      <dgm:spPr/>
      <dgm:t>
        <a:bodyPr/>
        <a:lstStyle/>
        <a:p>
          <a:endParaRPr lang="en-US"/>
        </a:p>
      </dgm:t>
    </dgm:pt>
    <dgm:pt modelId="{6F85EF59-49CF-4D0A-B755-57319AECF889}" type="sibTrans" cxnId="{0E639EC3-8EB8-464D-A238-CEA2B5D25212}">
      <dgm:prSet/>
      <dgm:spPr/>
      <dgm:t>
        <a:bodyPr/>
        <a:lstStyle/>
        <a:p>
          <a:endParaRPr lang="en-US"/>
        </a:p>
      </dgm:t>
    </dgm:pt>
    <dgm:pt modelId="{9842C2C6-1FB6-4D59-83B8-63F02A74390E}">
      <dgm:prSet/>
      <dgm:spPr/>
      <dgm:t>
        <a:bodyPr/>
        <a:lstStyle/>
        <a:p>
          <a:endParaRPr lang="en-US" dirty="0"/>
        </a:p>
      </dgm:t>
    </dgm:pt>
    <dgm:pt modelId="{5BD70D5B-A8FC-4A37-AB83-7AC006A7FE6F}" type="parTrans" cxnId="{E71DA96F-4AA4-45D5-9C5D-5D01D0C95364}">
      <dgm:prSet/>
      <dgm:spPr/>
      <dgm:t>
        <a:bodyPr/>
        <a:lstStyle/>
        <a:p>
          <a:endParaRPr lang="en-US"/>
        </a:p>
      </dgm:t>
    </dgm:pt>
    <dgm:pt modelId="{BBC7CEB9-F653-43F0-AB43-656F375C1678}" type="sibTrans" cxnId="{E71DA96F-4AA4-45D5-9C5D-5D01D0C95364}">
      <dgm:prSet/>
      <dgm:spPr/>
      <dgm:t>
        <a:bodyPr/>
        <a:lstStyle/>
        <a:p>
          <a:endParaRPr lang="en-US"/>
        </a:p>
      </dgm:t>
    </dgm:pt>
    <dgm:pt modelId="{D71C5FEC-1A5E-4BC0-9501-A8951CA4A8BA}" type="pres">
      <dgm:prSet presAssocID="{523592A7-F5E4-4FBB-8307-AA1EFAEFE4A8}" presName="root" presStyleCnt="0">
        <dgm:presLayoutVars>
          <dgm:dir/>
          <dgm:resizeHandles val="exact"/>
        </dgm:presLayoutVars>
      </dgm:prSet>
      <dgm:spPr/>
    </dgm:pt>
    <dgm:pt modelId="{3D47094A-6686-44F7-BE16-E22DDE9D1124}" type="pres">
      <dgm:prSet presAssocID="{E9034BFE-F278-473F-BE16-2F3B09018617}" presName="compNode" presStyleCnt="0"/>
      <dgm:spPr/>
    </dgm:pt>
    <dgm:pt modelId="{F9464F17-22F9-44F7-9FAC-806F8FA27206}" type="pres">
      <dgm:prSet presAssocID="{E9034BFE-F278-473F-BE16-2F3B0901861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E447E345-38EB-4BD3-82F5-51423E57A946}" type="pres">
      <dgm:prSet presAssocID="{E9034BFE-F278-473F-BE16-2F3B09018617}" presName="spaceRect" presStyleCnt="0"/>
      <dgm:spPr/>
    </dgm:pt>
    <dgm:pt modelId="{D754D0DA-2B62-46DC-B148-6069B0D8BD13}" type="pres">
      <dgm:prSet presAssocID="{E9034BFE-F278-473F-BE16-2F3B09018617}" presName="textRect" presStyleLbl="revTx" presStyleIdx="0" presStyleCnt="6">
        <dgm:presLayoutVars>
          <dgm:chMax val="1"/>
          <dgm:chPref val="1"/>
        </dgm:presLayoutVars>
      </dgm:prSet>
      <dgm:spPr/>
    </dgm:pt>
    <dgm:pt modelId="{2D459738-D177-448E-B368-C7F84C0E1B70}" type="pres">
      <dgm:prSet presAssocID="{0D55A895-B426-4D29-AC4B-BD602735D2F9}" presName="sibTrans" presStyleCnt="0"/>
      <dgm:spPr/>
    </dgm:pt>
    <dgm:pt modelId="{BCA6B7B0-43F7-4D12-A936-E3B7D68A80DA}" type="pres">
      <dgm:prSet presAssocID="{DA9DC4A9-2E17-42C3-88BC-DE2E5D9542B4}" presName="compNode" presStyleCnt="0"/>
      <dgm:spPr/>
    </dgm:pt>
    <dgm:pt modelId="{D23A3EBC-1352-4BDE-9604-46F24309E4A6}" type="pres">
      <dgm:prSet presAssocID="{DA9DC4A9-2E17-42C3-88BC-DE2E5D9542B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319758F2-C1F2-47FD-A9A0-460E4067E241}" type="pres">
      <dgm:prSet presAssocID="{DA9DC4A9-2E17-42C3-88BC-DE2E5D9542B4}" presName="spaceRect" presStyleCnt="0"/>
      <dgm:spPr/>
    </dgm:pt>
    <dgm:pt modelId="{EBD06948-31FF-4A20-A985-88E94A4B7784}" type="pres">
      <dgm:prSet presAssocID="{DA9DC4A9-2E17-42C3-88BC-DE2E5D9542B4}" presName="textRect" presStyleLbl="revTx" presStyleIdx="1" presStyleCnt="6">
        <dgm:presLayoutVars>
          <dgm:chMax val="1"/>
          <dgm:chPref val="1"/>
        </dgm:presLayoutVars>
      </dgm:prSet>
      <dgm:spPr/>
    </dgm:pt>
    <dgm:pt modelId="{67BA4D74-5A93-4BB2-8531-374451FF870A}" type="pres">
      <dgm:prSet presAssocID="{2D390DCE-A11F-4CD8-B3B4-50AA33005F38}" presName="sibTrans" presStyleCnt="0"/>
      <dgm:spPr/>
    </dgm:pt>
    <dgm:pt modelId="{1C1F1F4F-EC83-434F-BC0D-E9B76444A401}" type="pres">
      <dgm:prSet presAssocID="{E1EE03CD-1E76-4A95-9A1F-2F418353FA38}" presName="compNode" presStyleCnt="0"/>
      <dgm:spPr/>
    </dgm:pt>
    <dgm:pt modelId="{2C0B2FB9-4886-4F41-974F-A7C99C462FB1}" type="pres">
      <dgm:prSet presAssocID="{E1EE03CD-1E76-4A95-9A1F-2F418353FA3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2CA6CEF0-4B09-440E-8ABE-2731556128B0}" type="pres">
      <dgm:prSet presAssocID="{E1EE03CD-1E76-4A95-9A1F-2F418353FA38}" presName="spaceRect" presStyleCnt="0"/>
      <dgm:spPr/>
    </dgm:pt>
    <dgm:pt modelId="{70DFBA16-889F-43FC-8FE4-0AA0312D1516}" type="pres">
      <dgm:prSet presAssocID="{E1EE03CD-1E76-4A95-9A1F-2F418353FA38}" presName="textRect" presStyleLbl="revTx" presStyleIdx="2" presStyleCnt="6">
        <dgm:presLayoutVars>
          <dgm:chMax val="1"/>
          <dgm:chPref val="1"/>
        </dgm:presLayoutVars>
      </dgm:prSet>
      <dgm:spPr/>
    </dgm:pt>
    <dgm:pt modelId="{5AD49DD5-5CBE-4339-A561-A129143B92B6}" type="pres">
      <dgm:prSet presAssocID="{E125D2B5-449B-4247-9CDB-B7EE00EFCB69}" presName="sibTrans" presStyleCnt="0"/>
      <dgm:spPr/>
    </dgm:pt>
    <dgm:pt modelId="{9B998FC8-FFBC-4CFC-8466-62E678D40E18}" type="pres">
      <dgm:prSet presAssocID="{C18FF4E1-BA7A-4FC5-8F79-5D91CFF98CE2}" presName="compNode" presStyleCnt="0"/>
      <dgm:spPr/>
    </dgm:pt>
    <dgm:pt modelId="{86426AAF-98C7-4739-8184-809E30C27C50}" type="pres">
      <dgm:prSet presAssocID="{C18FF4E1-BA7A-4FC5-8F79-5D91CFF98CE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6361DED4-7E8C-4F7D-BD01-E398B39125E4}" type="pres">
      <dgm:prSet presAssocID="{C18FF4E1-BA7A-4FC5-8F79-5D91CFF98CE2}" presName="spaceRect" presStyleCnt="0"/>
      <dgm:spPr/>
    </dgm:pt>
    <dgm:pt modelId="{B461CB3D-2A25-4A63-A24B-B9DC629CCEC9}" type="pres">
      <dgm:prSet presAssocID="{C18FF4E1-BA7A-4FC5-8F79-5D91CFF98CE2}" presName="textRect" presStyleLbl="revTx" presStyleIdx="3" presStyleCnt="6">
        <dgm:presLayoutVars>
          <dgm:chMax val="1"/>
          <dgm:chPref val="1"/>
        </dgm:presLayoutVars>
      </dgm:prSet>
      <dgm:spPr/>
    </dgm:pt>
    <dgm:pt modelId="{ECA5CE92-FB80-45D6-8537-459D5ACE0613}" type="pres">
      <dgm:prSet presAssocID="{A071C971-BD9F-40D5-8821-F1A3B0CEBA4C}" presName="sibTrans" presStyleCnt="0"/>
      <dgm:spPr/>
    </dgm:pt>
    <dgm:pt modelId="{25DA8131-299C-4401-BC3A-345973FABDD7}" type="pres">
      <dgm:prSet presAssocID="{67FCE50A-37FE-4136-AB5B-CC0CA25EFBB6}" presName="compNode" presStyleCnt="0"/>
      <dgm:spPr/>
    </dgm:pt>
    <dgm:pt modelId="{CD403603-94D8-4CF3-9968-DEF771EA8E13}" type="pres">
      <dgm:prSet presAssocID="{67FCE50A-37FE-4136-AB5B-CC0CA25EFBB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efighter"/>
        </a:ext>
      </dgm:extLst>
    </dgm:pt>
    <dgm:pt modelId="{86816EF3-15DF-4AD3-879B-3273CE4B57B6}" type="pres">
      <dgm:prSet presAssocID="{67FCE50A-37FE-4136-AB5B-CC0CA25EFBB6}" presName="spaceRect" presStyleCnt="0"/>
      <dgm:spPr/>
    </dgm:pt>
    <dgm:pt modelId="{0208FBDB-004E-4145-BECF-0ACF7DE9746B}" type="pres">
      <dgm:prSet presAssocID="{67FCE50A-37FE-4136-AB5B-CC0CA25EFBB6}" presName="textRect" presStyleLbl="revTx" presStyleIdx="4" presStyleCnt="6">
        <dgm:presLayoutVars>
          <dgm:chMax val="1"/>
          <dgm:chPref val="1"/>
        </dgm:presLayoutVars>
      </dgm:prSet>
      <dgm:spPr/>
    </dgm:pt>
    <dgm:pt modelId="{8DCF855F-F15C-4070-A193-E621131E22AD}" type="pres">
      <dgm:prSet presAssocID="{6F85EF59-49CF-4D0A-B755-57319AECF889}" presName="sibTrans" presStyleCnt="0"/>
      <dgm:spPr/>
    </dgm:pt>
    <dgm:pt modelId="{7D27C175-86A6-42C1-9767-C1A645DA7A2E}" type="pres">
      <dgm:prSet presAssocID="{9842C2C6-1FB6-4D59-83B8-63F02A74390E}" presName="compNode" presStyleCnt="0"/>
      <dgm:spPr/>
    </dgm:pt>
    <dgm:pt modelId="{5FE9B4C9-06B9-44B3-A4CE-9F6F415EAEE7}" type="pres">
      <dgm:prSet presAssocID="{9842C2C6-1FB6-4D59-83B8-63F02A74390E}" presName="iconRect" presStyleLbl="node1" presStyleIdx="5" presStyleCnt="6" custLinFactNeighborX="-12053" custLinFactNeighborY="-2008"/>
      <dgm:spPr>
        <a:ln>
          <a:noFill/>
        </a:ln>
      </dgm:spPr>
    </dgm:pt>
    <dgm:pt modelId="{577B534A-48B6-49A5-96D7-A5350DFA4FB0}" type="pres">
      <dgm:prSet presAssocID="{9842C2C6-1FB6-4D59-83B8-63F02A74390E}" presName="spaceRect" presStyleCnt="0"/>
      <dgm:spPr/>
    </dgm:pt>
    <dgm:pt modelId="{75566AF6-B626-450B-890A-79C69B12DB07}" type="pres">
      <dgm:prSet presAssocID="{9842C2C6-1FB6-4D59-83B8-63F02A74390E}" presName="textRect" presStyleLbl="revTx" presStyleIdx="5" presStyleCnt="6">
        <dgm:presLayoutVars>
          <dgm:chMax val="1"/>
          <dgm:chPref val="1"/>
        </dgm:presLayoutVars>
      </dgm:prSet>
      <dgm:spPr/>
    </dgm:pt>
  </dgm:ptLst>
  <dgm:cxnLst>
    <dgm:cxn modelId="{F00ABC0E-FD9F-4B6C-944E-1B4F5B7D7961}" type="presOf" srcId="{DA9DC4A9-2E17-42C3-88BC-DE2E5D9542B4}" destId="{EBD06948-31FF-4A20-A985-88E94A4B7784}" srcOrd="0" destOrd="0" presId="urn:microsoft.com/office/officeart/2018/2/layout/IconLabelList"/>
    <dgm:cxn modelId="{2DEDE11C-2721-412E-ACD4-9455924F57CF}" srcId="{523592A7-F5E4-4FBB-8307-AA1EFAEFE4A8}" destId="{C18FF4E1-BA7A-4FC5-8F79-5D91CFF98CE2}" srcOrd="3" destOrd="0" parTransId="{B0847F41-E4D6-4323-ADDB-F57739AD521C}" sibTransId="{A071C971-BD9F-40D5-8821-F1A3B0CEBA4C}"/>
    <dgm:cxn modelId="{AF29753F-659B-4F40-B6DB-1140C77DBCEE}" type="presOf" srcId="{C18FF4E1-BA7A-4FC5-8F79-5D91CFF98CE2}" destId="{B461CB3D-2A25-4A63-A24B-B9DC629CCEC9}" srcOrd="0" destOrd="0" presId="urn:microsoft.com/office/officeart/2018/2/layout/IconLabelList"/>
    <dgm:cxn modelId="{8DCD6961-B874-4596-94E1-DF0F399638F2}" srcId="{523592A7-F5E4-4FBB-8307-AA1EFAEFE4A8}" destId="{DA9DC4A9-2E17-42C3-88BC-DE2E5D9542B4}" srcOrd="1" destOrd="0" parTransId="{60185223-8954-4C3B-8B2A-D3AE80F77BF8}" sibTransId="{2D390DCE-A11F-4CD8-B3B4-50AA33005F38}"/>
    <dgm:cxn modelId="{F47B0065-9D4B-4276-B0E6-12592FAF92DD}" type="presOf" srcId="{9842C2C6-1FB6-4D59-83B8-63F02A74390E}" destId="{75566AF6-B626-450B-890A-79C69B12DB07}" srcOrd="0" destOrd="0" presId="urn:microsoft.com/office/officeart/2018/2/layout/IconLabelList"/>
    <dgm:cxn modelId="{E71DA96F-4AA4-45D5-9C5D-5D01D0C95364}" srcId="{523592A7-F5E4-4FBB-8307-AA1EFAEFE4A8}" destId="{9842C2C6-1FB6-4D59-83B8-63F02A74390E}" srcOrd="5" destOrd="0" parTransId="{5BD70D5B-A8FC-4A37-AB83-7AC006A7FE6F}" sibTransId="{BBC7CEB9-F653-43F0-AB43-656F375C1678}"/>
    <dgm:cxn modelId="{1F1EA396-7F75-488F-A11E-D6D8B25F1B7E}" srcId="{523592A7-F5E4-4FBB-8307-AA1EFAEFE4A8}" destId="{E9034BFE-F278-473F-BE16-2F3B09018617}" srcOrd="0" destOrd="0" parTransId="{47DE8A37-D17C-467F-A25E-DF4A5696A5C8}" sibTransId="{0D55A895-B426-4D29-AC4B-BD602735D2F9}"/>
    <dgm:cxn modelId="{04F8B2C2-44A1-4E38-8AD9-331773505BBD}" srcId="{523592A7-F5E4-4FBB-8307-AA1EFAEFE4A8}" destId="{E1EE03CD-1E76-4A95-9A1F-2F418353FA38}" srcOrd="2" destOrd="0" parTransId="{0C4B3A2D-E268-43E9-9153-E5C620AB461E}" sibTransId="{E125D2B5-449B-4247-9CDB-B7EE00EFCB69}"/>
    <dgm:cxn modelId="{0E639EC3-8EB8-464D-A238-CEA2B5D25212}" srcId="{523592A7-F5E4-4FBB-8307-AA1EFAEFE4A8}" destId="{67FCE50A-37FE-4136-AB5B-CC0CA25EFBB6}" srcOrd="4" destOrd="0" parTransId="{5B1DBEFB-4C97-497E-8E43-74BBB5C9667D}" sibTransId="{6F85EF59-49CF-4D0A-B755-57319AECF889}"/>
    <dgm:cxn modelId="{0A49B6CF-EAA7-4ED1-8B7A-0590A1FB1F9F}" type="presOf" srcId="{E9034BFE-F278-473F-BE16-2F3B09018617}" destId="{D754D0DA-2B62-46DC-B148-6069B0D8BD13}" srcOrd="0" destOrd="0" presId="urn:microsoft.com/office/officeart/2018/2/layout/IconLabelList"/>
    <dgm:cxn modelId="{1EE8DEE7-5224-46DF-9D5B-1BD540B96167}" type="presOf" srcId="{67FCE50A-37FE-4136-AB5B-CC0CA25EFBB6}" destId="{0208FBDB-004E-4145-BECF-0ACF7DE9746B}" srcOrd="0" destOrd="0" presId="urn:microsoft.com/office/officeart/2018/2/layout/IconLabelList"/>
    <dgm:cxn modelId="{6D078CEA-7710-4E20-B5A9-81538BFC2DBE}" type="presOf" srcId="{523592A7-F5E4-4FBB-8307-AA1EFAEFE4A8}" destId="{D71C5FEC-1A5E-4BC0-9501-A8951CA4A8BA}" srcOrd="0" destOrd="0" presId="urn:microsoft.com/office/officeart/2018/2/layout/IconLabelList"/>
    <dgm:cxn modelId="{EB629AEB-D233-431B-B080-01CE8022E459}" type="presOf" srcId="{E1EE03CD-1E76-4A95-9A1F-2F418353FA38}" destId="{70DFBA16-889F-43FC-8FE4-0AA0312D1516}" srcOrd="0" destOrd="0" presId="urn:microsoft.com/office/officeart/2018/2/layout/IconLabelList"/>
    <dgm:cxn modelId="{C2885F84-859D-42FB-9BD2-3E05D59EE331}" type="presParOf" srcId="{D71C5FEC-1A5E-4BC0-9501-A8951CA4A8BA}" destId="{3D47094A-6686-44F7-BE16-E22DDE9D1124}" srcOrd="0" destOrd="0" presId="urn:microsoft.com/office/officeart/2018/2/layout/IconLabelList"/>
    <dgm:cxn modelId="{5E49B3D4-BD42-4442-9B44-23973CCFF346}" type="presParOf" srcId="{3D47094A-6686-44F7-BE16-E22DDE9D1124}" destId="{F9464F17-22F9-44F7-9FAC-806F8FA27206}" srcOrd="0" destOrd="0" presId="urn:microsoft.com/office/officeart/2018/2/layout/IconLabelList"/>
    <dgm:cxn modelId="{FFA3832C-7F1D-4CAC-98B8-73D6179583EA}" type="presParOf" srcId="{3D47094A-6686-44F7-BE16-E22DDE9D1124}" destId="{E447E345-38EB-4BD3-82F5-51423E57A946}" srcOrd="1" destOrd="0" presId="urn:microsoft.com/office/officeart/2018/2/layout/IconLabelList"/>
    <dgm:cxn modelId="{E9238C8F-2985-47C6-8632-0F56C003E59D}" type="presParOf" srcId="{3D47094A-6686-44F7-BE16-E22DDE9D1124}" destId="{D754D0DA-2B62-46DC-B148-6069B0D8BD13}" srcOrd="2" destOrd="0" presId="urn:microsoft.com/office/officeart/2018/2/layout/IconLabelList"/>
    <dgm:cxn modelId="{97FE9A4B-9254-4602-AA1F-4A82AED64E18}" type="presParOf" srcId="{D71C5FEC-1A5E-4BC0-9501-A8951CA4A8BA}" destId="{2D459738-D177-448E-B368-C7F84C0E1B70}" srcOrd="1" destOrd="0" presId="urn:microsoft.com/office/officeart/2018/2/layout/IconLabelList"/>
    <dgm:cxn modelId="{59E9EC36-3651-47DB-915D-2AAB38E0C02F}" type="presParOf" srcId="{D71C5FEC-1A5E-4BC0-9501-A8951CA4A8BA}" destId="{BCA6B7B0-43F7-4D12-A936-E3B7D68A80DA}" srcOrd="2" destOrd="0" presId="urn:microsoft.com/office/officeart/2018/2/layout/IconLabelList"/>
    <dgm:cxn modelId="{A4F9E29C-9533-4009-8149-55F6D2428972}" type="presParOf" srcId="{BCA6B7B0-43F7-4D12-A936-E3B7D68A80DA}" destId="{D23A3EBC-1352-4BDE-9604-46F24309E4A6}" srcOrd="0" destOrd="0" presId="urn:microsoft.com/office/officeart/2018/2/layout/IconLabelList"/>
    <dgm:cxn modelId="{F295FD6B-FF47-454D-B15E-C6176106AC9E}" type="presParOf" srcId="{BCA6B7B0-43F7-4D12-A936-E3B7D68A80DA}" destId="{319758F2-C1F2-47FD-A9A0-460E4067E241}" srcOrd="1" destOrd="0" presId="urn:microsoft.com/office/officeart/2018/2/layout/IconLabelList"/>
    <dgm:cxn modelId="{BCD6BA02-E04B-4F36-86DF-25EABBDB01D5}" type="presParOf" srcId="{BCA6B7B0-43F7-4D12-A936-E3B7D68A80DA}" destId="{EBD06948-31FF-4A20-A985-88E94A4B7784}" srcOrd="2" destOrd="0" presId="urn:microsoft.com/office/officeart/2018/2/layout/IconLabelList"/>
    <dgm:cxn modelId="{76534977-4370-4A87-8803-33C83D632C30}" type="presParOf" srcId="{D71C5FEC-1A5E-4BC0-9501-A8951CA4A8BA}" destId="{67BA4D74-5A93-4BB2-8531-374451FF870A}" srcOrd="3" destOrd="0" presId="urn:microsoft.com/office/officeart/2018/2/layout/IconLabelList"/>
    <dgm:cxn modelId="{782F5755-5723-41CE-8080-014B952B7EB2}" type="presParOf" srcId="{D71C5FEC-1A5E-4BC0-9501-A8951CA4A8BA}" destId="{1C1F1F4F-EC83-434F-BC0D-E9B76444A401}" srcOrd="4" destOrd="0" presId="urn:microsoft.com/office/officeart/2018/2/layout/IconLabelList"/>
    <dgm:cxn modelId="{BC4429F6-2005-4D04-9EA9-E5385ACEE3CA}" type="presParOf" srcId="{1C1F1F4F-EC83-434F-BC0D-E9B76444A401}" destId="{2C0B2FB9-4886-4F41-974F-A7C99C462FB1}" srcOrd="0" destOrd="0" presId="urn:microsoft.com/office/officeart/2018/2/layout/IconLabelList"/>
    <dgm:cxn modelId="{4BE6B914-A9C5-4CDF-908D-277FB18D7388}" type="presParOf" srcId="{1C1F1F4F-EC83-434F-BC0D-E9B76444A401}" destId="{2CA6CEF0-4B09-440E-8ABE-2731556128B0}" srcOrd="1" destOrd="0" presId="urn:microsoft.com/office/officeart/2018/2/layout/IconLabelList"/>
    <dgm:cxn modelId="{BAFD904E-25C6-4BAA-A66E-951C108F7CB9}" type="presParOf" srcId="{1C1F1F4F-EC83-434F-BC0D-E9B76444A401}" destId="{70DFBA16-889F-43FC-8FE4-0AA0312D1516}" srcOrd="2" destOrd="0" presId="urn:microsoft.com/office/officeart/2018/2/layout/IconLabelList"/>
    <dgm:cxn modelId="{A0D0C171-7CB8-484A-87C8-6E0D648BBC3F}" type="presParOf" srcId="{D71C5FEC-1A5E-4BC0-9501-A8951CA4A8BA}" destId="{5AD49DD5-5CBE-4339-A561-A129143B92B6}" srcOrd="5" destOrd="0" presId="urn:microsoft.com/office/officeart/2018/2/layout/IconLabelList"/>
    <dgm:cxn modelId="{52CD9AD8-23F2-48F1-BB06-7E8740F9DD5D}" type="presParOf" srcId="{D71C5FEC-1A5E-4BC0-9501-A8951CA4A8BA}" destId="{9B998FC8-FFBC-4CFC-8466-62E678D40E18}" srcOrd="6" destOrd="0" presId="urn:microsoft.com/office/officeart/2018/2/layout/IconLabelList"/>
    <dgm:cxn modelId="{B2CCF1A6-5840-4602-AB94-FFDD9FB87E63}" type="presParOf" srcId="{9B998FC8-FFBC-4CFC-8466-62E678D40E18}" destId="{86426AAF-98C7-4739-8184-809E30C27C50}" srcOrd="0" destOrd="0" presId="urn:microsoft.com/office/officeart/2018/2/layout/IconLabelList"/>
    <dgm:cxn modelId="{86DC34DD-883E-477E-8437-3AAEDE2B6097}" type="presParOf" srcId="{9B998FC8-FFBC-4CFC-8466-62E678D40E18}" destId="{6361DED4-7E8C-4F7D-BD01-E398B39125E4}" srcOrd="1" destOrd="0" presId="urn:microsoft.com/office/officeart/2018/2/layout/IconLabelList"/>
    <dgm:cxn modelId="{F6A7CFD4-84F9-49DC-BC19-105F79FC7113}" type="presParOf" srcId="{9B998FC8-FFBC-4CFC-8466-62E678D40E18}" destId="{B461CB3D-2A25-4A63-A24B-B9DC629CCEC9}" srcOrd="2" destOrd="0" presId="urn:microsoft.com/office/officeart/2018/2/layout/IconLabelList"/>
    <dgm:cxn modelId="{2186E736-5FE5-48B7-9C7D-BB957543E341}" type="presParOf" srcId="{D71C5FEC-1A5E-4BC0-9501-A8951CA4A8BA}" destId="{ECA5CE92-FB80-45D6-8537-459D5ACE0613}" srcOrd="7" destOrd="0" presId="urn:microsoft.com/office/officeart/2018/2/layout/IconLabelList"/>
    <dgm:cxn modelId="{56FC0056-BA34-46DA-8B18-9789217855F4}" type="presParOf" srcId="{D71C5FEC-1A5E-4BC0-9501-A8951CA4A8BA}" destId="{25DA8131-299C-4401-BC3A-345973FABDD7}" srcOrd="8" destOrd="0" presId="urn:microsoft.com/office/officeart/2018/2/layout/IconLabelList"/>
    <dgm:cxn modelId="{F4F38483-54E4-4CA1-9578-FFD4A250B236}" type="presParOf" srcId="{25DA8131-299C-4401-BC3A-345973FABDD7}" destId="{CD403603-94D8-4CF3-9968-DEF771EA8E13}" srcOrd="0" destOrd="0" presId="urn:microsoft.com/office/officeart/2018/2/layout/IconLabelList"/>
    <dgm:cxn modelId="{444706DD-BA11-4A16-8018-1F5BEC96009D}" type="presParOf" srcId="{25DA8131-299C-4401-BC3A-345973FABDD7}" destId="{86816EF3-15DF-4AD3-879B-3273CE4B57B6}" srcOrd="1" destOrd="0" presId="urn:microsoft.com/office/officeart/2018/2/layout/IconLabelList"/>
    <dgm:cxn modelId="{6BBE9598-FB20-4EEC-8990-3871B0531382}" type="presParOf" srcId="{25DA8131-299C-4401-BC3A-345973FABDD7}" destId="{0208FBDB-004E-4145-BECF-0ACF7DE9746B}" srcOrd="2" destOrd="0" presId="urn:microsoft.com/office/officeart/2018/2/layout/IconLabelList"/>
    <dgm:cxn modelId="{D63DAABB-9243-4461-B8A3-57653EDABC79}" type="presParOf" srcId="{D71C5FEC-1A5E-4BC0-9501-A8951CA4A8BA}" destId="{8DCF855F-F15C-4070-A193-E621131E22AD}" srcOrd="9" destOrd="0" presId="urn:microsoft.com/office/officeart/2018/2/layout/IconLabelList"/>
    <dgm:cxn modelId="{8208F061-58E6-4179-9809-50DA16A7C20C}" type="presParOf" srcId="{D71C5FEC-1A5E-4BC0-9501-A8951CA4A8BA}" destId="{7D27C175-86A6-42C1-9767-C1A645DA7A2E}" srcOrd="10" destOrd="0" presId="urn:microsoft.com/office/officeart/2018/2/layout/IconLabelList"/>
    <dgm:cxn modelId="{9DAEDD22-E08B-400D-8BD7-03FCD46D0764}" type="presParOf" srcId="{7D27C175-86A6-42C1-9767-C1A645DA7A2E}" destId="{5FE9B4C9-06B9-44B3-A4CE-9F6F415EAEE7}" srcOrd="0" destOrd="0" presId="urn:microsoft.com/office/officeart/2018/2/layout/IconLabelList"/>
    <dgm:cxn modelId="{4EE2BE2C-958D-49BC-9A08-860C6B035B6C}" type="presParOf" srcId="{7D27C175-86A6-42C1-9767-C1A645DA7A2E}" destId="{577B534A-48B6-49A5-96D7-A5350DFA4FB0}" srcOrd="1" destOrd="0" presId="urn:microsoft.com/office/officeart/2018/2/layout/IconLabelList"/>
    <dgm:cxn modelId="{181ED9AD-5558-4F27-82DD-FCB3F5EB6000}" type="presParOf" srcId="{7D27C175-86A6-42C1-9767-C1A645DA7A2E}" destId="{75566AF6-B626-450B-890A-79C69B12DB0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D1F9BD-C54B-40F8-B2A9-C7C296FF7C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BC4DC9A-2B16-4F2B-A5C0-73F678ECFC63}">
      <dgm:prSet/>
      <dgm:spPr/>
      <dgm:t>
        <a:bodyPr/>
        <a:lstStyle/>
        <a:p>
          <a:r>
            <a:rPr lang="en-GB" dirty="0"/>
            <a:t>Nick Drewe, who is a retail expert, argued that Wilko failed because it became a victim of the ongoing cost of living, crisis, and economic uncertainty. The expert also argues that Wilko could not recover from the losses suffered during the pandemic (Sensi, 2023).</a:t>
          </a:r>
          <a:endParaRPr lang="en-US" dirty="0"/>
        </a:p>
      </dgm:t>
    </dgm:pt>
    <dgm:pt modelId="{62713060-D5FA-4BD2-A7E9-357E9DC484ED}" type="parTrans" cxnId="{C560E47B-61D8-43A1-B005-1C38C21EE712}">
      <dgm:prSet/>
      <dgm:spPr/>
      <dgm:t>
        <a:bodyPr/>
        <a:lstStyle/>
        <a:p>
          <a:endParaRPr lang="en-US"/>
        </a:p>
      </dgm:t>
    </dgm:pt>
    <dgm:pt modelId="{E31309A8-6672-4F43-8620-900D736B658D}" type="sibTrans" cxnId="{C560E47B-61D8-43A1-B005-1C38C21EE712}">
      <dgm:prSet/>
      <dgm:spPr/>
      <dgm:t>
        <a:bodyPr/>
        <a:lstStyle/>
        <a:p>
          <a:endParaRPr lang="en-US"/>
        </a:p>
      </dgm:t>
    </dgm:pt>
    <dgm:pt modelId="{EF2A0380-59FB-41BB-884A-6FAAA36C95E1}">
      <dgm:prSet/>
      <dgm:spPr/>
      <dgm:t>
        <a:bodyPr/>
        <a:lstStyle/>
        <a:p>
          <a:r>
            <a:rPr lang="en-GB" dirty="0"/>
            <a:t>It is worth to mention here that during the lockdown Wilco was Classed. As an essential store, therefore, the retailer kept its doors open for customers. However, during this time its sales dropped by 7.7% in comparison with its competitor BNM, who reported a 24% increase in its sales during the same period April to December 2020 (Sensi, 2023).</a:t>
          </a:r>
          <a:endParaRPr lang="en-US" dirty="0"/>
        </a:p>
      </dgm:t>
    </dgm:pt>
    <dgm:pt modelId="{21C866E4-8713-4E32-9A4D-DF289F9DD815}" type="parTrans" cxnId="{7B4CD2B6-B031-4C57-B936-D5EC505AFB8E}">
      <dgm:prSet/>
      <dgm:spPr/>
      <dgm:t>
        <a:bodyPr/>
        <a:lstStyle/>
        <a:p>
          <a:endParaRPr lang="en-US"/>
        </a:p>
      </dgm:t>
    </dgm:pt>
    <dgm:pt modelId="{3461E0A4-96A0-45D1-9BF2-1950E1E7C80F}" type="sibTrans" cxnId="{7B4CD2B6-B031-4C57-B936-D5EC505AFB8E}">
      <dgm:prSet/>
      <dgm:spPr/>
      <dgm:t>
        <a:bodyPr/>
        <a:lstStyle/>
        <a:p>
          <a:endParaRPr lang="en-US"/>
        </a:p>
      </dgm:t>
    </dgm:pt>
    <dgm:pt modelId="{A4470CE4-FFB6-4967-9824-472D09F6995D}">
      <dgm:prSet/>
      <dgm:spPr/>
      <dgm:t>
        <a:bodyPr/>
        <a:lstStyle/>
        <a:p>
          <a:r>
            <a:rPr lang="en-GB" dirty="0"/>
            <a:t>Others claimed that Wilko went into administration because managers did not recognise changes in consumer behaviour (Kollewe, 2023).</a:t>
          </a:r>
          <a:endParaRPr lang="en-US" dirty="0"/>
        </a:p>
      </dgm:t>
    </dgm:pt>
    <dgm:pt modelId="{9E21C4D7-5053-4635-B895-944AF31EE638}" type="parTrans" cxnId="{6CBD75E6-3044-46DC-AA08-24829D6B37EF}">
      <dgm:prSet/>
      <dgm:spPr/>
      <dgm:t>
        <a:bodyPr/>
        <a:lstStyle/>
        <a:p>
          <a:endParaRPr lang="en-US"/>
        </a:p>
      </dgm:t>
    </dgm:pt>
    <dgm:pt modelId="{CF936A65-824E-43E7-9F10-5EBD73716DAF}" type="sibTrans" cxnId="{6CBD75E6-3044-46DC-AA08-24829D6B37EF}">
      <dgm:prSet/>
      <dgm:spPr/>
      <dgm:t>
        <a:bodyPr/>
        <a:lstStyle/>
        <a:p>
          <a:endParaRPr lang="en-US"/>
        </a:p>
      </dgm:t>
    </dgm:pt>
    <dgm:pt modelId="{2AA140EC-A513-49D8-B04F-F3E47125DCD4}">
      <dgm:prSet/>
      <dgm:spPr/>
      <dgm:t>
        <a:bodyPr/>
        <a:lstStyle/>
        <a:p>
          <a:r>
            <a:rPr lang="en-GB" dirty="0"/>
            <a:t>For example, Wilko locations are in traditional town centres and customers prefer retail parks where they can find everything, they need in one place. Keeping Wilko shops in town centres also led to higher rent costs, which significantly impacted the profitability of the business (</a:t>
          </a:r>
          <a:r>
            <a:rPr lang="en-GB" dirty="0" err="1"/>
            <a:t>Labiak</a:t>
          </a:r>
          <a:r>
            <a:rPr lang="en-GB" dirty="0"/>
            <a:t>, 2023).</a:t>
          </a:r>
          <a:endParaRPr lang="en-US" dirty="0"/>
        </a:p>
      </dgm:t>
    </dgm:pt>
    <dgm:pt modelId="{41245A18-0352-442F-B00B-C43B8AD12D8D}" type="parTrans" cxnId="{8096E5C2-7C9D-449A-B0C9-3C0FB44F4778}">
      <dgm:prSet/>
      <dgm:spPr/>
      <dgm:t>
        <a:bodyPr/>
        <a:lstStyle/>
        <a:p>
          <a:endParaRPr lang="en-US"/>
        </a:p>
      </dgm:t>
    </dgm:pt>
    <dgm:pt modelId="{2508C92C-6624-4E39-ABAA-3A40E38C305F}" type="sibTrans" cxnId="{8096E5C2-7C9D-449A-B0C9-3C0FB44F4778}">
      <dgm:prSet/>
      <dgm:spPr/>
      <dgm:t>
        <a:bodyPr/>
        <a:lstStyle/>
        <a:p>
          <a:endParaRPr lang="en-US"/>
        </a:p>
      </dgm:t>
    </dgm:pt>
    <dgm:pt modelId="{E464A61F-9384-4AB5-8475-7D4E18CBF121}" type="pres">
      <dgm:prSet presAssocID="{E3D1F9BD-C54B-40F8-B2A9-C7C296FF7CEB}" presName="root" presStyleCnt="0">
        <dgm:presLayoutVars>
          <dgm:dir/>
          <dgm:resizeHandles val="exact"/>
        </dgm:presLayoutVars>
      </dgm:prSet>
      <dgm:spPr/>
    </dgm:pt>
    <dgm:pt modelId="{CF835BD5-954F-431A-AE2E-D43D6FF460BF}" type="pres">
      <dgm:prSet presAssocID="{FBC4DC9A-2B16-4F2B-A5C0-73F678ECFC63}" presName="compNode" presStyleCnt="0"/>
      <dgm:spPr/>
    </dgm:pt>
    <dgm:pt modelId="{3C3BCAA0-3458-457F-A32A-B1FEE3FE00CC}" type="pres">
      <dgm:prSet presAssocID="{FBC4DC9A-2B16-4F2B-A5C0-73F678ECFC63}" presName="bgRect" presStyleLbl="bgShp" presStyleIdx="0" presStyleCnt="4"/>
      <dgm:spPr/>
    </dgm:pt>
    <dgm:pt modelId="{CEF302C9-2334-4674-9854-F75E2800DA75}" type="pres">
      <dgm:prSet presAssocID="{FBC4DC9A-2B16-4F2B-A5C0-73F678ECFC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727B45CF-82BF-41AB-BB91-19194691528B}" type="pres">
      <dgm:prSet presAssocID="{FBC4DC9A-2B16-4F2B-A5C0-73F678ECFC63}" presName="spaceRect" presStyleCnt="0"/>
      <dgm:spPr/>
    </dgm:pt>
    <dgm:pt modelId="{51F55773-5A47-4CB7-9A80-162424EE63F8}" type="pres">
      <dgm:prSet presAssocID="{FBC4DC9A-2B16-4F2B-A5C0-73F678ECFC63}" presName="parTx" presStyleLbl="revTx" presStyleIdx="0" presStyleCnt="4">
        <dgm:presLayoutVars>
          <dgm:chMax val="0"/>
          <dgm:chPref val="0"/>
        </dgm:presLayoutVars>
      </dgm:prSet>
      <dgm:spPr/>
    </dgm:pt>
    <dgm:pt modelId="{3A6F2E9A-26EC-4232-A547-6F7CE02FADD3}" type="pres">
      <dgm:prSet presAssocID="{E31309A8-6672-4F43-8620-900D736B658D}" presName="sibTrans" presStyleCnt="0"/>
      <dgm:spPr/>
    </dgm:pt>
    <dgm:pt modelId="{458A0247-7B68-4DD7-BB53-41F688F613F5}" type="pres">
      <dgm:prSet presAssocID="{EF2A0380-59FB-41BB-884A-6FAAA36C95E1}" presName="compNode" presStyleCnt="0"/>
      <dgm:spPr/>
    </dgm:pt>
    <dgm:pt modelId="{6381CE2A-594E-4FDE-A62D-F6A385C64EA3}" type="pres">
      <dgm:prSet presAssocID="{EF2A0380-59FB-41BB-884A-6FAAA36C95E1}" presName="bgRect" presStyleLbl="bgShp" presStyleIdx="1" presStyleCnt="4"/>
      <dgm:spPr/>
    </dgm:pt>
    <dgm:pt modelId="{600EE544-6F7C-4A1A-873F-4FD25204B777}" type="pres">
      <dgm:prSet presAssocID="{EF2A0380-59FB-41BB-884A-6FAAA36C95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DAB3CDF7-6CC3-4480-812A-EB7F8C923679}" type="pres">
      <dgm:prSet presAssocID="{EF2A0380-59FB-41BB-884A-6FAAA36C95E1}" presName="spaceRect" presStyleCnt="0"/>
      <dgm:spPr/>
    </dgm:pt>
    <dgm:pt modelId="{97A0045F-750E-4CE9-B275-8396523B7F1C}" type="pres">
      <dgm:prSet presAssocID="{EF2A0380-59FB-41BB-884A-6FAAA36C95E1}" presName="parTx" presStyleLbl="revTx" presStyleIdx="1" presStyleCnt="4">
        <dgm:presLayoutVars>
          <dgm:chMax val="0"/>
          <dgm:chPref val="0"/>
        </dgm:presLayoutVars>
      </dgm:prSet>
      <dgm:spPr/>
    </dgm:pt>
    <dgm:pt modelId="{F06E6255-0CBA-4B17-B8D0-9D8F15325D13}" type="pres">
      <dgm:prSet presAssocID="{3461E0A4-96A0-45D1-9BF2-1950E1E7C80F}" presName="sibTrans" presStyleCnt="0"/>
      <dgm:spPr/>
    </dgm:pt>
    <dgm:pt modelId="{687F7E9A-BDA5-45B0-98EE-03074FBD2FF6}" type="pres">
      <dgm:prSet presAssocID="{A4470CE4-FFB6-4967-9824-472D09F6995D}" presName="compNode" presStyleCnt="0"/>
      <dgm:spPr/>
    </dgm:pt>
    <dgm:pt modelId="{EF513EC1-29E7-47E3-A02E-84F249863F93}" type="pres">
      <dgm:prSet presAssocID="{A4470CE4-FFB6-4967-9824-472D09F6995D}" presName="bgRect" presStyleLbl="bgShp" presStyleIdx="2" presStyleCnt="4"/>
      <dgm:spPr/>
    </dgm:pt>
    <dgm:pt modelId="{55DFF72B-A06A-46D3-AAAA-FCC845346DF2}" type="pres">
      <dgm:prSet presAssocID="{A4470CE4-FFB6-4967-9824-472D09F699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4D234700-D7E1-48C6-953E-B797F06AFA70}" type="pres">
      <dgm:prSet presAssocID="{A4470CE4-FFB6-4967-9824-472D09F6995D}" presName="spaceRect" presStyleCnt="0"/>
      <dgm:spPr/>
    </dgm:pt>
    <dgm:pt modelId="{2DF9634A-03D9-44EC-A5FA-9FAD9C6BA61E}" type="pres">
      <dgm:prSet presAssocID="{A4470CE4-FFB6-4967-9824-472D09F6995D}" presName="parTx" presStyleLbl="revTx" presStyleIdx="2" presStyleCnt="4">
        <dgm:presLayoutVars>
          <dgm:chMax val="0"/>
          <dgm:chPref val="0"/>
        </dgm:presLayoutVars>
      </dgm:prSet>
      <dgm:spPr/>
    </dgm:pt>
    <dgm:pt modelId="{B3FE640D-F13B-4826-BAAD-437AE0729AB6}" type="pres">
      <dgm:prSet presAssocID="{CF936A65-824E-43E7-9F10-5EBD73716DAF}" presName="sibTrans" presStyleCnt="0"/>
      <dgm:spPr/>
    </dgm:pt>
    <dgm:pt modelId="{9396E9B3-192C-46F6-B09E-EA9D02CB3458}" type="pres">
      <dgm:prSet presAssocID="{2AA140EC-A513-49D8-B04F-F3E47125DCD4}" presName="compNode" presStyleCnt="0"/>
      <dgm:spPr/>
    </dgm:pt>
    <dgm:pt modelId="{D81F5F51-0625-4025-A8CB-8FB0B623B82D}" type="pres">
      <dgm:prSet presAssocID="{2AA140EC-A513-49D8-B04F-F3E47125DCD4}" presName="bgRect" presStyleLbl="bgShp" presStyleIdx="3" presStyleCnt="4"/>
      <dgm:spPr/>
    </dgm:pt>
    <dgm:pt modelId="{63ED779A-9775-46C1-A93A-24421A5812FA}" type="pres">
      <dgm:prSet presAssocID="{2AA140EC-A513-49D8-B04F-F3E47125DC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k scene"/>
        </a:ext>
      </dgm:extLst>
    </dgm:pt>
    <dgm:pt modelId="{FF283D0E-7272-48E0-BDE2-F21E5B90A0D3}" type="pres">
      <dgm:prSet presAssocID="{2AA140EC-A513-49D8-B04F-F3E47125DCD4}" presName="spaceRect" presStyleCnt="0"/>
      <dgm:spPr/>
    </dgm:pt>
    <dgm:pt modelId="{63CFEACA-DD7A-4557-BDD1-86DF1A507F75}" type="pres">
      <dgm:prSet presAssocID="{2AA140EC-A513-49D8-B04F-F3E47125DCD4}" presName="parTx" presStyleLbl="revTx" presStyleIdx="3" presStyleCnt="4">
        <dgm:presLayoutVars>
          <dgm:chMax val="0"/>
          <dgm:chPref val="0"/>
        </dgm:presLayoutVars>
      </dgm:prSet>
      <dgm:spPr/>
    </dgm:pt>
  </dgm:ptLst>
  <dgm:cxnLst>
    <dgm:cxn modelId="{69FD8643-E8CC-467B-B084-094C73A566D5}" type="presOf" srcId="{A4470CE4-FFB6-4967-9824-472D09F6995D}" destId="{2DF9634A-03D9-44EC-A5FA-9FAD9C6BA61E}" srcOrd="0" destOrd="0" presId="urn:microsoft.com/office/officeart/2018/2/layout/IconVerticalSolidList"/>
    <dgm:cxn modelId="{E1EC1354-EA66-4870-BD7E-E543260D5FE5}" type="presOf" srcId="{FBC4DC9A-2B16-4F2B-A5C0-73F678ECFC63}" destId="{51F55773-5A47-4CB7-9A80-162424EE63F8}" srcOrd="0" destOrd="0" presId="urn:microsoft.com/office/officeart/2018/2/layout/IconVerticalSolidList"/>
    <dgm:cxn modelId="{C560E47B-61D8-43A1-B005-1C38C21EE712}" srcId="{E3D1F9BD-C54B-40F8-B2A9-C7C296FF7CEB}" destId="{FBC4DC9A-2B16-4F2B-A5C0-73F678ECFC63}" srcOrd="0" destOrd="0" parTransId="{62713060-D5FA-4BD2-A7E9-357E9DC484ED}" sibTransId="{E31309A8-6672-4F43-8620-900D736B658D}"/>
    <dgm:cxn modelId="{7B4CD2B6-B031-4C57-B936-D5EC505AFB8E}" srcId="{E3D1F9BD-C54B-40F8-B2A9-C7C296FF7CEB}" destId="{EF2A0380-59FB-41BB-884A-6FAAA36C95E1}" srcOrd="1" destOrd="0" parTransId="{21C866E4-8713-4E32-9A4D-DF289F9DD815}" sibTransId="{3461E0A4-96A0-45D1-9BF2-1950E1E7C80F}"/>
    <dgm:cxn modelId="{060713C1-AC49-4871-A2D3-E11782636956}" type="presOf" srcId="{E3D1F9BD-C54B-40F8-B2A9-C7C296FF7CEB}" destId="{E464A61F-9384-4AB5-8475-7D4E18CBF121}" srcOrd="0" destOrd="0" presId="urn:microsoft.com/office/officeart/2018/2/layout/IconVerticalSolidList"/>
    <dgm:cxn modelId="{8096E5C2-7C9D-449A-B0C9-3C0FB44F4778}" srcId="{E3D1F9BD-C54B-40F8-B2A9-C7C296FF7CEB}" destId="{2AA140EC-A513-49D8-B04F-F3E47125DCD4}" srcOrd="3" destOrd="0" parTransId="{41245A18-0352-442F-B00B-C43B8AD12D8D}" sibTransId="{2508C92C-6624-4E39-ABAA-3A40E38C305F}"/>
    <dgm:cxn modelId="{6CBD75E6-3044-46DC-AA08-24829D6B37EF}" srcId="{E3D1F9BD-C54B-40F8-B2A9-C7C296FF7CEB}" destId="{A4470CE4-FFB6-4967-9824-472D09F6995D}" srcOrd="2" destOrd="0" parTransId="{9E21C4D7-5053-4635-B895-944AF31EE638}" sibTransId="{CF936A65-824E-43E7-9F10-5EBD73716DAF}"/>
    <dgm:cxn modelId="{7D80D1E8-2411-441F-84B4-8FD182EC6D06}" type="presOf" srcId="{EF2A0380-59FB-41BB-884A-6FAAA36C95E1}" destId="{97A0045F-750E-4CE9-B275-8396523B7F1C}" srcOrd="0" destOrd="0" presId="urn:microsoft.com/office/officeart/2018/2/layout/IconVerticalSolidList"/>
    <dgm:cxn modelId="{CA2D16F5-99E6-4A19-8F75-280020C394CA}" type="presOf" srcId="{2AA140EC-A513-49D8-B04F-F3E47125DCD4}" destId="{63CFEACA-DD7A-4557-BDD1-86DF1A507F75}" srcOrd="0" destOrd="0" presId="urn:microsoft.com/office/officeart/2018/2/layout/IconVerticalSolidList"/>
    <dgm:cxn modelId="{961300D3-CD12-47E0-ABFC-CF54594358D9}" type="presParOf" srcId="{E464A61F-9384-4AB5-8475-7D4E18CBF121}" destId="{CF835BD5-954F-431A-AE2E-D43D6FF460BF}" srcOrd="0" destOrd="0" presId="urn:microsoft.com/office/officeart/2018/2/layout/IconVerticalSolidList"/>
    <dgm:cxn modelId="{FE26228F-87F7-482A-8F2C-9E0BCA72F3B0}" type="presParOf" srcId="{CF835BD5-954F-431A-AE2E-D43D6FF460BF}" destId="{3C3BCAA0-3458-457F-A32A-B1FEE3FE00CC}" srcOrd="0" destOrd="0" presId="urn:microsoft.com/office/officeart/2018/2/layout/IconVerticalSolidList"/>
    <dgm:cxn modelId="{C0227F4D-105A-441C-8FBA-D5ABBB479A6E}" type="presParOf" srcId="{CF835BD5-954F-431A-AE2E-D43D6FF460BF}" destId="{CEF302C9-2334-4674-9854-F75E2800DA75}" srcOrd="1" destOrd="0" presId="urn:microsoft.com/office/officeart/2018/2/layout/IconVerticalSolidList"/>
    <dgm:cxn modelId="{E339D3BC-0072-45A9-88E0-7538A938BCC1}" type="presParOf" srcId="{CF835BD5-954F-431A-AE2E-D43D6FF460BF}" destId="{727B45CF-82BF-41AB-BB91-19194691528B}" srcOrd="2" destOrd="0" presId="urn:microsoft.com/office/officeart/2018/2/layout/IconVerticalSolidList"/>
    <dgm:cxn modelId="{96B88A7B-5A83-4DA0-95F5-81C2C0E93437}" type="presParOf" srcId="{CF835BD5-954F-431A-AE2E-D43D6FF460BF}" destId="{51F55773-5A47-4CB7-9A80-162424EE63F8}" srcOrd="3" destOrd="0" presId="urn:microsoft.com/office/officeart/2018/2/layout/IconVerticalSolidList"/>
    <dgm:cxn modelId="{21C417F4-687F-4959-8991-943407B56775}" type="presParOf" srcId="{E464A61F-9384-4AB5-8475-7D4E18CBF121}" destId="{3A6F2E9A-26EC-4232-A547-6F7CE02FADD3}" srcOrd="1" destOrd="0" presId="urn:microsoft.com/office/officeart/2018/2/layout/IconVerticalSolidList"/>
    <dgm:cxn modelId="{A2AA9113-6FC1-43A1-8B79-63A299C074B7}" type="presParOf" srcId="{E464A61F-9384-4AB5-8475-7D4E18CBF121}" destId="{458A0247-7B68-4DD7-BB53-41F688F613F5}" srcOrd="2" destOrd="0" presId="urn:microsoft.com/office/officeart/2018/2/layout/IconVerticalSolidList"/>
    <dgm:cxn modelId="{9AC1363A-541D-4950-BBE3-D34B1362DC66}" type="presParOf" srcId="{458A0247-7B68-4DD7-BB53-41F688F613F5}" destId="{6381CE2A-594E-4FDE-A62D-F6A385C64EA3}" srcOrd="0" destOrd="0" presId="urn:microsoft.com/office/officeart/2018/2/layout/IconVerticalSolidList"/>
    <dgm:cxn modelId="{D8AF2F5F-0B8A-4756-92FC-F4F855E64870}" type="presParOf" srcId="{458A0247-7B68-4DD7-BB53-41F688F613F5}" destId="{600EE544-6F7C-4A1A-873F-4FD25204B777}" srcOrd="1" destOrd="0" presId="urn:microsoft.com/office/officeart/2018/2/layout/IconVerticalSolidList"/>
    <dgm:cxn modelId="{D9AE2D5A-983F-45F6-998F-4CEF570E715B}" type="presParOf" srcId="{458A0247-7B68-4DD7-BB53-41F688F613F5}" destId="{DAB3CDF7-6CC3-4480-812A-EB7F8C923679}" srcOrd="2" destOrd="0" presId="urn:microsoft.com/office/officeart/2018/2/layout/IconVerticalSolidList"/>
    <dgm:cxn modelId="{2E880416-7FDE-41E3-A688-384AA80D14C9}" type="presParOf" srcId="{458A0247-7B68-4DD7-BB53-41F688F613F5}" destId="{97A0045F-750E-4CE9-B275-8396523B7F1C}" srcOrd="3" destOrd="0" presId="urn:microsoft.com/office/officeart/2018/2/layout/IconVerticalSolidList"/>
    <dgm:cxn modelId="{2747B6CF-9773-43DE-87C1-FE65D2482072}" type="presParOf" srcId="{E464A61F-9384-4AB5-8475-7D4E18CBF121}" destId="{F06E6255-0CBA-4B17-B8D0-9D8F15325D13}" srcOrd="3" destOrd="0" presId="urn:microsoft.com/office/officeart/2018/2/layout/IconVerticalSolidList"/>
    <dgm:cxn modelId="{67A334DD-BA9F-4681-8CEC-696B8DBBD130}" type="presParOf" srcId="{E464A61F-9384-4AB5-8475-7D4E18CBF121}" destId="{687F7E9A-BDA5-45B0-98EE-03074FBD2FF6}" srcOrd="4" destOrd="0" presId="urn:microsoft.com/office/officeart/2018/2/layout/IconVerticalSolidList"/>
    <dgm:cxn modelId="{10CD40EA-B779-4815-84BA-28A8D7526ACA}" type="presParOf" srcId="{687F7E9A-BDA5-45B0-98EE-03074FBD2FF6}" destId="{EF513EC1-29E7-47E3-A02E-84F249863F93}" srcOrd="0" destOrd="0" presId="urn:microsoft.com/office/officeart/2018/2/layout/IconVerticalSolidList"/>
    <dgm:cxn modelId="{B7796DCF-B215-4CDC-8353-54AECE267CBF}" type="presParOf" srcId="{687F7E9A-BDA5-45B0-98EE-03074FBD2FF6}" destId="{55DFF72B-A06A-46D3-AAAA-FCC845346DF2}" srcOrd="1" destOrd="0" presId="urn:microsoft.com/office/officeart/2018/2/layout/IconVerticalSolidList"/>
    <dgm:cxn modelId="{B0EC8C9A-A4F8-42F9-B678-902736DEB8A0}" type="presParOf" srcId="{687F7E9A-BDA5-45B0-98EE-03074FBD2FF6}" destId="{4D234700-D7E1-48C6-953E-B797F06AFA70}" srcOrd="2" destOrd="0" presId="urn:microsoft.com/office/officeart/2018/2/layout/IconVerticalSolidList"/>
    <dgm:cxn modelId="{5BCD9746-7B8B-4A11-A0E9-9FDF340CC6F6}" type="presParOf" srcId="{687F7E9A-BDA5-45B0-98EE-03074FBD2FF6}" destId="{2DF9634A-03D9-44EC-A5FA-9FAD9C6BA61E}" srcOrd="3" destOrd="0" presId="urn:microsoft.com/office/officeart/2018/2/layout/IconVerticalSolidList"/>
    <dgm:cxn modelId="{307273D4-798C-40F8-B02E-4C56A0854C3D}" type="presParOf" srcId="{E464A61F-9384-4AB5-8475-7D4E18CBF121}" destId="{B3FE640D-F13B-4826-BAAD-437AE0729AB6}" srcOrd="5" destOrd="0" presId="urn:microsoft.com/office/officeart/2018/2/layout/IconVerticalSolidList"/>
    <dgm:cxn modelId="{D1DB051A-A5FC-44EA-A0E4-B931C7A8F9A3}" type="presParOf" srcId="{E464A61F-9384-4AB5-8475-7D4E18CBF121}" destId="{9396E9B3-192C-46F6-B09E-EA9D02CB3458}" srcOrd="6" destOrd="0" presId="urn:microsoft.com/office/officeart/2018/2/layout/IconVerticalSolidList"/>
    <dgm:cxn modelId="{504EBAC3-E0F3-448E-A676-AD7375CB7111}" type="presParOf" srcId="{9396E9B3-192C-46F6-B09E-EA9D02CB3458}" destId="{D81F5F51-0625-4025-A8CB-8FB0B623B82D}" srcOrd="0" destOrd="0" presId="urn:microsoft.com/office/officeart/2018/2/layout/IconVerticalSolidList"/>
    <dgm:cxn modelId="{3F4B84FC-8C42-4BC1-B061-ADCDD3F8A373}" type="presParOf" srcId="{9396E9B3-192C-46F6-B09E-EA9D02CB3458}" destId="{63ED779A-9775-46C1-A93A-24421A5812FA}" srcOrd="1" destOrd="0" presId="urn:microsoft.com/office/officeart/2018/2/layout/IconVerticalSolidList"/>
    <dgm:cxn modelId="{330F6E1D-7DD0-47CB-9B47-D37F27CCE566}" type="presParOf" srcId="{9396E9B3-192C-46F6-B09E-EA9D02CB3458}" destId="{FF283D0E-7272-48E0-BDE2-F21E5B90A0D3}" srcOrd="2" destOrd="0" presId="urn:microsoft.com/office/officeart/2018/2/layout/IconVerticalSolidList"/>
    <dgm:cxn modelId="{D47994F7-666F-4BD7-8029-99E3AD6F7713}" type="presParOf" srcId="{9396E9B3-192C-46F6-B09E-EA9D02CB3458}" destId="{63CFEACA-DD7A-4557-BDD1-86DF1A507F7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3D995B-D90A-4238-B8E9-DCF620AA77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28D3C7-B7BA-407F-B017-A175B2996082}">
      <dgm:prSet/>
      <dgm:spPr/>
      <dgm:t>
        <a:bodyPr/>
        <a:lstStyle/>
        <a:p>
          <a:r>
            <a:rPr lang="en-GB" dirty="0"/>
            <a:t>The product line offered by Wilko also did not match the changing preferences of consumers. Its competitor B&amp;M, for example, changed product assortment and offerings and registered positive financial profits in return (Sensi, 2023).</a:t>
          </a:r>
          <a:endParaRPr lang="en-US" dirty="0"/>
        </a:p>
      </dgm:t>
    </dgm:pt>
    <dgm:pt modelId="{1CE6FF11-94E1-4DA3-869F-D20C29CD7514}" type="parTrans" cxnId="{595086AB-E7E5-4DE1-A6B1-6DB74736C4AD}">
      <dgm:prSet/>
      <dgm:spPr/>
      <dgm:t>
        <a:bodyPr/>
        <a:lstStyle/>
        <a:p>
          <a:endParaRPr lang="en-US"/>
        </a:p>
      </dgm:t>
    </dgm:pt>
    <dgm:pt modelId="{95EB5EE6-4A04-4181-9D4E-EFF8B0D9C677}" type="sibTrans" cxnId="{595086AB-E7E5-4DE1-A6B1-6DB74736C4AD}">
      <dgm:prSet/>
      <dgm:spPr/>
      <dgm:t>
        <a:bodyPr/>
        <a:lstStyle/>
        <a:p>
          <a:endParaRPr lang="en-US"/>
        </a:p>
      </dgm:t>
    </dgm:pt>
    <dgm:pt modelId="{4044B180-7FDA-40DE-9D55-963F3AA8E34E}">
      <dgm:prSet/>
      <dgm:spPr/>
      <dgm:t>
        <a:bodyPr/>
        <a:lstStyle/>
        <a:p>
          <a:r>
            <a:rPr lang="en-GB" dirty="0"/>
            <a:t>However, one of the biggest problems that cost will cause failure was its management. Both Lisa Wilkinson. The chairman of the organisation in Mark Jackson, the CEO of the organisation, became greedy, took short term decisions, and did not act strategically for the long-term sustainability of the organisation. For example, in 2022, when the company lost £32 million, owners of Wilko took £3m in dividends (Kollewe, 2023)..</a:t>
          </a:r>
          <a:endParaRPr lang="en-US" dirty="0"/>
        </a:p>
      </dgm:t>
    </dgm:pt>
    <dgm:pt modelId="{5384658F-DC08-4481-8ADD-A17D6F915F0A}" type="parTrans" cxnId="{4880E08E-E5C6-48C1-9A8F-738FC29F985A}">
      <dgm:prSet/>
      <dgm:spPr/>
      <dgm:t>
        <a:bodyPr/>
        <a:lstStyle/>
        <a:p>
          <a:endParaRPr lang="en-US"/>
        </a:p>
      </dgm:t>
    </dgm:pt>
    <dgm:pt modelId="{FD859BE9-9945-4CD9-B5A4-158C8768D846}" type="sibTrans" cxnId="{4880E08E-E5C6-48C1-9A8F-738FC29F985A}">
      <dgm:prSet/>
      <dgm:spPr/>
      <dgm:t>
        <a:bodyPr/>
        <a:lstStyle/>
        <a:p>
          <a:endParaRPr lang="en-US"/>
        </a:p>
      </dgm:t>
    </dgm:pt>
    <dgm:pt modelId="{075CA809-F8A4-4EB0-889F-EDC58352E904}">
      <dgm:prSet/>
      <dgm:spPr/>
      <dgm:t>
        <a:bodyPr/>
        <a:lstStyle/>
        <a:p>
          <a:r>
            <a:rPr lang="en-GB" dirty="0"/>
            <a:t>Managers play a key role in the success of a company because the decisions they make can improve or damage the financial performance of an organisation. The current business environment requires for strategic thinking, adaptability, sustainability, and flexibility and will cost management team failed to meet these requirements (Boddy, 2017).</a:t>
          </a:r>
          <a:endParaRPr lang="en-US" dirty="0"/>
        </a:p>
      </dgm:t>
    </dgm:pt>
    <dgm:pt modelId="{73BC9F2A-AF2A-452B-864A-A388B49039FF}" type="parTrans" cxnId="{C36EEBE8-8303-48CB-B663-37237D872541}">
      <dgm:prSet/>
      <dgm:spPr/>
      <dgm:t>
        <a:bodyPr/>
        <a:lstStyle/>
        <a:p>
          <a:endParaRPr lang="en-US"/>
        </a:p>
      </dgm:t>
    </dgm:pt>
    <dgm:pt modelId="{9162ED62-AE72-4204-B3ED-661CDE19D111}" type="sibTrans" cxnId="{C36EEBE8-8303-48CB-B663-37237D872541}">
      <dgm:prSet/>
      <dgm:spPr/>
      <dgm:t>
        <a:bodyPr/>
        <a:lstStyle/>
        <a:p>
          <a:endParaRPr lang="en-US"/>
        </a:p>
      </dgm:t>
    </dgm:pt>
    <dgm:pt modelId="{09EF9F5F-650C-4454-9B49-026537156C79}" type="pres">
      <dgm:prSet presAssocID="{663D995B-D90A-4238-B8E9-DCF620AA773F}" presName="root" presStyleCnt="0">
        <dgm:presLayoutVars>
          <dgm:dir/>
          <dgm:resizeHandles val="exact"/>
        </dgm:presLayoutVars>
      </dgm:prSet>
      <dgm:spPr/>
    </dgm:pt>
    <dgm:pt modelId="{5BD06B9C-C1C7-4BA9-8AE5-15676466D76A}" type="pres">
      <dgm:prSet presAssocID="{8028D3C7-B7BA-407F-B017-A175B2996082}" presName="compNode" presStyleCnt="0"/>
      <dgm:spPr/>
    </dgm:pt>
    <dgm:pt modelId="{49DA2068-F9DE-429E-9086-D74779EB662E}" type="pres">
      <dgm:prSet presAssocID="{8028D3C7-B7BA-407F-B017-A175B2996082}" presName="bgRect" presStyleLbl="bgShp" presStyleIdx="0" presStyleCnt="3"/>
      <dgm:spPr/>
    </dgm:pt>
    <dgm:pt modelId="{03C7A322-7192-4D4E-8E61-56A125258F08}" type="pres">
      <dgm:prSet presAssocID="{8028D3C7-B7BA-407F-B017-A175B29960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1BB708AD-BC19-43BC-99DF-1410BE0B31E1}" type="pres">
      <dgm:prSet presAssocID="{8028D3C7-B7BA-407F-B017-A175B2996082}" presName="spaceRect" presStyleCnt="0"/>
      <dgm:spPr/>
    </dgm:pt>
    <dgm:pt modelId="{D4E37A11-AF16-43C0-91F8-7D3979264657}" type="pres">
      <dgm:prSet presAssocID="{8028D3C7-B7BA-407F-B017-A175B2996082}" presName="parTx" presStyleLbl="revTx" presStyleIdx="0" presStyleCnt="3">
        <dgm:presLayoutVars>
          <dgm:chMax val="0"/>
          <dgm:chPref val="0"/>
        </dgm:presLayoutVars>
      </dgm:prSet>
      <dgm:spPr/>
    </dgm:pt>
    <dgm:pt modelId="{7910FB9F-ED8F-409A-9615-07FFE60C69D8}" type="pres">
      <dgm:prSet presAssocID="{95EB5EE6-4A04-4181-9D4E-EFF8B0D9C677}" presName="sibTrans" presStyleCnt="0"/>
      <dgm:spPr/>
    </dgm:pt>
    <dgm:pt modelId="{440A58DF-A691-4808-920E-A9AF3C817D1F}" type="pres">
      <dgm:prSet presAssocID="{4044B180-7FDA-40DE-9D55-963F3AA8E34E}" presName="compNode" presStyleCnt="0"/>
      <dgm:spPr/>
    </dgm:pt>
    <dgm:pt modelId="{6528E271-E126-4D24-BF26-BE38FACAC397}" type="pres">
      <dgm:prSet presAssocID="{4044B180-7FDA-40DE-9D55-963F3AA8E34E}" presName="bgRect" presStyleLbl="bgShp" presStyleIdx="1" presStyleCnt="3"/>
      <dgm:spPr/>
    </dgm:pt>
    <dgm:pt modelId="{1F06A435-CE1F-4E73-911F-F8F4DF91D717}" type="pres">
      <dgm:prSet presAssocID="{4044B180-7FDA-40DE-9D55-963F3AA8E3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F3C5B9CC-8816-4CDA-96E9-C119861FF27A}" type="pres">
      <dgm:prSet presAssocID="{4044B180-7FDA-40DE-9D55-963F3AA8E34E}" presName="spaceRect" presStyleCnt="0"/>
      <dgm:spPr/>
    </dgm:pt>
    <dgm:pt modelId="{43292BC7-8593-4AC6-85BD-DE5BB05FDCF0}" type="pres">
      <dgm:prSet presAssocID="{4044B180-7FDA-40DE-9D55-963F3AA8E34E}" presName="parTx" presStyleLbl="revTx" presStyleIdx="1" presStyleCnt="3">
        <dgm:presLayoutVars>
          <dgm:chMax val="0"/>
          <dgm:chPref val="0"/>
        </dgm:presLayoutVars>
      </dgm:prSet>
      <dgm:spPr/>
    </dgm:pt>
    <dgm:pt modelId="{AFC92C8E-4EF5-4F88-8C27-42A98EFAF251}" type="pres">
      <dgm:prSet presAssocID="{FD859BE9-9945-4CD9-B5A4-158C8768D846}" presName="sibTrans" presStyleCnt="0"/>
      <dgm:spPr/>
    </dgm:pt>
    <dgm:pt modelId="{CDB30844-B326-49B0-BE48-8FFDB7C267A3}" type="pres">
      <dgm:prSet presAssocID="{075CA809-F8A4-4EB0-889F-EDC58352E904}" presName="compNode" presStyleCnt="0"/>
      <dgm:spPr/>
    </dgm:pt>
    <dgm:pt modelId="{F92FDDC2-B8B5-413E-A609-4EE00DBD93DB}" type="pres">
      <dgm:prSet presAssocID="{075CA809-F8A4-4EB0-889F-EDC58352E904}" presName="bgRect" presStyleLbl="bgShp" presStyleIdx="2" presStyleCnt="3"/>
      <dgm:spPr/>
    </dgm:pt>
    <dgm:pt modelId="{7C72E995-CDBD-475B-A090-E7D6DB4A19A0}" type="pres">
      <dgm:prSet presAssocID="{075CA809-F8A4-4EB0-889F-EDC58352E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2F5CFD1F-3422-481E-B138-BB9A7110A3FF}" type="pres">
      <dgm:prSet presAssocID="{075CA809-F8A4-4EB0-889F-EDC58352E904}" presName="spaceRect" presStyleCnt="0"/>
      <dgm:spPr/>
    </dgm:pt>
    <dgm:pt modelId="{11667752-7F92-4565-B1D0-913B5B0AC04F}" type="pres">
      <dgm:prSet presAssocID="{075CA809-F8A4-4EB0-889F-EDC58352E904}" presName="parTx" presStyleLbl="revTx" presStyleIdx="2" presStyleCnt="3">
        <dgm:presLayoutVars>
          <dgm:chMax val="0"/>
          <dgm:chPref val="0"/>
        </dgm:presLayoutVars>
      </dgm:prSet>
      <dgm:spPr/>
    </dgm:pt>
  </dgm:ptLst>
  <dgm:cxnLst>
    <dgm:cxn modelId="{F578A810-68E7-47F2-9F2D-5B751A7C9EC7}" type="presOf" srcId="{4044B180-7FDA-40DE-9D55-963F3AA8E34E}" destId="{43292BC7-8593-4AC6-85BD-DE5BB05FDCF0}" srcOrd="0" destOrd="0" presId="urn:microsoft.com/office/officeart/2018/2/layout/IconVerticalSolidList"/>
    <dgm:cxn modelId="{DAD8CE1E-7643-47F5-8E30-A5F8EA84BE2C}" type="presOf" srcId="{8028D3C7-B7BA-407F-B017-A175B2996082}" destId="{D4E37A11-AF16-43C0-91F8-7D3979264657}" srcOrd="0" destOrd="0" presId="urn:microsoft.com/office/officeart/2018/2/layout/IconVerticalSolidList"/>
    <dgm:cxn modelId="{9CA88040-2365-43E0-94A4-7EC9771B29D4}" type="presOf" srcId="{663D995B-D90A-4238-B8E9-DCF620AA773F}" destId="{09EF9F5F-650C-4454-9B49-026537156C79}" srcOrd="0" destOrd="0" presId="urn:microsoft.com/office/officeart/2018/2/layout/IconVerticalSolidList"/>
    <dgm:cxn modelId="{4880E08E-E5C6-48C1-9A8F-738FC29F985A}" srcId="{663D995B-D90A-4238-B8E9-DCF620AA773F}" destId="{4044B180-7FDA-40DE-9D55-963F3AA8E34E}" srcOrd="1" destOrd="0" parTransId="{5384658F-DC08-4481-8ADD-A17D6F915F0A}" sibTransId="{FD859BE9-9945-4CD9-B5A4-158C8768D846}"/>
    <dgm:cxn modelId="{595086AB-E7E5-4DE1-A6B1-6DB74736C4AD}" srcId="{663D995B-D90A-4238-B8E9-DCF620AA773F}" destId="{8028D3C7-B7BA-407F-B017-A175B2996082}" srcOrd="0" destOrd="0" parTransId="{1CE6FF11-94E1-4DA3-869F-D20C29CD7514}" sibTransId="{95EB5EE6-4A04-4181-9D4E-EFF8B0D9C677}"/>
    <dgm:cxn modelId="{EDC62ADD-F40C-45E5-B042-0AB83D74F480}" type="presOf" srcId="{075CA809-F8A4-4EB0-889F-EDC58352E904}" destId="{11667752-7F92-4565-B1D0-913B5B0AC04F}" srcOrd="0" destOrd="0" presId="urn:microsoft.com/office/officeart/2018/2/layout/IconVerticalSolidList"/>
    <dgm:cxn modelId="{C36EEBE8-8303-48CB-B663-37237D872541}" srcId="{663D995B-D90A-4238-B8E9-DCF620AA773F}" destId="{075CA809-F8A4-4EB0-889F-EDC58352E904}" srcOrd="2" destOrd="0" parTransId="{73BC9F2A-AF2A-452B-864A-A388B49039FF}" sibTransId="{9162ED62-AE72-4204-B3ED-661CDE19D111}"/>
    <dgm:cxn modelId="{C4706C3F-FB52-400C-93FF-11DE8DDF18BC}" type="presParOf" srcId="{09EF9F5F-650C-4454-9B49-026537156C79}" destId="{5BD06B9C-C1C7-4BA9-8AE5-15676466D76A}" srcOrd="0" destOrd="0" presId="urn:microsoft.com/office/officeart/2018/2/layout/IconVerticalSolidList"/>
    <dgm:cxn modelId="{D266A502-79EB-41B2-8991-024E39C543D5}" type="presParOf" srcId="{5BD06B9C-C1C7-4BA9-8AE5-15676466D76A}" destId="{49DA2068-F9DE-429E-9086-D74779EB662E}" srcOrd="0" destOrd="0" presId="urn:microsoft.com/office/officeart/2018/2/layout/IconVerticalSolidList"/>
    <dgm:cxn modelId="{60B17B62-58D4-4C08-94F7-6D66B9D7657F}" type="presParOf" srcId="{5BD06B9C-C1C7-4BA9-8AE5-15676466D76A}" destId="{03C7A322-7192-4D4E-8E61-56A125258F08}" srcOrd="1" destOrd="0" presId="urn:microsoft.com/office/officeart/2018/2/layout/IconVerticalSolidList"/>
    <dgm:cxn modelId="{BB4D3C98-14FE-4BD4-AC23-5BD93D45C12A}" type="presParOf" srcId="{5BD06B9C-C1C7-4BA9-8AE5-15676466D76A}" destId="{1BB708AD-BC19-43BC-99DF-1410BE0B31E1}" srcOrd="2" destOrd="0" presId="urn:microsoft.com/office/officeart/2018/2/layout/IconVerticalSolidList"/>
    <dgm:cxn modelId="{555F2B5A-2D07-4312-9265-658655BF208D}" type="presParOf" srcId="{5BD06B9C-C1C7-4BA9-8AE5-15676466D76A}" destId="{D4E37A11-AF16-43C0-91F8-7D3979264657}" srcOrd="3" destOrd="0" presId="urn:microsoft.com/office/officeart/2018/2/layout/IconVerticalSolidList"/>
    <dgm:cxn modelId="{BB08E128-82B9-4276-AF9E-E59F72DE9247}" type="presParOf" srcId="{09EF9F5F-650C-4454-9B49-026537156C79}" destId="{7910FB9F-ED8F-409A-9615-07FFE60C69D8}" srcOrd="1" destOrd="0" presId="urn:microsoft.com/office/officeart/2018/2/layout/IconVerticalSolidList"/>
    <dgm:cxn modelId="{0F15BB5C-EE50-4D25-AF36-E0C06D288773}" type="presParOf" srcId="{09EF9F5F-650C-4454-9B49-026537156C79}" destId="{440A58DF-A691-4808-920E-A9AF3C817D1F}" srcOrd="2" destOrd="0" presId="urn:microsoft.com/office/officeart/2018/2/layout/IconVerticalSolidList"/>
    <dgm:cxn modelId="{6B009442-7BD6-451A-A32F-C90FD18E0A20}" type="presParOf" srcId="{440A58DF-A691-4808-920E-A9AF3C817D1F}" destId="{6528E271-E126-4D24-BF26-BE38FACAC397}" srcOrd="0" destOrd="0" presId="urn:microsoft.com/office/officeart/2018/2/layout/IconVerticalSolidList"/>
    <dgm:cxn modelId="{5AC44077-207C-4337-B755-79A8DEBD05DE}" type="presParOf" srcId="{440A58DF-A691-4808-920E-A9AF3C817D1F}" destId="{1F06A435-CE1F-4E73-911F-F8F4DF91D717}" srcOrd="1" destOrd="0" presId="urn:microsoft.com/office/officeart/2018/2/layout/IconVerticalSolidList"/>
    <dgm:cxn modelId="{57EFA04C-4BA1-4E9A-B61C-227D14F5D259}" type="presParOf" srcId="{440A58DF-A691-4808-920E-A9AF3C817D1F}" destId="{F3C5B9CC-8816-4CDA-96E9-C119861FF27A}" srcOrd="2" destOrd="0" presId="urn:microsoft.com/office/officeart/2018/2/layout/IconVerticalSolidList"/>
    <dgm:cxn modelId="{0EFF7CD3-BE7F-493F-A980-1A101BE7581A}" type="presParOf" srcId="{440A58DF-A691-4808-920E-A9AF3C817D1F}" destId="{43292BC7-8593-4AC6-85BD-DE5BB05FDCF0}" srcOrd="3" destOrd="0" presId="urn:microsoft.com/office/officeart/2018/2/layout/IconVerticalSolidList"/>
    <dgm:cxn modelId="{F0093C63-743E-4FCB-94D7-2FEA24262BE3}" type="presParOf" srcId="{09EF9F5F-650C-4454-9B49-026537156C79}" destId="{AFC92C8E-4EF5-4F88-8C27-42A98EFAF251}" srcOrd="3" destOrd="0" presId="urn:microsoft.com/office/officeart/2018/2/layout/IconVerticalSolidList"/>
    <dgm:cxn modelId="{458A0E12-2787-4854-902D-C39D15AFE6A0}" type="presParOf" srcId="{09EF9F5F-650C-4454-9B49-026537156C79}" destId="{CDB30844-B326-49B0-BE48-8FFDB7C267A3}" srcOrd="4" destOrd="0" presId="urn:microsoft.com/office/officeart/2018/2/layout/IconVerticalSolidList"/>
    <dgm:cxn modelId="{5A3CFA6E-5267-487B-977C-9E6D76FB127E}" type="presParOf" srcId="{CDB30844-B326-49B0-BE48-8FFDB7C267A3}" destId="{F92FDDC2-B8B5-413E-A609-4EE00DBD93DB}" srcOrd="0" destOrd="0" presId="urn:microsoft.com/office/officeart/2018/2/layout/IconVerticalSolidList"/>
    <dgm:cxn modelId="{A711BA9E-A85B-44C8-A072-2AE6EC31DDD4}" type="presParOf" srcId="{CDB30844-B326-49B0-BE48-8FFDB7C267A3}" destId="{7C72E995-CDBD-475B-A090-E7D6DB4A19A0}" srcOrd="1" destOrd="0" presId="urn:microsoft.com/office/officeart/2018/2/layout/IconVerticalSolidList"/>
    <dgm:cxn modelId="{6A27D956-05D4-4D18-A0E4-1400BD13D973}" type="presParOf" srcId="{CDB30844-B326-49B0-BE48-8FFDB7C267A3}" destId="{2F5CFD1F-3422-481E-B138-BB9A7110A3FF}" srcOrd="2" destOrd="0" presId="urn:microsoft.com/office/officeart/2018/2/layout/IconVerticalSolidList"/>
    <dgm:cxn modelId="{F9760E1F-1429-431C-AADC-92E0B50CBA4E}" type="presParOf" srcId="{CDB30844-B326-49B0-BE48-8FFDB7C267A3}" destId="{11667752-7F92-4565-B1D0-913B5B0AC0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250ABA-F56B-4D3F-849C-68E88400EB6D}"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58DE570F-E276-44DF-918F-1C001ECF6BF9}">
      <dgm:prSet/>
      <dgm:spPr/>
      <dgm:t>
        <a:bodyPr/>
        <a:lstStyle/>
        <a:p>
          <a:r>
            <a:rPr lang="en-US"/>
            <a:t>Relocate</a:t>
          </a:r>
        </a:p>
      </dgm:t>
    </dgm:pt>
    <dgm:pt modelId="{511315E4-27B3-41CA-9611-69A20D83B49D}" type="parTrans" cxnId="{71D9461D-2581-4F6A-9C6B-E46553172C80}">
      <dgm:prSet/>
      <dgm:spPr/>
      <dgm:t>
        <a:bodyPr/>
        <a:lstStyle/>
        <a:p>
          <a:endParaRPr lang="en-US"/>
        </a:p>
      </dgm:t>
    </dgm:pt>
    <dgm:pt modelId="{61C4EEB3-1066-46DD-8F84-55F28036D91F}" type="sibTrans" cxnId="{71D9461D-2581-4F6A-9C6B-E46553172C80}">
      <dgm:prSet/>
      <dgm:spPr/>
      <dgm:t>
        <a:bodyPr/>
        <a:lstStyle/>
        <a:p>
          <a:endParaRPr lang="en-US"/>
        </a:p>
      </dgm:t>
    </dgm:pt>
    <dgm:pt modelId="{B10F756C-AFBB-4583-9D2F-7E2653752E3C}">
      <dgm:prSet/>
      <dgm:spPr/>
      <dgm:t>
        <a:bodyPr/>
        <a:lstStyle/>
        <a:p>
          <a:r>
            <a:rPr lang="en-US"/>
            <a:t>Relocate stores to retail parks </a:t>
          </a:r>
        </a:p>
      </dgm:t>
    </dgm:pt>
    <dgm:pt modelId="{631B9E14-B279-499A-A712-4FD413F55782}" type="parTrans" cxnId="{9A4D2389-358E-4562-AE81-555CC68642D6}">
      <dgm:prSet/>
      <dgm:spPr/>
      <dgm:t>
        <a:bodyPr/>
        <a:lstStyle/>
        <a:p>
          <a:endParaRPr lang="en-US"/>
        </a:p>
      </dgm:t>
    </dgm:pt>
    <dgm:pt modelId="{88671CBB-DE7C-4813-B8A8-4BA8AA5D0082}" type="sibTrans" cxnId="{9A4D2389-358E-4562-AE81-555CC68642D6}">
      <dgm:prSet/>
      <dgm:spPr/>
      <dgm:t>
        <a:bodyPr/>
        <a:lstStyle/>
        <a:p>
          <a:endParaRPr lang="en-US"/>
        </a:p>
      </dgm:t>
    </dgm:pt>
    <dgm:pt modelId="{7363CDA3-6D6F-4B6E-9C2C-9E88713D9A1C}">
      <dgm:prSet/>
      <dgm:spPr/>
      <dgm:t>
        <a:bodyPr/>
        <a:lstStyle/>
        <a:p>
          <a:r>
            <a:rPr lang="en-US" dirty="0"/>
            <a:t>Change</a:t>
          </a:r>
        </a:p>
      </dgm:t>
    </dgm:pt>
    <dgm:pt modelId="{8EA541A0-1395-4DFC-B750-1923D1529E36}" type="parTrans" cxnId="{D82B69FB-F6C2-407D-985F-56D2A9F79AC3}">
      <dgm:prSet/>
      <dgm:spPr/>
      <dgm:t>
        <a:bodyPr/>
        <a:lstStyle/>
        <a:p>
          <a:endParaRPr lang="en-US"/>
        </a:p>
      </dgm:t>
    </dgm:pt>
    <dgm:pt modelId="{4F768385-936F-4CC3-9BA4-A62A80345CCF}" type="sibTrans" cxnId="{D82B69FB-F6C2-407D-985F-56D2A9F79AC3}">
      <dgm:prSet/>
      <dgm:spPr/>
      <dgm:t>
        <a:bodyPr/>
        <a:lstStyle/>
        <a:p>
          <a:endParaRPr lang="en-US"/>
        </a:p>
      </dgm:t>
    </dgm:pt>
    <dgm:pt modelId="{CB95ACE6-4489-459E-ABDD-85ABCADE658D}">
      <dgm:prSet/>
      <dgm:spPr/>
      <dgm:t>
        <a:bodyPr/>
        <a:lstStyle/>
        <a:p>
          <a:r>
            <a:rPr lang="en-US"/>
            <a:t>Change management </a:t>
          </a:r>
        </a:p>
      </dgm:t>
    </dgm:pt>
    <dgm:pt modelId="{91F45198-2BFE-4BE9-9507-F6ECC4164C9F}" type="parTrans" cxnId="{367C8F4A-7F15-4587-974E-73F098CDED03}">
      <dgm:prSet/>
      <dgm:spPr/>
      <dgm:t>
        <a:bodyPr/>
        <a:lstStyle/>
        <a:p>
          <a:endParaRPr lang="en-US"/>
        </a:p>
      </dgm:t>
    </dgm:pt>
    <dgm:pt modelId="{060FBE74-8BD7-4F8F-84D7-12BC3736BF80}" type="sibTrans" cxnId="{367C8F4A-7F15-4587-974E-73F098CDED03}">
      <dgm:prSet/>
      <dgm:spPr/>
      <dgm:t>
        <a:bodyPr/>
        <a:lstStyle/>
        <a:p>
          <a:endParaRPr lang="en-US"/>
        </a:p>
      </dgm:t>
    </dgm:pt>
    <dgm:pt modelId="{1E0D9693-373B-4552-9598-86085576F857}">
      <dgm:prSet/>
      <dgm:spPr/>
      <dgm:t>
        <a:bodyPr/>
        <a:lstStyle/>
        <a:p>
          <a:r>
            <a:rPr lang="en-US" dirty="0"/>
            <a:t>Invest in</a:t>
          </a:r>
        </a:p>
      </dgm:t>
    </dgm:pt>
    <dgm:pt modelId="{3AC56CF3-F262-4C6F-B8A5-D2A8B8149920}" type="parTrans" cxnId="{AB1991B2-4668-4357-A077-8CC7E3C531C0}">
      <dgm:prSet/>
      <dgm:spPr/>
      <dgm:t>
        <a:bodyPr/>
        <a:lstStyle/>
        <a:p>
          <a:endParaRPr lang="en-US"/>
        </a:p>
      </dgm:t>
    </dgm:pt>
    <dgm:pt modelId="{2E5F9651-97CE-4B50-93E9-BA6F81DC87FB}" type="sibTrans" cxnId="{AB1991B2-4668-4357-A077-8CC7E3C531C0}">
      <dgm:prSet/>
      <dgm:spPr/>
      <dgm:t>
        <a:bodyPr/>
        <a:lstStyle/>
        <a:p>
          <a:endParaRPr lang="en-US"/>
        </a:p>
      </dgm:t>
    </dgm:pt>
    <dgm:pt modelId="{B5F7FCD9-4F77-4D92-B1C0-76EF0B8E09FE}">
      <dgm:prSet/>
      <dgm:spPr/>
      <dgm:t>
        <a:bodyPr/>
        <a:lstStyle/>
        <a:p>
          <a:r>
            <a:rPr lang="en-US"/>
            <a:t>Invest in Research and Development, such as Artificial Intelligence to </a:t>
          </a:r>
        </a:p>
      </dgm:t>
    </dgm:pt>
    <dgm:pt modelId="{74EDCF02-BA97-42B1-8BB9-CF16ECE5DD32}" type="parTrans" cxnId="{731A620E-E1F7-446D-897D-AA1EEC4D6944}">
      <dgm:prSet/>
      <dgm:spPr/>
      <dgm:t>
        <a:bodyPr/>
        <a:lstStyle/>
        <a:p>
          <a:endParaRPr lang="en-US"/>
        </a:p>
      </dgm:t>
    </dgm:pt>
    <dgm:pt modelId="{21D188D1-B1C9-43AA-8F61-1F75478945E3}" type="sibTrans" cxnId="{731A620E-E1F7-446D-897D-AA1EEC4D6944}">
      <dgm:prSet/>
      <dgm:spPr/>
      <dgm:t>
        <a:bodyPr/>
        <a:lstStyle/>
        <a:p>
          <a:endParaRPr lang="en-US"/>
        </a:p>
      </dgm:t>
    </dgm:pt>
    <dgm:pt modelId="{F8D15317-6829-4F8A-9405-D8C2E5F59D9F}">
      <dgm:prSet/>
      <dgm:spPr/>
      <dgm:t>
        <a:bodyPr/>
        <a:lstStyle/>
        <a:p>
          <a:r>
            <a:rPr lang="en-US" dirty="0"/>
            <a:t>forecast demand, make recommendations, automate the checkout process, automate inventory, and conduct customer sentiment analysis. </a:t>
          </a:r>
        </a:p>
      </dgm:t>
    </dgm:pt>
    <dgm:pt modelId="{81FE7E50-5AE8-4E4A-9432-7AA6412926DE}" type="parTrans" cxnId="{CD0BDBEC-E038-4418-AAE9-FA1442CA42FC}">
      <dgm:prSet/>
      <dgm:spPr/>
      <dgm:t>
        <a:bodyPr/>
        <a:lstStyle/>
        <a:p>
          <a:endParaRPr lang="en-US"/>
        </a:p>
      </dgm:t>
    </dgm:pt>
    <dgm:pt modelId="{2EDEC152-8870-4707-9BAD-5131163ED699}" type="sibTrans" cxnId="{CD0BDBEC-E038-4418-AAE9-FA1442CA42FC}">
      <dgm:prSet/>
      <dgm:spPr/>
      <dgm:t>
        <a:bodyPr/>
        <a:lstStyle/>
        <a:p>
          <a:endParaRPr lang="en-US"/>
        </a:p>
      </dgm:t>
    </dgm:pt>
    <dgm:pt modelId="{74BD4644-CEF4-4EEF-8630-5F9DDFD2647D}" type="pres">
      <dgm:prSet presAssocID="{0F250ABA-F56B-4D3F-849C-68E88400EB6D}" presName="Name0" presStyleCnt="0">
        <dgm:presLayoutVars>
          <dgm:dir/>
          <dgm:animLvl val="lvl"/>
          <dgm:resizeHandles val="exact"/>
        </dgm:presLayoutVars>
      </dgm:prSet>
      <dgm:spPr/>
    </dgm:pt>
    <dgm:pt modelId="{E46DA336-6E5F-474B-80C5-C239BC419A07}" type="pres">
      <dgm:prSet presAssocID="{58DE570F-E276-44DF-918F-1C001ECF6BF9}" presName="linNode" presStyleCnt="0"/>
      <dgm:spPr/>
    </dgm:pt>
    <dgm:pt modelId="{56105A7A-09D0-4077-AD08-D5F63075A906}" type="pres">
      <dgm:prSet presAssocID="{58DE570F-E276-44DF-918F-1C001ECF6BF9}" presName="parentText" presStyleLbl="alignNode1" presStyleIdx="0" presStyleCnt="3">
        <dgm:presLayoutVars>
          <dgm:chMax val="1"/>
          <dgm:bulletEnabled/>
        </dgm:presLayoutVars>
      </dgm:prSet>
      <dgm:spPr/>
    </dgm:pt>
    <dgm:pt modelId="{4B4DF2FF-1959-410F-BA12-AD47E4F7E956}" type="pres">
      <dgm:prSet presAssocID="{58DE570F-E276-44DF-918F-1C001ECF6BF9}" presName="descendantText" presStyleLbl="alignAccFollowNode1" presStyleIdx="0" presStyleCnt="3">
        <dgm:presLayoutVars>
          <dgm:bulletEnabled/>
        </dgm:presLayoutVars>
      </dgm:prSet>
      <dgm:spPr/>
    </dgm:pt>
    <dgm:pt modelId="{AF801E85-5175-4380-A197-F751049BF8FF}" type="pres">
      <dgm:prSet presAssocID="{61C4EEB3-1066-46DD-8F84-55F28036D91F}" presName="sp" presStyleCnt="0"/>
      <dgm:spPr/>
    </dgm:pt>
    <dgm:pt modelId="{6CAE5100-6590-4F81-9B1B-2E94D6B020AC}" type="pres">
      <dgm:prSet presAssocID="{7363CDA3-6D6F-4B6E-9C2C-9E88713D9A1C}" presName="linNode" presStyleCnt="0"/>
      <dgm:spPr/>
    </dgm:pt>
    <dgm:pt modelId="{175C339C-63A9-49FA-91E4-ADDA78653EF2}" type="pres">
      <dgm:prSet presAssocID="{7363CDA3-6D6F-4B6E-9C2C-9E88713D9A1C}" presName="parentText" presStyleLbl="alignNode1" presStyleIdx="1" presStyleCnt="3">
        <dgm:presLayoutVars>
          <dgm:chMax val="1"/>
          <dgm:bulletEnabled/>
        </dgm:presLayoutVars>
      </dgm:prSet>
      <dgm:spPr/>
    </dgm:pt>
    <dgm:pt modelId="{EF199ACC-E1DB-49C7-9F9D-CA77D004A9E0}" type="pres">
      <dgm:prSet presAssocID="{7363CDA3-6D6F-4B6E-9C2C-9E88713D9A1C}" presName="descendantText" presStyleLbl="alignAccFollowNode1" presStyleIdx="1" presStyleCnt="3">
        <dgm:presLayoutVars>
          <dgm:bulletEnabled/>
        </dgm:presLayoutVars>
      </dgm:prSet>
      <dgm:spPr/>
    </dgm:pt>
    <dgm:pt modelId="{ED2D3421-A4E7-4E1F-93D2-4E82FB53617B}" type="pres">
      <dgm:prSet presAssocID="{4F768385-936F-4CC3-9BA4-A62A80345CCF}" presName="sp" presStyleCnt="0"/>
      <dgm:spPr/>
    </dgm:pt>
    <dgm:pt modelId="{38479AD5-9E0B-4625-81DF-3677209B86C0}" type="pres">
      <dgm:prSet presAssocID="{1E0D9693-373B-4552-9598-86085576F857}" presName="linNode" presStyleCnt="0"/>
      <dgm:spPr/>
    </dgm:pt>
    <dgm:pt modelId="{6F6EC8C2-4E62-4DF8-9933-E2A54851DAA5}" type="pres">
      <dgm:prSet presAssocID="{1E0D9693-373B-4552-9598-86085576F857}" presName="parentText" presStyleLbl="alignNode1" presStyleIdx="2" presStyleCnt="3">
        <dgm:presLayoutVars>
          <dgm:chMax val="1"/>
          <dgm:bulletEnabled/>
        </dgm:presLayoutVars>
      </dgm:prSet>
      <dgm:spPr/>
    </dgm:pt>
    <dgm:pt modelId="{622052F4-1122-4EC0-9F40-3C492A378CEC}" type="pres">
      <dgm:prSet presAssocID="{1E0D9693-373B-4552-9598-86085576F857}" presName="descendantText" presStyleLbl="alignAccFollowNode1" presStyleIdx="2" presStyleCnt="3">
        <dgm:presLayoutVars>
          <dgm:bulletEnabled/>
        </dgm:presLayoutVars>
      </dgm:prSet>
      <dgm:spPr/>
    </dgm:pt>
  </dgm:ptLst>
  <dgm:cxnLst>
    <dgm:cxn modelId="{731A620E-E1F7-446D-897D-AA1EEC4D6944}" srcId="{1E0D9693-373B-4552-9598-86085576F857}" destId="{B5F7FCD9-4F77-4D92-B1C0-76EF0B8E09FE}" srcOrd="0" destOrd="0" parTransId="{74EDCF02-BA97-42B1-8BB9-CF16ECE5DD32}" sibTransId="{21D188D1-B1C9-43AA-8F61-1F75478945E3}"/>
    <dgm:cxn modelId="{4AA9ED1A-4FB8-46A6-9F72-C937E777CA5D}" type="presOf" srcId="{1E0D9693-373B-4552-9598-86085576F857}" destId="{6F6EC8C2-4E62-4DF8-9933-E2A54851DAA5}" srcOrd="0" destOrd="0" presId="urn:microsoft.com/office/officeart/2016/7/layout/VerticalSolidActionList"/>
    <dgm:cxn modelId="{71D9461D-2581-4F6A-9C6B-E46553172C80}" srcId="{0F250ABA-F56B-4D3F-849C-68E88400EB6D}" destId="{58DE570F-E276-44DF-918F-1C001ECF6BF9}" srcOrd="0" destOrd="0" parTransId="{511315E4-27B3-41CA-9611-69A20D83B49D}" sibTransId="{61C4EEB3-1066-46DD-8F84-55F28036D91F}"/>
    <dgm:cxn modelId="{A16AE527-26C2-4F2D-8FDD-603B829E76FD}" type="presOf" srcId="{7363CDA3-6D6F-4B6E-9C2C-9E88713D9A1C}" destId="{175C339C-63A9-49FA-91E4-ADDA78653EF2}" srcOrd="0" destOrd="0" presId="urn:microsoft.com/office/officeart/2016/7/layout/VerticalSolidActionList"/>
    <dgm:cxn modelId="{7BEFEC27-0045-4750-A2A7-0C87CB3E2366}" type="presOf" srcId="{58DE570F-E276-44DF-918F-1C001ECF6BF9}" destId="{56105A7A-09D0-4077-AD08-D5F63075A906}" srcOrd="0" destOrd="0" presId="urn:microsoft.com/office/officeart/2016/7/layout/VerticalSolidActionList"/>
    <dgm:cxn modelId="{3F971429-2C93-43C6-B4B5-7B1A0E38A04D}" type="presOf" srcId="{0F250ABA-F56B-4D3F-849C-68E88400EB6D}" destId="{74BD4644-CEF4-4EEF-8630-5F9DDFD2647D}" srcOrd="0" destOrd="0" presId="urn:microsoft.com/office/officeart/2016/7/layout/VerticalSolidActionList"/>
    <dgm:cxn modelId="{4D2B5A3E-77EF-48D9-8872-F79272A1C783}" type="presOf" srcId="{F8D15317-6829-4F8A-9405-D8C2E5F59D9F}" destId="{622052F4-1122-4EC0-9F40-3C492A378CEC}" srcOrd="0" destOrd="1" presId="urn:microsoft.com/office/officeart/2016/7/layout/VerticalSolidActionList"/>
    <dgm:cxn modelId="{367C8F4A-7F15-4587-974E-73F098CDED03}" srcId="{7363CDA3-6D6F-4B6E-9C2C-9E88713D9A1C}" destId="{CB95ACE6-4489-459E-ABDD-85ABCADE658D}" srcOrd="0" destOrd="0" parTransId="{91F45198-2BFE-4BE9-9507-F6ECC4164C9F}" sibTransId="{060FBE74-8BD7-4F8F-84D7-12BC3736BF80}"/>
    <dgm:cxn modelId="{8A8E4174-A5F0-45A3-BD2D-82C4DFD1191D}" type="presOf" srcId="{B10F756C-AFBB-4583-9D2F-7E2653752E3C}" destId="{4B4DF2FF-1959-410F-BA12-AD47E4F7E956}" srcOrd="0" destOrd="0" presId="urn:microsoft.com/office/officeart/2016/7/layout/VerticalSolidActionList"/>
    <dgm:cxn modelId="{9A4D2389-358E-4562-AE81-555CC68642D6}" srcId="{58DE570F-E276-44DF-918F-1C001ECF6BF9}" destId="{B10F756C-AFBB-4583-9D2F-7E2653752E3C}" srcOrd="0" destOrd="0" parTransId="{631B9E14-B279-499A-A712-4FD413F55782}" sibTransId="{88671CBB-DE7C-4813-B8A8-4BA8AA5D0082}"/>
    <dgm:cxn modelId="{AB1991B2-4668-4357-A077-8CC7E3C531C0}" srcId="{0F250ABA-F56B-4D3F-849C-68E88400EB6D}" destId="{1E0D9693-373B-4552-9598-86085576F857}" srcOrd="2" destOrd="0" parTransId="{3AC56CF3-F262-4C6F-B8A5-D2A8B8149920}" sibTransId="{2E5F9651-97CE-4B50-93E9-BA6F81DC87FB}"/>
    <dgm:cxn modelId="{116E40B4-B2D3-45E2-8397-D991E1A66AD8}" type="presOf" srcId="{B5F7FCD9-4F77-4D92-B1C0-76EF0B8E09FE}" destId="{622052F4-1122-4EC0-9F40-3C492A378CEC}" srcOrd="0" destOrd="0" presId="urn:microsoft.com/office/officeart/2016/7/layout/VerticalSolidActionList"/>
    <dgm:cxn modelId="{5C90CBD5-88F8-4CA4-A67A-1383A0166348}" type="presOf" srcId="{CB95ACE6-4489-459E-ABDD-85ABCADE658D}" destId="{EF199ACC-E1DB-49C7-9F9D-CA77D004A9E0}" srcOrd="0" destOrd="0" presId="urn:microsoft.com/office/officeart/2016/7/layout/VerticalSolidActionList"/>
    <dgm:cxn modelId="{CD0BDBEC-E038-4418-AAE9-FA1442CA42FC}" srcId="{B5F7FCD9-4F77-4D92-B1C0-76EF0B8E09FE}" destId="{F8D15317-6829-4F8A-9405-D8C2E5F59D9F}" srcOrd="0" destOrd="0" parTransId="{81FE7E50-5AE8-4E4A-9432-7AA6412926DE}" sibTransId="{2EDEC152-8870-4707-9BAD-5131163ED699}"/>
    <dgm:cxn modelId="{D82B69FB-F6C2-407D-985F-56D2A9F79AC3}" srcId="{0F250ABA-F56B-4D3F-849C-68E88400EB6D}" destId="{7363CDA3-6D6F-4B6E-9C2C-9E88713D9A1C}" srcOrd="1" destOrd="0" parTransId="{8EA541A0-1395-4DFC-B750-1923D1529E36}" sibTransId="{4F768385-936F-4CC3-9BA4-A62A80345CCF}"/>
    <dgm:cxn modelId="{80D12B44-47AF-4A47-8D7C-EF6231C50238}" type="presParOf" srcId="{74BD4644-CEF4-4EEF-8630-5F9DDFD2647D}" destId="{E46DA336-6E5F-474B-80C5-C239BC419A07}" srcOrd="0" destOrd="0" presId="urn:microsoft.com/office/officeart/2016/7/layout/VerticalSolidActionList"/>
    <dgm:cxn modelId="{8EB8ACEE-43B2-41F2-B37E-D94BC73B75C9}" type="presParOf" srcId="{E46DA336-6E5F-474B-80C5-C239BC419A07}" destId="{56105A7A-09D0-4077-AD08-D5F63075A906}" srcOrd="0" destOrd="0" presId="urn:microsoft.com/office/officeart/2016/7/layout/VerticalSolidActionList"/>
    <dgm:cxn modelId="{E9ED86B0-B335-47AF-BD2F-6F4EE6214E08}" type="presParOf" srcId="{E46DA336-6E5F-474B-80C5-C239BC419A07}" destId="{4B4DF2FF-1959-410F-BA12-AD47E4F7E956}" srcOrd="1" destOrd="0" presId="urn:microsoft.com/office/officeart/2016/7/layout/VerticalSolidActionList"/>
    <dgm:cxn modelId="{4CA3637A-C6E0-49AC-99B2-AA55FF73B7C7}" type="presParOf" srcId="{74BD4644-CEF4-4EEF-8630-5F9DDFD2647D}" destId="{AF801E85-5175-4380-A197-F751049BF8FF}" srcOrd="1" destOrd="0" presId="urn:microsoft.com/office/officeart/2016/7/layout/VerticalSolidActionList"/>
    <dgm:cxn modelId="{4DE46006-E1E9-4264-A0BD-2E12CC943FDC}" type="presParOf" srcId="{74BD4644-CEF4-4EEF-8630-5F9DDFD2647D}" destId="{6CAE5100-6590-4F81-9B1B-2E94D6B020AC}" srcOrd="2" destOrd="0" presId="urn:microsoft.com/office/officeart/2016/7/layout/VerticalSolidActionList"/>
    <dgm:cxn modelId="{B60F3BB2-F486-4186-A110-986A953BB803}" type="presParOf" srcId="{6CAE5100-6590-4F81-9B1B-2E94D6B020AC}" destId="{175C339C-63A9-49FA-91E4-ADDA78653EF2}" srcOrd="0" destOrd="0" presId="urn:microsoft.com/office/officeart/2016/7/layout/VerticalSolidActionList"/>
    <dgm:cxn modelId="{B1E888A6-A802-4BB4-86BB-C7C617A6342E}" type="presParOf" srcId="{6CAE5100-6590-4F81-9B1B-2E94D6B020AC}" destId="{EF199ACC-E1DB-49C7-9F9D-CA77D004A9E0}" srcOrd="1" destOrd="0" presId="urn:microsoft.com/office/officeart/2016/7/layout/VerticalSolidActionList"/>
    <dgm:cxn modelId="{A6A1879E-9AD2-4A5A-8FD0-6BF18C26AC13}" type="presParOf" srcId="{74BD4644-CEF4-4EEF-8630-5F9DDFD2647D}" destId="{ED2D3421-A4E7-4E1F-93D2-4E82FB53617B}" srcOrd="3" destOrd="0" presId="urn:microsoft.com/office/officeart/2016/7/layout/VerticalSolidActionList"/>
    <dgm:cxn modelId="{7FDDB775-2E80-4F67-81BA-B14EA3A0E7BB}" type="presParOf" srcId="{74BD4644-CEF4-4EEF-8630-5F9DDFD2647D}" destId="{38479AD5-9E0B-4625-81DF-3677209B86C0}" srcOrd="4" destOrd="0" presId="urn:microsoft.com/office/officeart/2016/7/layout/VerticalSolidActionList"/>
    <dgm:cxn modelId="{B13AA1E2-A17E-4042-BBC6-78A4250E6F03}" type="presParOf" srcId="{38479AD5-9E0B-4625-81DF-3677209B86C0}" destId="{6F6EC8C2-4E62-4DF8-9933-E2A54851DAA5}" srcOrd="0" destOrd="0" presId="urn:microsoft.com/office/officeart/2016/7/layout/VerticalSolidActionList"/>
    <dgm:cxn modelId="{9FA3B739-C179-4569-90CB-EAB0AE0BCF49}" type="presParOf" srcId="{38479AD5-9E0B-4625-81DF-3677209B86C0}" destId="{622052F4-1122-4EC0-9F40-3C492A378CE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5BD50E-5FB7-4712-A79F-ED83D68CC25F}" type="doc">
      <dgm:prSet loTypeId="urn:microsoft.com/office/officeart/2016/7/layout/ChevronBlockProcess" loCatId="process" qsTypeId="urn:microsoft.com/office/officeart/2005/8/quickstyle/simple1" qsCatId="simple" csTypeId="urn:microsoft.com/office/officeart/2005/8/colors/colorful2" csCatId="colorful"/>
      <dgm:spPr/>
      <dgm:t>
        <a:bodyPr/>
        <a:lstStyle/>
        <a:p>
          <a:endParaRPr lang="en-US"/>
        </a:p>
      </dgm:t>
    </dgm:pt>
    <dgm:pt modelId="{7D717F55-54E1-4193-ABAC-E947B277EE9C}">
      <dgm:prSet/>
      <dgm:spPr/>
      <dgm:t>
        <a:bodyPr/>
        <a:lstStyle/>
        <a:p>
          <a:r>
            <a:rPr lang="en-GB"/>
            <a:t>Specific</a:t>
          </a:r>
          <a:endParaRPr lang="en-US"/>
        </a:p>
      </dgm:t>
    </dgm:pt>
    <dgm:pt modelId="{425B215A-54BA-4C19-B56E-6A42530C2EB7}" type="parTrans" cxnId="{5FFA5185-E10C-4A3F-8721-95EFF5FFEF27}">
      <dgm:prSet/>
      <dgm:spPr/>
      <dgm:t>
        <a:bodyPr/>
        <a:lstStyle/>
        <a:p>
          <a:endParaRPr lang="en-US"/>
        </a:p>
      </dgm:t>
    </dgm:pt>
    <dgm:pt modelId="{69670A2E-4242-4732-A42C-38DC63A3D72B}" type="sibTrans" cxnId="{5FFA5185-E10C-4A3F-8721-95EFF5FFEF27}">
      <dgm:prSet/>
      <dgm:spPr/>
      <dgm:t>
        <a:bodyPr/>
        <a:lstStyle/>
        <a:p>
          <a:endParaRPr lang="en-US"/>
        </a:p>
      </dgm:t>
    </dgm:pt>
    <dgm:pt modelId="{156475F3-B28A-493C-B92A-725D3F331205}">
      <dgm:prSet/>
      <dgm:spPr/>
      <dgm:t>
        <a:bodyPr/>
        <a:lstStyle/>
        <a:p>
          <a:r>
            <a:rPr lang="en-GB"/>
            <a:t>What will they achieve? What will they do?</a:t>
          </a:r>
          <a:endParaRPr lang="en-US"/>
        </a:p>
      </dgm:t>
    </dgm:pt>
    <dgm:pt modelId="{89F67D4B-A0E5-499E-A05B-0D3BA6B4B93E}" type="parTrans" cxnId="{6A677719-93B5-448F-A507-AD15C5B0D97D}">
      <dgm:prSet/>
      <dgm:spPr/>
      <dgm:t>
        <a:bodyPr/>
        <a:lstStyle/>
        <a:p>
          <a:endParaRPr lang="en-US"/>
        </a:p>
      </dgm:t>
    </dgm:pt>
    <dgm:pt modelId="{40FF5582-8AF8-4473-ADB5-A3DFD87B567C}" type="sibTrans" cxnId="{6A677719-93B5-448F-A507-AD15C5B0D97D}">
      <dgm:prSet/>
      <dgm:spPr/>
      <dgm:t>
        <a:bodyPr/>
        <a:lstStyle/>
        <a:p>
          <a:endParaRPr lang="en-US"/>
        </a:p>
      </dgm:t>
    </dgm:pt>
    <dgm:pt modelId="{49F4193A-F014-4C5F-8DCF-F01F2D59E98A}">
      <dgm:prSet/>
      <dgm:spPr/>
      <dgm:t>
        <a:bodyPr/>
        <a:lstStyle/>
        <a:p>
          <a:r>
            <a:rPr lang="en-GB"/>
            <a:t>Measurable</a:t>
          </a:r>
          <a:endParaRPr lang="en-US"/>
        </a:p>
      </dgm:t>
    </dgm:pt>
    <dgm:pt modelId="{E502D9FF-5294-420B-9BBA-6A384408208F}" type="parTrans" cxnId="{9985FBB4-FE83-47B3-B668-753117C7B734}">
      <dgm:prSet/>
      <dgm:spPr/>
      <dgm:t>
        <a:bodyPr/>
        <a:lstStyle/>
        <a:p>
          <a:endParaRPr lang="en-US"/>
        </a:p>
      </dgm:t>
    </dgm:pt>
    <dgm:pt modelId="{206221A8-51A5-4AAC-B1CF-8BA75C9ADF1B}" type="sibTrans" cxnId="{9985FBB4-FE83-47B3-B668-753117C7B734}">
      <dgm:prSet/>
      <dgm:spPr/>
      <dgm:t>
        <a:bodyPr/>
        <a:lstStyle/>
        <a:p>
          <a:endParaRPr lang="en-US"/>
        </a:p>
      </dgm:t>
    </dgm:pt>
    <dgm:pt modelId="{1EBEEBAF-B8DA-4C81-AD62-335484E869BE}">
      <dgm:prSet/>
      <dgm:spPr/>
      <dgm:t>
        <a:bodyPr/>
        <a:lstStyle/>
        <a:p>
          <a:r>
            <a:rPr lang="en-GB" b="0" i="0"/>
            <a:t>What data will they use to decide whether they have met the goal?</a:t>
          </a:r>
          <a:endParaRPr lang="en-US"/>
        </a:p>
      </dgm:t>
    </dgm:pt>
    <dgm:pt modelId="{BBF33968-0102-44C5-B33F-C0CEBBD27A25}" type="parTrans" cxnId="{619E7AEC-3BB4-4CB3-BCB3-A4DD0A0CE620}">
      <dgm:prSet/>
      <dgm:spPr/>
      <dgm:t>
        <a:bodyPr/>
        <a:lstStyle/>
        <a:p>
          <a:endParaRPr lang="en-US"/>
        </a:p>
      </dgm:t>
    </dgm:pt>
    <dgm:pt modelId="{837D77D7-D6A9-48A7-B350-57F88BD1659B}" type="sibTrans" cxnId="{619E7AEC-3BB4-4CB3-BCB3-A4DD0A0CE620}">
      <dgm:prSet/>
      <dgm:spPr/>
      <dgm:t>
        <a:bodyPr/>
        <a:lstStyle/>
        <a:p>
          <a:endParaRPr lang="en-US"/>
        </a:p>
      </dgm:t>
    </dgm:pt>
    <dgm:pt modelId="{7055688F-B968-46B4-9E0F-1AD5293D504B}">
      <dgm:prSet/>
      <dgm:spPr/>
      <dgm:t>
        <a:bodyPr/>
        <a:lstStyle/>
        <a:p>
          <a:r>
            <a:rPr lang="en-GB"/>
            <a:t>How will they achieve it? Who is responsible for what?</a:t>
          </a:r>
          <a:endParaRPr lang="en-US"/>
        </a:p>
      </dgm:t>
    </dgm:pt>
    <dgm:pt modelId="{DA415059-7589-4423-A883-3F9223BADFBE}" type="parTrans" cxnId="{9C1FC0F0-ACB9-42F2-AD4F-B63B0DAA8E36}">
      <dgm:prSet/>
      <dgm:spPr/>
      <dgm:t>
        <a:bodyPr/>
        <a:lstStyle/>
        <a:p>
          <a:endParaRPr lang="en-US"/>
        </a:p>
      </dgm:t>
    </dgm:pt>
    <dgm:pt modelId="{FADB0EBA-4DF4-45CB-95B1-C8B8EB205BA7}" type="sibTrans" cxnId="{9C1FC0F0-ACB9-42F2-AD4F-B63B0DAA8E36}">
      <dgm:prSet/>
      <dgm:spPr/>
      <dgm:t>
        <a:bodyPr/>
        <a:lstStyle/>
        <a:p>
          <a:endParaRPr lang="en-US"/>
        </a:p>
      </dgm:t>
    </dgm:pt>
    <dgm:pt modelId="{9FF6AD08-714F-4A39-8164-4FA6A241EBC4}">
      <dgm:prSet/>
      <dgm:spPr/>
      <dgm:t>
        <a:bodyPr/>
        <a:lstStyle/>
        <a:p>
          <a:r>
            <a:rPr lang="en-GB"/>
            <a:t>Attainable </a:t>
          </a:r>
          <a:endParaRPr lang="en-US"/>
        </a:p>
      </dgm:t>
    </dgm:pt>
    <dgm:pt modelId="{F9EA07C3-86E5-4F24-B76B-3402CAC86E8D}" type="parTrans" cxnId="{CE484E6A-E29C-4554-82D5-037C674597C4}">
      <dgm:prSet/>
      <dgm:spPr/>
      <dgm:t>
        <a:bodyPr/>
        <a:lstStyle/>
        <a:p>
          <a:endParaRPr lang="en-US"/>
        </a:p>
      </dgm:t>
    </dgm:pt>
    <dgm:pt modelId="{9B93CD43-ACA4-422F-8A86-A631456ED4CE}" type="sibTrans" cxnId="{CE484E6A-E29C-4554-82D5-037C674597C4}">
      <dgm:prSet/>
      <dgm:spPr/>
      <dgm:t>
        <a:bodyPr/>
        <a:lstStyle/>
        <a:p>
          <a:endParaRPr lang="en-US"/>
        </a:p>
      </dgm:t>
    </dgm:pt>
    <dgm:pt modelId="{198AE523-9100-4AE5-B6D7-81BA7154E0C6}">
      <dgm:prSet/>
      <dgm:spPr/>
      <dgm:t>
        <a:bodyPr/>
        <a:lstStyle/>
        <a:p>
          <a:r>
            <a:rPr lang="en-GB"/>
            <a:t>How can they can accomplish the goal? What physical and financial resources they need to accomplish the goal? Is the goal realistic?</a:t>
          </a:r>
          <a:endParaRPr lang="en-US"/>
        </a:p>
      </dgm:t>
    </dgm:pt>
    <dgm:pt modelId="{66FB5C29-D67E-4842-917E-37E24A2A5AB2}" type="parTrans" cxnId="{34EC6B0F-ECCB-4E3C-A8F6-EDB49169F656}">
      <dgm:prSet/>
      <dgm:spPr/>
      <dgm:t>
        <a:bodyPr/>
        <a:lstStyle/>
        <a:p>
          <a:endParaRPr lang="en-US"/>
        </a:p>
      </dgm:t>
    </dgm:pt>
    <dgm:pt modelId="{C33FFBDA-D2A8-4439-922F-0B7B5B0176A4}" type="sibTrans" cxnId="{34EC6B0F-ECCB-4E3C-A8F6-EDB49169F656}">
      <dgm:prSet/>
      <dgm:spPr/>
      <dgm:t>
        <a:bodyPr/>
        <a:lstStyle/>
        <a:p>
          <a:endParaRPr lang="en-US"/>
        </a:p>
      </dgm:t>
    </dgm:pt>
    <dgm:pt modelId="{304BD2CE-A383-4424-A5F6-E2A62BE51ACE}">
      <dgm:prSet/>
      <dgm:spPr/>
      <dgm:t>
        <a:bodyPr/>
        <a:lstStyle/>
        <a:p>
          <a:r>
            <a:rPr lang="en-GB"/>
            <a:t>Relevant </a:t>
          </a:r>
          <a:endParaRPr lang="en-US"/>
        </a:p>
      </dgm:t>
    </dgm:pt>
    <dgm:pt modelId="{7FBC20D8-7D2A-45A1-AB45-35402012A784}" type="parTrans" cxnId="{5BF91EC7-6C18-48B2-A2B7-7D564DFEA012}">
      <dgm:prSet/>
      <dgm:spPr/>
      <dgm:t>
        <a:bodyPr/>
        <a:lstStyle/>
        <a:p>
          <a:endParaRPr lang="en-US"/>
        </a:p>
      </dgm:t>
    </dgm:pt>
    <dgm:pt modelId="{966473DB-DCCE-4E78-8C82-D6B612F29C9E}" type="sibTrans" cxnId="{5BF91EC7-6C18-48B2-A2B7-7D564DFEA012}">
      <dgm:prSet/>
      <dgm:spPr/>
      <dgm:t>
        <a:bodyPr/>
        <a:lstStyle/>
        <a:p>
          <a:endParaRPr lang="en-US"/>
        </a:p>
      </dgm:t>
    </dgm:pt>
    <dgm:pt modelId="{12CA1AE1-BBD8-4334-BB99-B8191628BCBD}">
      <dgm:prSet/>
      <dgm:spPr/>
      <dgm:t>
        <a:bodyPr/>
        <a:lstStyle/>
        <a:p>
          <a:r>
            <a:rPr lang="en-GB"/>
            <a:t>Does the goal align with the needs and wants of the organisation? How will the result matter? Is the goal worthwhile? Is it the right time? Is the goal suitable for the organisation? Is the goal relevant to current socio-economic environment? </a:t>
          </a:r>
          <a:endParaRPr lang="en-US"/>
        </a:p>
      </dgm:t>
    </dgm:pt>
    <dgm:pt modelId="{B1771075-C39B-48B1-B794-14BFE1F098C4}" type="parTrans" cxnId="{2357A8DB-5030-441C-852C-96F53D482218}">
      <dgm:prSet/>
      <dgm:spPr/>
      <dgm:t>
        <a:bodyPr/>
        <a:lstStyle/>
        <a:p>
          <a:endParaRPr lang="en-US"/>
        </a:p>
      </dgm:t>
    </dgm:pt>
    <dgm:pt modelId="{1DCBD5CF-E640-412A-9130-9F510546B4C7}" type="sibTrans" cxnId="{2357A8DB-5030-441C-852C-96F53D482218}">
      <dgm:prSet/>
      <dgm:spPr/>
      <dgm:t>
        <a:bodyPr/>
        <a:lstStyle/>
        <a:p>
          <a:endParaRPr lang="en-US"/>
        </a:p>
      </dgm:t>
    </dgm:pt>
    <dgm:pt modelId="{E9F02CD9-92BE-4247-963B-D01D514B49BB}">
      <dgm:prSet/>
      <dgm:spPr/>
      <dgm:t>
        <a:bodyPr/>
        <a:lstStyle/>
        <a:p>
          <a:r>
            <a:rPr lang="en-GB"/>
            <a:t>Time bound </a:t>
          </a:r>
          <a:endParaRPr lang="en-US"/>
        </a:p>
      </dgm:t>
    </dgm:pt>
    <dgm:pt modelId="{4D0AE856-20ED-41D4-BD61-35D770250B83}" type="parTrans" cxnId="{BBFFA654-81E7-4E7D-B98C-338D1C20CE58}">
      <dgm:prSet/>
      <dgm:spPr/>
      <dgm:t>
        <a:bodyPr/>
        <a:lstStyle/>
        <a:p>
          <a:endParaRPr lang="en-US"/>
        </a:p>
      </dgm:t>
    </dgm:pt>
    <dgm:pt modelId="{4A8001ED-6195-4162-A608-6548EDAC4481}" type="sibTrans" cxnId="{BBFFA654-81E7-4E7D-B98C-338D1C20CE58}">
      <dgm:prSet/>
      <dgm:spPr/>
      <dgm:t>
        <a:bodyPr/>
        <a:lstStyle/>
        <a:p>
          <a:endParaRPr lang="en-US"/>
        </a:p>
      </dgm:t>
    </dgm:pt>
    <dgm:pt modelId="{DE652AF1-D50A-4D21-B58A-34CCEF7177F7}">
      <dgm:prSet/>
      <dgm:spPr/>
      <dgm:t>
        <a:bodyPr/>
        <a:lstStyle/>
        <a:p>
          <a:r>
            <a:rPr lang="en-GB"/>
            <a:t>How much time they need to complete this goal </a:t>
          </a:r>
          <a:endParaRPr lang="en-US"/>
        </a:p>
      </dgm:t>
    </dgm:pt>
    <dgm:pt modelId="{B0B13874-B83E-4B6D-B030-D19265F3875F}" type="parTrans" cxnId="{95E940CD-C277-4623-B320-8DE9575EA8CB}">
      <dgm:prSet/>
      <dgm:spPr/>
      <dgm:t>
        <a:bodyPr/>
        <a:lstStyle/>
        <a:p>
          <a:endParaRPr lang="en-US"/>
        </a:p>
      </dgm:t>
    </dgm:pt>
    <dgm:pt modelId="{B0B0FA29-4F54-4855-8A91-40BF1BF1A2BE}" type="sibTrans" cxnId="{95E940CD-C277-4623-B320-8DE9575EA8CB}">
      <dgm:prSet/>
      <dgm:spPr/>
      <dgm:t>
        <a:bodyPr/>
        <a:lstStyle/>
        <a:p>
          <a:endParaRPr lang="en-US"/>
        </a:p>
      </dgm:t>
    </dgm:pt>
    <dgm:pt modelId="{E5885A1F-2D13-474F-9FB3-77B605C1FC07}" type="pres">
      <dgm:prSet presAssocID="{C35BD50E-5FB7-4712-A79F-ED83D68CC25F}" presName="Name0" presStyleCnt="0">
        <dgm:presLayoutVars>
          <dgm:dir/>
          <dgm:animLvl val="lvl"/>
          <dgm:resizeHandles val="exact"/>
        </dgm:presLayoutVars>
      </dgm:prSet>
      <dgm:spPr/>
    </dgm:pt>
    <dgm:pt modelId="{2F1A3746-C1BE-4988-9668-11F0ECEC9A7B}" type="pres">
      <dgm:prSet presAssocID="{7D717F55-54E1-4193-ABAC-E947B277EE9C}" presName="composite" presStyleCnt="0"/>
      <dgm:spPr/>
    </dgm:pt>
    <dgm:pt modelId="{5754D91A-DB63-4AC1-8E8A-CDA2A8982517}" type="pres">
      <dgm:prSet presAssocID="{7D717F55-54E1-4193-ABAC-E947B277EE9C}" presName="parTx" presStyleLbl="alignNode1" presStyleIdx="0" presStyleCnt="5">
        <dgm:presLayoutVars>
          <dgm:chMax val="0"/>
          <dgm:chPref val="0"/>
        </dgm:presLayoutVars>
      </dgm:prSet>
      <dgm:spPr/>
    </dgm:pt>
    <dgm:pt modelId="{2D0ACB51-0BFC-4D88-A890-BDC0A95C77FF}" type="pres">
      <dgm:prSet presAssocID="{7D717F55-54E1-4193-ABAC-E947B277EE9C}" presName="desTx" presStyleLbl="alignAccFollowNode1" presStyleIdx="0" presStyleCnt="5">
        <dgm:presLayoutVars/>
      </dgm:prSet>
      <dgm:spPr/>
    </dgm:pt>
    <dgm:pt modelId="{6D7BC334-8225-4D8D-8660-D9303E39B803}" type="pres">
      <dgm:prSet presAssocID="{69670A2E-4242-4732-A42C-38DC63A3D72B}" presName="space" presStyleCnt="0"/>
      <dgm:spPr/>
    </dgm:pt>
    <dgm:pt modelId="{1C144F0C-7CAC-4670-8E20-C051E40AFD66}" type="pres">
      <dgm:prSet presAssocID="{49F4193A-F014-4C5F-8DCF-F01F2D59E98A}" presName="composite" presStyleCnt="0"/>
      <dgm:spPr/>
    </dgm:pt>
    <dgm:pt modelId="{B8ECDA62-7DDF-4166-8C87-22824F42A936}" type="pres">
      <dgm:prSet presAssocID="{49F4193A-F014-4C5F-8DCF-F01F2D59E98A}" presName="parTx" presStyleLbl="alignNode1" presStyleIdx="1" presStyleCnt="5">
        <dgm:presLayoutVars>
          <dgm:chMax val="0"/>
          <dgm:chPref val="0"/>
        </dgm:presLayoutVars>
      </dgm:prSet>
      <dgm:spPr/>
    </dgm:pt>
    <dgm:pt modelId="{41C1F2FE-4D3B-4797-85BD-D150DB95DA01}" type="pres">
      <dgm:prSet presAssocID="{49F4193A-F014-4C5F-8DCF-F01F2D59E98A}" presName="desTx" presStyleLbl="alignAccFollowNode1" presStyleIdx="1" presStyleCnt="5">
        <dgm:presLayoutVars/>
      </dgm:prSet>
      <dgm:spPr/>
    </dgm:pt>
    <dgm:pt modelId="{632A537D-40AB-434B-B7B9-7F5AC9A53B7C}" type="pres">
      <dgm:prSet presAssocID="{206221A8-51A5-4AAC-B1CF-8BA75C9ADF1B}" presName="space" presStyleCnt="0"/>
      <dgm:spPr/>
    </dgm:pt>
    <dgm:pt modelId="{7AEE8073-6962-41E5-8F12-4F4439252D7B}" type="pres">
      <dgm:prSet presAssocID="{9FF6AD08-714F-4A39-8164-4FA6A241EBC4}" presName="composite" presStyleCnt="0"/>
      <dgm:spPr/>
    </dgm:pt>
    <dgm:pt modelId="{12A08FEF-27A7-4008-8052-2421748FBF84}" type="pres">
      <dgm:prSet presAssocID="{9FF6AD08-714F-4A39-8164-4FA6A241EBC4}" presName="parTx" presStyleLbl="alignNode1" presStyleIdx="2" presStyleCnt="5">
        <dgm:presLayoutVars>
          <dgm:chMax val="0"/>
          <dgm:chPref val="0"/>
        </dgm:presLayoutVars>
      </dgm:prSet>
      <dgm:spPr/>
    </dgm:pt>
    <dgm:pt modelId="{A9B10BAD-6846-4729-855D-74FD736B20E5}" type="pres">
      <dgm:prSet presAssocID="{9FF6AD08-714F-4A39-8164-4FA6A241EBC4}" presName="desTx" presStyleLbl="alignAccFollowNode1" presStyleIdx="2" presStyleCnt="5">
        <dgm:presLayoutVars/>
      </dgm:prSet>
      <dgm:spPr/>
    </dgm:pt>
    <dgm:pt modelId="{A639EE9A-6372-43BA-9F6D-A0176C99A8D0}" type="pres">
      <dgm:prSet presAssocID="{9B93CD43-ACA4-422F-8A86-A631456ED4CE}" presName="space" presStyleCnt="0"/>
      <dgm:spPr/>
    </dgm:pt>
    <dgm:pt modelId="{2CAEAD54-6774-4FA2-A8B9-B0444ADF27EB}" type="pres">
      <dgm:prSet presAssocID="{304BD2CE-A383-4424-A5F6-E2A62BE51ACE}" presName="composite" presStyleCnt="0"/>
      <dgm:spPr/>
    </dgm:pt>
    <dgm:pt modelId="{57260758-B39B-413B-9C2C-C69AED999183}" type="pres">
      <dgm:prSet presAssocID="{304BD2CE-A383-4424-A5F6-E2A62BE51ACE}" presName="parTx" presStyleLbl="alignNode1" presStyleIdx="3" presStyleCnt="5">
        <dgm:presLayoutVars>
          <dgm:chMax val="0"/>
          <dgm:chPref val="0"/>
        </dgm:presLayoutVars>
      </dgm:prSet>
      <dgm:spPr/>
    </dgm:pt>
    <dgm:pt modelId="{AFC52FF2-1469-41DA-B939-24556E8E58E1}" type="pres">
      <dgm:prSet presAssocID="{304BD2CE-A383-4424-A5F6-E2A62BE51ACE}" presName="desTx" presStyleLbl="alignAccFollowNode1" presStyleIdx="3" presStyleCnt="5">
        <dgm:presLayoutVars/>
      </dgm:prSet>
      <dgm:spPr/>
    </dgm:pt>
    <dgm:pt modelId="{457DCB43-93F5-43B8-ACD3-3E35CA204A56}" type="pres">
      <dgm:prSet presAssocID="{966473DB-DCCE-4E78-8C82-D6B612F29C9E}" presName="space" presStyleCnt="0"/>
      <dgm:spPr/>
    </dgm:pt>
    <dgm:pt modelId="{FCC4CEC0-54EE-4E9B-A6F9-1469882C2D09}" type="pres">
      <dgm:prSet presAssocID="{E9F02CD9-92BE-4247-963B-D01D514B49BB}" presName="composite" presStyleCnt="0"/>
      <dgm:spPr/>
    </dgm:pt>
    <dgm:pt modelId="{4690C503-70CB-4875-8D65-C5B085177A95}" type="pres">
      <dgm:prSet presAssocID="{E9F02CD9-92BE-4247-963B-D01D514B49BB}" presName="parTx" presStyleLbl="alignNode1" presStyleIdx="4" presStyleCnt="5">
        <dgm:presLayoutVars>
          <dgm:chMax val="0"/>
          <dgm:chPref val="0"/>
        </dgm:presLayoutVars>
      </dgm:prSet>
      <dgm:spPr/>
    </dgm:pt>
    <dgm:pt modelId="{C1603DD7-FB27-4952-A043-190932034167}" type="pres">
      <dgm:prSet presAssocID="{E9F02CD9-92BE-4247-963B-D01D514B49BB}" presName="desTx" presStyleLbl="alignAccFollowNode1" presStyleIdx="4" presStyleCnt="5">
        <dgm:presLayoutVars/>
      </dgm:prSet>
      <dgm:spPr/>
    </dgm:pt>
  </dgm:ptLst>
  <dgm:cxnLst>
    <dgm:cxn modelId="{34EC6B0F-ECCB-4E3C-A8F6-EDB49169F656}" srcId="{9FF6AD08-714F-4A39-8164-4FA6A241EBC4}" destId="{198AE523-9100-4AE5-B6D7-81BA7154E0C6}" srcOrd="0" destOrd="0" parTransId="{66FB5C29-D67E-4842-917E-37E24A2A5AB2}" sibTransId="{C33FFBDA-D2A8-4439-922F-0B7B5B0176A4}"/>
    <dgm:cxn modelId="{6A677719-93B5-448F-A507-AD15C5B0D97D}" srcId="{7D717F55-54E1-4193-ABAC-E947B277EE9C}" destId="{156475F3-B28A-493C-B92A-725D3F331205}" srcOrd="0" destOrd="0" parTransId="{89F67D4B-A0E5-499E-A05B-0D3BA6B4B93E}" sibTransId="{40FF5582-8AF8-4473-ADB5-A3DFD87B567C}"/>
    <dgm:cxn modelId="{2DD38926-051D-4C98-A730-C15D62424CBE}" type="presOf" srcId="{E9F02CD9-92BE-4247-963B-D01D514B49BB}" destId="{4690C503-70CB-4875-8D65-C5B085177A95}" srcOrd="0" destOrd="0" presId="urn:microsoft.com/office/officeart/2016/7/layout/ChevronBlockProcess"/>
    <dgm:cxn modelId="{70493C38-FE41-4B7A-90CC-B3F413C8762A}" type="presOf" srcId="{9FF6AD08-714F-4A39-8164-4FA6A241EBC4}" destId="{12A08FEF-27A7-4008-8052-2421748FBF84}" srcOrd="0" destOrd="0" presId="urn:microsoft.com/office/officeart/2016/7/layout/ChevronBlockProcess"/>
    <dgm:cxn modelId="{8B06AA3A-319C-4E78-B22A-697EE5715231}" type="presOf" srcId="{49F4193A-F014-4C5F-8DCF-F01F2D59E98A}" destId="{B8ECDA62-7DDF-4166-8C87-22824F42A936}" srcOrd="0" destOrd="0" presId="urn:microsoft.com/office/officeart/2016/7/layout/ChevronBlockProcess"/>
    <dgm:cxn modelId="{98D6133D-E506-42CC-97A3-A14DBCE14A86}" type="presOf" srcId="{7055688F-B968-46B4-9E0F-1AD5293D504B}" destId="{41C1F2FE-4D3B-4797-85BD-D150DB95DA01}" srcOrd="0" destOrd="1" presId="urn:microsoft.com/office/officeart/2016/7/layout/ChevronBlockProcess"/>
    <dgm:cxn modelId="{F617DB42-5D94-4633-A9E0-D4F9263D4AD6}" type="presOf" srcId="{198AE523-9100-4AE5-B6D7-81BA7154E0C6}" destId="{A9B10BAD-6846-4729-855D-74FD736B20E5}" srcOrd="0" destOrd="0" presId="urn:microsoft.com/office/officeart/2016/7/layout/ChevronBlockProcess"/>
    <dgm:cxn modelId="{B2AA2863-1472-4E4F-8565-3E8FDF57B63C}" type="presOf" srcId="{304BD2CE-A383-4424-A5F6-E2A62BE51ACE}" destId="{57260758-B39B-413B-9C2C-C69AED999183}" srcOrd="0" destOrd="0" presId="urn:microsoft.com/office/officeart/2016/7/layout/ChevronBlockProcess"/>
    <dgm:cxn modelId="{CE484E6A-E29C-4554-82D5-037C674597C4}" srcId="{C35BD50E-5FB7-4712-A79F-ED83D68CC25F}" destId="{9FF6AD08-714F-4A39-8164-4FA6A241EBC4}" srcOrd="2" destOrd="0" parTransId="{F9EA07C3-86E5-4F24-B76B-3402CAC86E8D}" sibTransId="{9B93CD43-ACA4-422F-8A86-A631456ED4CE}"/>
    <dgm:cxn modelId="{BBFFA654-81E7-4E7D-B98C-338D1C20CE58}" srcId="{C35BD50E-5FB7-4712-A79F-ED83D68CC25F}" destId="{E9F02CD9-92BE-4247-963B-D01D514B49BB}" srcOrd="4" destOrd="0" parTransId="{4D0AE856-20ED-41D4-BD61-35D770250B83}" sibTransId="{4A8001ED-6195-4162-A608-6548EDAC4481}"/>
    <dgm:cxn modelId="{5FFA5185-E10C-4A3F-8721-95EFF5FFEF27}" srcId="{C35BD50E-5FB7-4712-A79F-ED83D68CC25F}" destId="{7D717F55-54E1-4193-ABAC-E947B277EE9C}" srcOrd="0" destOrd="0" parTransId="{425B215A-54BA-4C19-B56E-6A42530C2EB7}" sibTransId="{69670A2E-4242-4732-A42C-38DC63A3D72B}"/>
    <dgm:cxn modelId="{D0CB3094-5634-4F06-8A9E-F902D48FDBF7}" type="presOf" srcId="{C35BD50E-5FB7-4712-A79F-ED83D68CC25F}" destId="{E5885A1F-2D13-474F-9FB3-77B605C1FC07}" srcOrd="0" destOrd="0" presId="urn:microsoft.com/office/officeart/2016/7/layout/ChevronBlockProcess"/>
    <dgm:cxn modelId="{BDFA74A0-4E5A-4BDD-9A8D-257FE9322F65}" type="presOf" srcId="{1EBEEBAF-B8DA-4C81-AD62-335484E869BE}" destId="{41C1F2FE-4D3B-4797-85BD-D150DB95DA01}" srcOrd="0" destOrd="0" presId="urn:microsoft.com/office/officeart/2016/7/layout/ChevronBlockProcess"/>
    <dgm:cxn modelId="{FA777BA9-E066-4CFF-B61B-A9E371E55A14}" type="presOf" srcId="{7D717F55-54E1-4193-ABAC-E947B277EE9C}" destId="{5754D91A-DB63-4AC1-8E8A-CDA2A8982517}" srcOrd="0" destOrd="0" presId="urn:microsoft.com/office/officeart/2016/7/layout/ChevronBlockProcess"/>
    <dgm:cxn modelId="{9985FBB4-FE83-47B3-B668-753117C7B734}" srcId="{C35BD50E-5FB7-4712-A79F-ED83D68CC25F}" destId="{49F4193A-F014-4C5F-8DCF-F01F2D59E98A}" srcOrd="1" destOrd="0" parTransId="{E502D9FF-5294-420B-9BBA-6A384408208F}" sibTransId="{206221A8-51A5-4AAC-B1CF-8BA75C9ADF1B}"/>
    <dgm:cxn modelId="{C6B78BB8-694F-45AC-85FF-521968F619C5}" type="presOf" srcId="{156475F3-B28A-493C-B92A-725D3F331205}" destId="{2D0ACB51-0BFC-4D88-A890-BDC0A95C77FF}" srcOrd="0" destOrd="0" presId="urn:microsoft.com/office/officeart/2016/7/layout/ChevronBlockProcess"/>
    <dgm:cxn modelId="{5BF91EC7-6C18-48B2-A2B7-7D564DFEA012}" srcId="{C35BD50E-5FB7-4712-A79F-ED83D68CC25F}" destId="{304BD2CE-A383-4424-A5F6-E2A62BE51ACE}" srcOrd="3" destOrd="0" parTransId="{7FBC20D8-7D2A-45A1-AB45-35402012A784}" sibTransId="{966473DB-DCCE-4E78-8C82-D6B612F29C9E}"/>
    <dgm:cxn modelId="{95E940CD-C277-4623-B320-8DE9575EA8CB}" srcId="{E9F02CD9-92BE-4247-963B-D01D514B49BB}" destId="{DE652AF1-D50A-4D21-B58A-34CCEF7177F7}" srcOrd="0" destOrd="0" parTransId="{B0B13874-B83E-4B6D-B030-D19265F3875F}" sibTransId="{B0B0FA29-4F54-4855-8A91-40BF1BF1A2BE}"/>
    <dgm:cxn modelId="{2357A8DB-5030-441C-852C-96F53D482218}" srcId="{304BD2CE-A383-4424-A5F6-E2A62BE51ACE}" destId="{12CA1AE1-BBD8-4334-BB99-B8191628BCBD}" srcOrd="0" destOrd="0" parTransId="{B1771075-C39B-48B1-B794-14BFE1F098C4}" sibTransId="{1DCBD5CF-E640-412A-9130-9F510546B4C7}"/>
    <dgm:cxn modelId="{AE2917DD-FC06-4702-8C6D-9B1AEA8856F8}" type="presOf" srcId="{12CA1AE1-BBD8-4334-BB99-B8191628BCBD}" destId="{AFC52FF2-1469-41DA-B939-24556E8E58E1}" srcOrd="0" destOrd="0" presId="urn:microsoft.com/office/officeart/2016/7/layout/ChevronBlockProcess"/>
    <dgm:cxn modelId="{EF4D1DDE-4657-4B3A-86A5-6A92B19559F9}" type="presOf" srcId="{DE652AF1-D50A-4D21-B58A-34CCEF7177F7}" destId="{C1603DD7-FB27-4952-A043-190932034167}" srcOrd="0" destOrd="0" presId="urn:microsoft.com/office/officeart/2016/7/layout/ChevronBlockProcess"/>
    <dgm:cxn modelId="{619E7AEC-3BB4-4CB3-BCB3-A4DD0A0CE620}" srcId="{49F4193A-F014-4C5F-8DCF-F01F2D59E98A}" destId="{1EBEEBAF-B8DA-4C81-AD62-335484E869BE}" srcOrd="0" destOrd="0" parTransId="{BBF33968-0102-44C5-B33F-C0CEBBD27A25}" sibTransId="{837D77D7-D6A9-48A7-B350-57F88BD1659B}"/>
    <dgm:cxn modelId="{9C1FC0F0-ACB9-42F2-AD4F-B63B0DAA8E36}" srcId="{49F4193A-F014-4C5F-8DCF-F01F2D59E98A}" destId="{7055688F-B968-46B4-9E0F-1AD5293D504B}" srcOrd="1" destOrd="0" parTransId="{DA415059-7589-4423-A883-3F9223BADFBE}" sibTransId="{FADB0EBA-4DF4-45CB-95B1-C8B8EB205BA7}"/>
    <dgm:cxn modelId="{D03B2C31-4605-4A3D-8660-00CD0982BE02}" type="presParOf" srcId="{E5885A1F-2D13-474F-9FB3-77B605C1FC07}" destId="{2F1A3746-C1BE-4988-9668-11F0ECEC9A7B}" srcOrd="0" destOrd="0" presId="urn:microsoft.com/office/officeart/2016/7/layout/ChevronBlockProcess"/>
    <dgm:cxn modelId="{01D2C484-DA7B-4815-90BA-4BEB87DEB527}" type="presParOf" srcId="{2F1A3746-C1BE-4988-9668-11F0ECEC9A7B}" destId="{5754D91A-DB63-4AC1-8E8A-CDA2A8982517}" srcOrd="0" destOrd="0" presId="urn:microsoft.com/office/officeart/2016/7/layout/ChevronBlockProcess"/>
    <dgm:cxn modelId="{702F377E-7E23-452B-8097-E506D18F2BE8}" type="presParOf" srcId="{2F1A3746-C1BE-4988-9668-11F0ECEC9A7B}" destId="{2D0ACB51-0BFC-4D88-A890-BDC0A95C77FF}" srcOrd="1" destOrd="0" presId="urn:microsoft.com/office/officeart/2016/7/layout/ChevronBlockProcess"/>
    <dgm:cxn modelId="{C6A6F8C2-6DBD-471D-84A9-FB52AB6EB750}" type="presParOf" srcId="{E5885A1F-2D13-474F-9FB3-77B605C1FC07}" destId="{6D7BC334-8225-4D8D-8660-D9303E39B803}" srcOrd="1" destOrd="0" presId="urn:microsoft.com/office/officeart/2016/7/layout/ChevronBlockProcess"/>
    <dgm:cxn modelId="{78252DE3-A103-43B2-9499-BC541A2E1113}" type="presParOf" srcId="{E5885A1F-2D13-474F-9FB3-77B605C1FC07}" destId="{1C144F0C-7CAC-4670-8E20-C051E40AFD66}" srcOrd="2" destOrd="0" presId="urn:microsoft.com/office/officeart/2016/7/layout/ChevronBlockProcess"/>
    <dgm:cxn modelId="{D791DCB8-D119-4C19-B141-E0922E21A928}" type="presParOf" srcId="{1C144F0C-7CAC-4670-8E20-C051E40AFD66}" destId="{B8ECDA62-7DDF-4166-8C87-22824F42A936}" srcOrd="0" destOrd="0" presId="urn:microsoft.com/office/officeart/2016/7/layout/ChevronBlockProcess"/>
    <dgm:cxn modelId="{7BE67EA1-526D-4B72-B030-F7E69C2982A6}" type="presParOf" srcId="{1C144F0C-7CAC-4670-8E20-C051E40AFD66}" destId="{41C1F2FE-4D3B-4797-85BD-D150DB95DA01}" srcOrd="1" destOrd="0" presId="urn:microsoft.com/office/officeart/2016/7/layout/ChevronBlockProcess"/>
    <dgm:cxn modelId="{D58A975C-7553-425F-9D1B-7050B2CF065E}" type="presParOf" srcId="{E5885A1F-2D13-474F-9FB3-77B605C1FC07}" destId="{632A537D-40AB-434B-B7B9-7F5AC9A53B7C}" srcOrd="3" destOrd="0" presId="urn:microsoft.com/office/officeart/2016/7/layout/ChevronBlockProcess"/>
    <dgm:cxn modelId="{AE665DE1-0DCA-4A9E-8CD6-0B6F5BA58F66}" type="presParOf" srcId="{E5885A1F-2D13-474F-9FB3-77B605C1FC07}" destId="{7AEE8073-6962-41E5-8F12-4F4439252D7B}" srcOrd="4" destOrd="0" presId="urn:microsoft.com/office/officeart/2016/7/layout/ChevronBlockProcess"/>
    <dgm:cxn modelId="{2EDE7DEF-8442-40E5-9100-C2431047E2EA}" type="presParOf" srcId="{7AEE8073-6962-41E5-8F12-4F4439252D7B}" destId="{12A08FEF-27A7-4008-8052-2421748FBF84}" srcOrd="0" destOrd="0" presId="urn:microsoft.com/office/officeart/2016/7/layout/ChevronBlockProcess"/>
    <dgm:cxn modelId="{C98844E5-DAF5-4423-923C-F3AAE04BEB42}" type="presParOf" srcId="{7AEE8073-6962-41E5-8F12-4F4439252D7B}" destId="{A9B10BAD-6846-4729-855D-74FD736B20E5}" srcOrd="1" destOrd="0" presId="urn:microsoft.com/office/officeart/2016/7/layout/ChevronBlockProcess"/>
    <dgm:cxn modelId="{9B5C33A2-535F-477A-8A42-45936802B852}" type="presParOf" srcId="{E5885A1F-2D13-474F-9FB3-77B605C1FC07}" destId="{A639EE9A-6372-43BA-9F6D-A0176C99A8D0}" srcOrd="5" destOrd="0" presId="urn:microsoft.com/office/officeart/2016/7/layout/ChevronBlockProcess"/>
    <dgm:cxn modelId="{A54CEA63-98AC-415F-A7CB-B3B9DD69FBE7}" type="presParOf" srcId="{E5885A1F-2D13-474F-9FB3-77B605C1FC07}" destId="{2CAEAD54-6774-4FA2-A8B9-B0444ADF27EB}" srcOrd="6" destOrd="0" presId="urn:microsoft.com/office/officeart/2016/7/layout/ChevronBlockProcess"/>
    <dgm:cxn modelId="{78EE2084-D79E-483B-943A-8145056EF881}" type="presParOf" srcId="{2CAEAD54-6774-4FA2-A8B9-B0444ADF27EB}" destId="{57260758-B39B-413B-9C2C-C69AED999183}" srcOrd="0" destOrd="0" presId="urn:microsoft.com/office/officeart/2016/7/layout/ChevronBlockProcess"/>
    <dgm:cxn modelId="{0D50A1F2-80F5-4AD0-8E93-2067861A5F34}" type="presParOf" srcId="{2CAEAD54-6774-4FA2-A8B9-B0444ADF27EB}" destId="{AFC52FF2-1469-41DA-B939-24556E8E58E1}" srcOrd="1" destOrd="0" presId="urn:microsoft.com/office/officeart/2016/7/layout/ChevronBlockProcess"/>
    <dgm:cxn modelId="{6DBC2482-BC83-4916-BED3-385B7C58D0F7}" type="presParOf" srcId="{E5885A1F-2D13-474F-9FB3-77B605C1FC07}" destId="{457DCB43-93F5-43B8-ACD3-3E35CA204A56}" srcOrd="7" destOrd="0" presId="urn:microsoft.com/office/officeart/2016/7/layout/ChevronBlockProcess"/>
    <dgm:cxn modelId="{9AD43561-B3A8-4FC1-8E71-29FD76E426BD}" type="presParOf" srcId="{E5885A1F-2D13-474F-9FB3-77B605C1FC07}" destId="{FCC4CEC0-54EE-4E9B-A6F9-1469882C2D09}" srcOrd="8" destOrd="0" presId="urn:microsoft.com/office/officeart/2016/7/layout/ChevronBlockProcess"/>
    <dgm:cxn modelId="{B96ACBEE-3624-483F-8ED2-95EC43EA5BF9}" type="presParOf" srcId="{FCC4CEC0-54EE-4E9B-A6F9-1469882C2D09}" destId="{4690C503-70CB-4875-8D65-C5B085177A95}" srcOrd="0" destOrd="0" presId="urn:microsoft.com/office/officeart/2016/7/layout/ChevronBlockProcess"/>
    <dgm:cxn modelId="{B2E3DE21-05CF-42A5-9744-E849971FAA92}" type="presParOf" srcId="{FCC4CEC0-54EE-4E9B-A6F9-1469882C2D09}" destId="{C1603DD7-FB27-4952-A043-190932034167}"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96EBC8-B6E3-4185-8235-99718A0946F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0325E3F-2236-4973-96F9-B4FD82CAC399}">
      <dgm:prSet/>
      <dgm:spPr/>
      <dgm:t>
        <a:bodyPr/>
        <a:lstStyle/>
        <a:p>
          <a:r>
            <a:rPr lang="en-GB" dirty="0"/>
            <a:t>Considering the analysis developed for this presentation, it can be concluded that to recover from administration, Wilko must consider relocating its stores to retail business parks that are more accessible for customers. </a:t>
          </a:r>
          <a:endParaRPr lang="en-US" dirty="0"/>
        </a:p>
      </dgm:t>
    </dgm:pt>
    <dgm:pt modelId="{984B84E9-AE9A-440E-96AF-C4753763B6F0}" type="parTrans" cxnId="{E9305CE2-86EC-4D55-B9DA-9B608E18F4C1}">
      <dgm:prSet/>
      <dgm:spPr/>
      <dgm:t>
        <a:bodyPr/>
        <a:lstStyle/>
        <a:p>
          <a:endParaRPr lang="en-US"/>
        </a:p>
      </dgm:t>
    </dgm:pt>
    <dgm:pt modelId="{FDF56063-2F31-4F84-80F4-3C5E94E69F4B}" type="sibTrans" cxnId="{E9305CE2-86EC-4D55-B9DA-9B608E18F4C1}">
      <dgm:prSet/>
      <dgm:spPr/>
      <dgm:t>
        <a:bodyPr/>
        <a:lstStyle/>
        <a:p>
          <a:endParaRPr lang="en-US"/>
        </a:p>
      </dgm:t>
    </dgm:pt>
    <dgm:pt modelId="{2FE63407-508C-4AD5-90A2-1922C0E12CC1}">
      <dgm:prSet/>
      <dgm:spPr/>
      <dgm:t>
        <a:bodyPr/>
        <a:lstStyle/>
        <a:p>
          <a:r>
            <a:rPr lang="en-GB" dirty="0"/>
            <a:t>Wilko should also change its management team and hire leaders that act as agents of change and adapt the business to the current and future needs of the business environment. </a:t>
          </a:r>
          <a:endParaRPr lang="en-US" dirty="0"/>
        </a:p>
      </dgm:t>
    </dgm:pt>
    <dgm:pt modelId="{F24CF6FC-286B-4035-8FE0-9C788F23BA0E}" type="parTrans" cxnId="{25621514-0CD9-4100-B55C-D9EBA6F19700}">
      <dgm:prSet/>
      <dgm:spPr/>
      <dgm:t>
        <a:bodyPr/>
        <a:lstStyle/>
        <a:p>
          <a:endParaRPr lang="en-US"/>
        </a:p>
      </dgm:t>
    </dgm:pt>
    <dgm:pt modelId="{73B1F956-144C-4180-9EF0-678657A63FB2}" type="sibTrans" cxnId="{25621514-0CD9-4100-B55C-D9EBA6F19700}">
      <dgm:prSet/>
      <dgm:spPr/>
      <dgm:t>
        <a:bodyPr/>
        <a:lstStyle/>
        <a:p>
          <a:endParaRPr lang="en-US"/>
        </a:p>
      </dgm:t>
    </dgm:pt>
    <dgm:pt modelId="{87640192-30FE-4CDD-A468-79B3FDFFD27D}">
      <dgm:prSet/>
      <dgm:spPr/>
      <dgm:t>
        <a:bodyPr/>
        <a:lstStyle/>
        <a:p>
          <a:r>
            <a:rPr lang="en-GB"/>
            <a:t>Wilko should also consider investment in Artificial Intelligence because it can help the business to optimize organisational performance and increase financial revenues. </a:t>
          </a:r>
          <a:endParaRPr lang="en-US"/>
        </a:p>
      </dgm:t>
    </dgm:pt>
    <dgm:pt modelId="{9C38DCAD-3577-4D75-BFC2-630513D1A0B3}" type="parTrans" cxnId="{EDBFE0BD-3F30-4E2D-A04F-87D062F35645}">
      <dgm:prSet/>
      <dgm:spPr/>
      <dgm:t>
        <a:bodyPr/>
        <a:lstStyle/>
        <a:p>
          <a:endParaRPr lang="en-US"/>
        </a:p>
      </dgm:t>
    </dgm:pt>
    <dgm:pt modelId="{B625840D-F0F0-4EDD-BEBB-1301C40DE8CD}" type="sibTrans" cxnId="{EDBFE0BD-3F30-4E2D-A04F-87D062F35645}">
      <dgm:prSet/>
      <dgm:spPr/>
      <dgm:t>
        <a:bodyPr/>
        <a:lstStyle/>
        <a:p>
          <a:endParaRPr lang="en-US"/>
        </a:p>
      </dgm:t>
    </dgm:pt>
    <dgm:pt modelId="{02BF9C44-342D-4801-8C4D-6425B7F8C218}">
      <dgm:prSet/>
      <dgm:spPr/>
      <dgm:t>
        <a:bodyPr/>
        <a:lstStyle/>
        <a:p>
          <a:r>
            <a:rPr lang="en-GB" dirty="0"/>
            <a:t>To implement these solutions efficiently, Wilko can use the SMART goal strategy because this model can help the company to identify their success criteria, monitor implementation process and review performance. </a:t>
          </a:r>
          <a:endParaRPr lang="en-US" dirty="0"/>
        </a:p>
      </dgm:t>
    </dgm:pt>
    <dgm:pt modelId="{42A7D34E-9F67-4C38-9D07-E504454DA6DB}" type="parTrans" cxnId="{40086FA1-412D-461F-9793-5E38516CC847}">
      <dgm:prSet/>
      <dgm:spPr/>
      <dgm:t>
        <a:bodyPr/>
        <a:lstStyle/>
        <a:p>
          <a:endParaRPr lang="en-US"/>
        </a:p>
      </dgm:t>
    </dgm:pt>
    <dgm:pt modelId="{EC875029-EE3F-40E7-B668-CA153D9F599E}" type="sibTrans" cxnId="{40086FA1-412D-461F-9793-5E38516CC847}">
      <dgm:prSet/>
      <dgm:spPr/>
      <dgm:t>
        <a:bodyPr/>
        <a:lstStyle/>
        <a:p>
          <a:endParaRPr lang="en-US"/>
        </a:p>
      </dgm:t>
    </dgm:pt>
    <dgm:pt modelId="{759926A6-4545-4DFA-8BD8-F4E6F8509160}">
      <dgm:prSet/>
      <dgm:spPr/>
      <dgm:t>
        <a:bodyPr/>
        <a:lstStyle/>
        <a:p>
          <a:r>
            <a:rPr lang="en-GB" dirty="0"/>
            <a:t>Communication play a crucial role in the implementation process; therefore, Wilko must pay attention to all communication channels and use them efficiently to make sure everyone involved in the process understand his role and the value of his contribution to organisational success. </a:t>
          </a:r>
          <a:endParaRPr lang="en-US" dirty="0"/>
        </a:p>
      </dgm:t>
    </dgm:pt>
    <dgm:pt modelId="{3EF1E71A-562C-48ED-A0A5-CADC0C338DA6}" type="parTrans" cxnId="{241AE3E9-0B88-4A8A-BFD2-236EEA1D4E18}">
      <dgm:prSet/>
      <dgm:spPr/>
      <dgm:t>
        <a:bodyPr/>
        <a:lstStyle/>
        <a:p>
          <a:endParaRPr lang="en-US"/>
        </a:p>
      </dgm:t>
    </dgm:pt>
    <dgm:pt modelId="{8D519FB2-1595-404E-B1E3-7DF2219DE09E}" type="sibTrans" cxnId="{241AE3E9-0B88-4A8A-BFD2-236EEA1D4E18}">
      <dgm:prSet/>
      <dgm:spPr/>
      <dgm:t>
        <a:bodyPr/>
        <a:lstStyle/>
        <a:p>
          <a:endParaRPr lang="en-US"/>
        </a:p>
      </dgm:t>
    </dgm:pt>
    <dgm:pt modelId="{52C5353C-E379-4A30-8A31-72E6E666F63F}" type="pres">
      <dgm:prSet presAssocID="{7196EBC8-B6E3-4185-8235-99718A0946F0}" presName="root" presStyleCnt="0">
        <dgm:presLayoutVars>
          <dgm:dir/>
          <dgm:resizeHandles val="exact"/>
        </dgm:presLayoutVars>
      </dgm:prSet>
      <dgm:spPr/>
    </dgm:pt>
    <dgm:pt modelId="{A14D87C7-3658-4717-8970-99AA47908934}" type="pres">
      <dgm:prSet presAssocID="{7196EBC8-B6E3-4185-8235-99718A0946F0}" presName="container" presStyleCnt="0">
        <dgm:presLayoutVars>
          <dgm:dir/>
          <dgm:resizeHandles val="exact"/>
        </dgm:presLayoutVars>
      </dgm:prSet>
      <dgm:spPr/>
    </dgm:pt>
    <dgm:pt modelId="{29624BA1-51DA-4D57-A06C-6C177225B90A}" type="pres">
      <dgm:prSet presAssocID="{70325E3F-2236-4973-96F9-B4FD82CAC399}" presName="compNode" presStyleCnt="0"/>
      <dgm:spPr/>
    </dgm:pt>
    <dgm:pt modelId="{B97E1DC4-E78A-49C8-82A8-CF5949F27E68}" type="pres">
      <dgm:prSet presAssocID="{70325E3F-2236-4973-96F9-B4FD82CAC399}" presName="iconBgRect" presStyleLbl="bgShp" presStyleIdx="0" presStyleCnt="5"/>
      <dgm:spPr/>
    </dgm:pt>
    <dgm:pt modelId="{FC34A8E5-A278-4410-B5D2-A4E9FBB108C9}" type="pres">
      <dgm:prSet presAssocID="{70325E3F-2236-4973-96F9-B4FD82CAC39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84D25550-2435-4378-95A1-45BE0B18F681}" type="pres">
      <dgm:prSet presAssocID="{70325E3F-2236-4973-96F9-B4FD82CAC399}" presName="spaceRect" presStyleCnt="0"/>
      <dgm:spPr/>
    </dgm:pt>
    <dgm:pt modelId="{26919F00-11AF-490B-B758-6B389984AF02}" type="pres">
      <dgm:prSet presAssocID="{70325E3F-2236-4973-96F9-B4FD82CAC399}" presName="textRect" presStyleLbl="revTx" presStyleIdx="0" presStyleCnt="5">
        <dgm:presLayoutVars>
          <dgm:chMax val="1"/>
          <dgm:chPref val="1"/>
        </dgm:presLayoutVars>
      </dgm:prSet>
      <dgm:spPr/>
    </dgm:pt>
    <dgm:pt modelId="{31DF9374-08CD-4A47-89A8-CF48C349C141}" type="pres">
      <dgm:prSet presAssocID="{FDF56063-2F31-4F84-80F4-3C5E94E69F4B}" presName="sibTrans" presStyleLbl="sibTrans2D1" presStyleIdx="0" presStyleCnt="0"/>
      <dgm:spPr/>
    </dgm:pt>
    <dgm:pt modelId="{835261D8-7C05-40FB-9514-FFC3601CB909}" type="pres">
      <dgm:prSet presAssocID="{2FE63407-508C-4AD5-90A2-1922C0E12CC1}" presName="compNode" presStyleCnt="0"/>
      <dgm:spPr/>
    </dgm:pt>
    <dgm:pt modelId="{7F0A2384-4E89-4CA5-9041-9B6729FF524D}" type="pres">
      <dgm:prSet presAssocID="{2FE63407-508C-4AD5-90A2-1922C0E12CC1}" presName="iconBgRect" presStyleLbl="bgShp" presStyleIdx="1" presStyleCnt="5"/>
      <dgm:spPr/>
    </dgm:pt>
    <dgm:pt modelId="{25C3FBAD-3BCC-41A9-8000-76CF3422C26F}" type="pres">
      <dgm:prSet presAssocID="{2FE63407-508C-4AD5-90A2-1922C0E12C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DA87BE7-4C32-4988-98F6-97369EF89698}" type="pres">
      <dgm:prSet presAssocID="{2FE63407-508C-4AD5-90A2-1922C0E12CC1}" presName="spaceRect" presStyleCnt="0"/>
      <dgm:spPr/>
    </dgm:pt>
    <dgm:pt modelId="{80E0CC2F-A617-47A5-A87A-8B9B3E35F596}" type="pres">
      <dgm:prSet presAssocID="{2FE63407-508C-4AD5-90A2-1922C0E12CC1}" presName="textRect" presStyleLbl="revTx" presStyleIdx="1" presStyleCnt="5">
        <dgm:presLayoutVars>
          <dgm:chMax val="1"/>
          <dgm:chPref val="1"/>
        </dgm:presLayoutVars>
      </dgm:prSet>
      <dgm:spPr/>
    </dgm:pt>
    <dgm:pt modelId="{B91EF52F-BC28-40F9-A065-12B9DA8D7A81}" type="pres">
      <dgm:prSet presAssocID="{73B1F956-144C-4180-9EF0-678657A63FB2}" presName="sibTrans" presStyleLbl="sibTrans2D1" presStyleIdx="0" presStyleCnt="0"/>
      <dgm:spPr/>
    </dgm:pt>
    <dgm:pt modelId="{435355C0-7E7E-4686-8D29-EE45F8999BEA}" type="pres">
      <dgm:prSet presAssocID="{87640192-30FE-4CDD-A468-79B3FDFFD27D}" presName="compNode" presStyleCnt="0"/>
      <dgm:spPr/>
    </dgm:pt>
    <dgm:pt modelId="{96375E9B-3C31-4DFE-95FC-1EA9BEC933CB}" type="pres">
      <dgm:prSet presAssocID="{87640192-30FE-4CDD-A468-79B3FDFFD27D}" presName="iconBgRect" presStyleLbl="bgShp" presStyleIdx="2" presStyleCnt="5"/>
      <dgm:spPr/>
    </dgm:pt>
    <dgm:pt modelId="{14BAD786-2179-466F-BA70-63E3963ABC12}" type="pres">
      <dgm:prSet presAssocID="{87640192-30FE-4CDD-A468-79B3FDFFD27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F4A3E229-9324-4AA6-8DC3-0776ECE7F45C}" type="pres">
      <dgm:prSet presAssocID="{87640192-30FE-4CDD-A468-79B3FDFFD27D}" presName="spaceRect" presStyleCnt="0"/>
      <dgm:spPr/>
    </dgm:pt>
    <dgm:pt modelId="{F689E1CD-9288-4185-A0C4-F7725C66E392}" type="pres">
      <dgm:prSet presAssocID="{87640192-30FE-4CDD-A468-79B3FDFFD27D}" presName="textRect" presStyleLbl="revTx" presStyleIdx="2" presStyleCnt="5">
        <dgm:presLayoutVars>
          <dgm:chMax val="1"/>
          <dgm:chPref val="1"/>
        </dgm:presLayoutVars>
      </dgm:prSet>
      <dgm:spPr/>
    </dgm:pt>
    <dgm:pt modelId="{2F69084F-D961-4AA5-B0D5-F60A526A63EB}" type="pres">
      <dgm:prSet presAssocID="{B625840D-F0F0-4EDD-BEBB-1301C40DE8CD}" presName="sibTrans" presStyleLbl="sibTrans2D1" presStyleIdx="0" presStyleCnt="0"/>
      <dgm:spPr/>
    </dgm:pt>
    <dgm:pt modelId="{C6E7E89F-2D89-4418-9193-3E015B8CA126}" type="pres">
      <dgm:prSet presAssocID="{02BF9C44-342D-4801-8C4D-6425B7F8C218}" presName="compNode" presStyleCnt="0"/>
      <dgm:spPr/>
    </dgm:pt>
    <dgm:pt modelId="{4638977B-7B91-4A24-B565-5D290B64A0EC}" type="pres">
      <dgm:prSet presAssocID="{02BF9C44-342D-4801-8C4D-6425B7F8C218}" presName="iconBgRect" presStyleLbl="bgShp" presStyleIdx="3" presStyleCnt="5"/>
      <dgm:spPr/>
    </dgm:pt>
    <dgm:pt modelId="{6FCC4844-D3E7-4DBC-A78A-874A2B3CA2FF}" type="pres">
      <dgm:prSet presAssocID="{02BF9C44-342D-4801-8C4D-6425B7F8C21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BC51DC7C-7D34-4D9E-9226-98ECB13246C7}" type="pres">
      <dgm:prSet presAssocID="{02BF9C44-342D-4801-8C4D-6425B7F8C218}" presName="spaceRect" presStyleCnt="0"/>
      <dgm:spPr/>
    </dgm:pt>
    <dgm:pt modelId="{6F08FFC7-3F08-49AA-86E2-60B15E38FCF4}" type="pres">
      <dgm:prSet presAssocID="{02BF9C44-342D-4801-8C4D-6425B7F8C218}" presName="textRect" presStyleLbl="revTx" presStyleIdx="3" presStyleCnt="5">
        <dgm:presLayoutVars>
          <dgm:chMax val="1"/>
          <dgm:chPref val="1"/>
        </dgm:presLayoutVars>
      </dgm:prSet>
      <dgm:spPr/>
    </dgm:pt>
    <dgm:pt modelId="{1BDC6F9E-B994-4E0E-AFE0-673654BB3940}" type="pres">
      <dgm:prSet presAssocID="{EC875029-EE3F-40E7-B668-CA153D9F599E}" presName="sibTrans" presStyleLbl="sibTrans2D1" presStyleIdx="0" presStyleCnt="0"/>
      <dgm:spPr/>
    </dgm:pt>
    <dgm:pt modelId="{8F076373-DB16-417D-883C-6143FC37B47C}" type="pres">
      <dgm:prSet presAssocID="{759926A6-4545-4DFA-8BD8-F4E6F8509160}" presName="compNode" presStyleCnt="0"/>
      <dgm:spPr/>
    </dgm:pt>
    <dgm:pt modelId="{7620C572-9FF9-4F30-9A0C-02D2E84AEE4C}" type="pres">
      <dgm:prSet presAssocID="{759926A6-4545-4DFA-8BD8-F4E6F8509160}" presName="iconBgRect" presStyleLbl="bgShp" presStyleIdx="4" presStyleCnt="5"/>
      <dgm:spPr/>
    </dgm:pt>
    <dgm:pt modelId="{537C8767-EFD0-4FAE-B8BA-0BF2A290451D}" type="pres">
      <dgm:prSet presAssocID="{759926A6-4545-4DFA-8BD8-F4E6F85091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Network"/>
        </a:ext>
      </dgm:extLst>
    </dgm:pt>
    <dgm:pt modelId="{2CBEB969-5986-40E0-BB01-E185B7BE6DB9}" type="pres">
      <dgm:prSet presAssocID="{759926A6-4545-4DFA-8BD8-F4E6F8509160}" presName="spaceRect" presStyleCnt="0"/>
      <dgm:spPr/>
    </dgm:pt>
    <dgm:pt modelId="{AD9E1957-E475-4373-B6BE-2004214C21A9}" type="pres">
      <dgm:prSet presAssocID="{759926A6-4545-4DFA-8BD8-F4E6F8509160}" presName="textRect" presStyleLbl="revTx" presStyleIdx="4" presStyleCnt="5">
        <dgm:presLayoutVars>
          <dgm:chMax val="1"/>
          <dgm:chPref val="1"/>
        </dgm:presLayoutVars>
      </dgm:prSet>
      <dgm:spPr/>
    </dgm:pt>
  </dgm:ptLst>
  <dgm:cxnLst>
    <dgm:cxn modelId="{25621514-0CD9-4100-B55C-D9EBA6F19700}" srcId="{7196EBC8-B6E3-4185-8235-99718A0946F0}" destId="{2FE63407-508C-4AD5-90A2-1922C0E12CC1}" srcOrd="1" destOrd="0" parTransId="{F24CF6FC-286B-4035-8FE0-9C788F23BA0E}" sibTransId="{73B1F956-144C-4180-9EF0-678657A63FB2}"/>
    <dgm:cxn modelId="{B2876317-D424-4805-B94F-DF9DF41F0CEB}" type="presOf" srcId="{759926A6-4545-4DFA-8BD8-F4E6F8509160}" destId="{AD9E1957-E475-4373-B6BE-2004214C21A9}" srcOrd="0" destOrd="0" presId="urn:microsoft.com/office/officeart/2018/2/layout/IconCircleList"/>
    <dgm:cxn modelId="{68920F19-8D12-4F85-BA69-BA6DD79F3F40}" type="presOf" srcId="{B625840D-F0F0-4EDD-BEBB-1301C40DE8CD}" destId="{2F69084F-D961-4AA5-B0D5-F60A526A63EB}" srcOrd="0" destOrd="0" presId="urn:microsoft.com/office/officeart/2018/2/layout/IconCircleList"/>
    <dgm:cxn modelId="{0BE1B72D-0681-44ED-B807-0F77ACC09BF3}" type="presOf" srcId="{70325E3F-2236-4973-96F9-B4FD82CAC399}" destId="{26919F00-11AF-490B-B758-6B389984AF02}" srcOrd="0" destOrd="0" presId="urn:microsoft.com/office/officeart/2018/2/layout/IconCircleList"/>
    <dgm:cxn modelId="{2A67F12D-4441-4479-BD14-152CF2A5BBA6}" type="presOf" srcId="{EC875029-EE3F-40E7-B668-CA153D9F599E}" destId="{1BDC6F9E-B994-4E0E-AFE0-673654BB3940}" srcOrd="0" destOrd="0" presId="urn:microsoft.com/office/officeart/2018/2/layout/IconCircleList"/>
    <dgm:cxn modelId="{8CAB427A-E53E-4FA8-A075-25372C8FA452}" type="presOf" srcId="{2FE63407-508C-4AD5-90A2-1922C0E12CC1}" destId="{80E0CC2F-A617-47A5-A87A-8B9B3E35F596}" srcOrd="0" destOrd="0" presId="urn:microsoft.com/office/officeart/2018/2/layout/IconCircleList"/>
    <dgm:cxn modelId="{40086FA1-412D-461F-9793-5E38516CC847}" srcId="{7196EBC8-B6E3-4185-8235-99718A0946F0}" destId="{02BF9C44-342D-4801-8C4D-6425B7F8C218}" srcOrd="3" destOrd="0" parTransId="{42A7D34E-9F67-4C38-9D07-E504454DA6DB}" sibTransId="{EC875029-EE3F-40E7-B668-CA153D9F599E}"/>
    <dgm:cxn modelId="{EDBFE0BD-3F30-4E2D-A04F-87D062F35645}" srcId="{7196EBC8-B6E3-4185-8235-99718A0946F0}" destId="{87640192-30FE-4CDD-A468-79B3FDFFD27D}" srcOrd="2" destOrd="0" parTransId="{9C38DCAD-3577-4D75-BFC2-630513D1A0B3}" sibTransId="{B625840D-F0F0-4EDD-BEBB-1301C40DE8CD}"/>
    <dgm:cxn modelId="{F4A1ADC3-7FF3-43ED-B393-9BCC29F1FB2C}" type="presOf" srcId="{73B1F956-144C-4180-9EF0-678657A63FB2}" destId="{B91EF52F-BC28-40F9-A065-12B9DA8D7A81}" srcOrd="0" destOrd="0" presId="urn:microsoft.com/office/officeart/2018/2/layout/IconCircleList"/>
    <dgm:cxn modelId="{001124C5-0EBC-4BC4-B94D-E67CB24A4F99}" type="presOf" srcId="{02BF9C44-342D-4801-8C4D-6425B7F8C218}" destId="{6F08FFC7-3F08-49AA-86E2-60B15E38FCF4}" srcOrd="0" destOrd="0" presId="urn:microsoft.com/office/officeart/2018/2/layout/IconCircleList"/>
    <dgm:cxn modelId="{43F2E1CA-A018-48D2-92EE-33A313FA8499}" type="presOf" srcId="{FDF56063-2F31-4F84-80F4-3C5E94E69F4B}" destId="{31DF9374-08CD-4A47-89A8-CF48C349C141}" srcOrd="0" destOrd="0" presId="urn:microsoft.com/office/officeart/2018/2/layout/IconCircleList"/>
    <dgm:cxn modelId="{ADC2FDD6-B68D-43C2-86D8-9B9C4967DE18}" type="presOf" srcId="{87640192-30FE-4CDD-A468-79B3FDFFD27D}" destId="{F689E1CD-9288-4185-A0C4-F7725C66E392}" srcOrd="0" destOrd="0" presId="urn:microsoft.com/office/officeart/2018/2/layout/IconCircleList"/>
    <dgm:cxn modelId="{E9305CE2-86EC-4D55-B9DA-9B608E18F4C1}" srcId="{7196EBC8-B6E3-4185-8235-99718A0946F0}" destId="{70325E3F-2236-4973-96F9-B4FD82CAC399}" srcOrd="0" destOrd="0" parTransId="{984B84E9-AE9A-440E-96AF-C4753763B6F0}" sibTransId="{FDF56063-2F31-4F84-80F4-3C5E94E69F4B}"/>
    <dgm:cxn modelId="{241AE3E9-0B88-4A8A-BFD2-236EEA1D4E18}" srcId="{7196EBC8-B6E3-4185-8235-99718A0946F0}" destId="{759926A6-4545-4DFA-8BD8-F4E6F8509160}" srcOrd="4" destOrd="0" parTransId="{3EF1E71A-562C-48ED-A0A5-CADC0C338DA6}" sibTransId="{8D519FB2-1595-404E-B1E3-7DF2219DE09E}"/>
    <dgm:cxn modelId="{4A766BF0-6493-4EF4-953F-8392C2C7D73B}" type="presOf" srcId="{7196EBC8-B6E3-4185-8235-99718A0946F0}" destId="{52C5353C-E379-4A30-8A31-72E6E666F63F}" srcOrd="0" destOrd="0" presId="urn:microsoft.com/office/officeart/2018/2/layout/IconCircleList"/>
    <dgm:cxn modelId="{3EA6A6CF-4C62-44E9-A601-DF049E14E284}" type="presParOf" srcId="{52C5353C-E379-4A30-8A31-72E6E666F63F}" destId="{A14D87C7-3658-4717-8970-99AA47908934}" srcOrd="0" destOrd="0" presId="urn:microsoft.com/office/officeart/2018/2/layout/IconCircleList"/>
    <dgm:cxn modelId="{4B6FB3EB-AD7D-4606-866C-5C72C546EB77}" type="presParOf" srcId="{A14D87C7-3658-4717-8970-99AA47908934}" destId="{29624BA1-51DA-4D57-A06C-6C177225B90A}" srcOrd="0" destOrd="0" presId="urn:microsoft.com/office/officeart/2018/2/layout/IconCircleList"/>
    <dgm:cxn modelId="{5245802E-34F4-470F-990E-FC055E0F7756}" type="presParOf" srcId="{29624BA1-51DA-4D57-A06C-6C177225B90A}" destId="{B97E1DC4-E78A-49C8-82A8-CF5949F27E68}" srcOrd="0" destOrd="0" presId="urn:microsoft.com/office/officeart/2018/2/layout/IconCircleList"/>
    <dgm:cxn modelId="{7086EF97-11D5-40EF-A47D-5C0A004946C9}" type="presParOf" srcId="{29624BA1-51DA-4D57-A06C-6C177225B90A}" destId="{FC34A8E5-A278-4410-B5D2-A4E9FBB108C9}" srcOrd="1" destOrd="0" presId="urn:microsoft.com/office/officeart/2018/2/layout/IconCircleList"/>
    <dgm:cxn modelId="{7108FB47-68A4-41C4-A7CD-24F118BFB0AA}" type="presParOf" srcId="{29624BA1-51DA-4D57-A06C-6C177225B90A}" destId="{84D25550-2435-4378-95A1-45BE0B18F681}" srcOrd="2" destOrd="0" presId="urn:microsoft.com/office/officeart/2018/2/layout/IconCircleList"/>
    <dgm:cxn modelId="{6DF63B17-E9B9-4BC3-8A61-976AF8970AEA}" type="presParOf" srcId="{29624BA1-51DA-4D57-A06C-6C177225B90A}" destId="{26919F00-11AF-490B-B758-6B389984AF02}" srcOrd="3" destOrd="0" presId="urn:microsoft.com/office/officeart/2018/2/layout/IconCircleList"/>
    <dgm:cxn modelId="{6429552B-38C5-4C67-80CA-1BB5500A11FF}" type="presParOf" srcId="{A14D87C7-3658-4717-8970-99AA47908934}" destId="{31DF9374-08CD-4A47-89A8-CF48C349C141}" srcOrd="1" destOrd="0" presId="urn:microsoft.com/office/officeart/2018/2/layout/IconCircleList"/>
    <dgm:cxn modelId="{AD4E83E3-01E3-457E-A6D0-A336BAEB2521}" type="presParOf" srcId="{A14D87C7-3658-4717-8970-99AA47908934}" destId="{835261D8-7C05-40FB-9514-FFC3601CB909}" srcOrd="2" destOrd="0" presId="urn:microsoft.com/office/officeart/2018/2/layout/IconCircleList"/>
    <dgm:cxn modelId="{21B57E29-FBA5-4276-AE01-3AF32540BE8C}" type="presParOf" srcId="{835261D8-7C05-40FB-9514-FFC3601CB909}" destId="{7F0A2384-4E89-4CA5-9041-9B6729FF524D}" srcOrd="0" destOrd="0" presId="urn:microsoft.com/office/officeart/2018/2/layout/IconCircleList"/>
    <dgm:cxn modelId="{DD4F1CD1-0CB4-4E88-98BA-612FAE8D65A2}" type="presParOf" srcId="{835261D8-7C05-40FB-9514-FFC3601CB909}" destId="{25C3FBAD-3BCC-41A9-8000-76CF3422C26F}" srcOrd="1" destOrd="0" presId="urn:microsoft.com/office/officeart/2018/2/layout/IconCircleList"/>
    <dgm:cxn modelId="{E33AD3A2-8F1F-44EB-B0C9-36EDEEE49C02}" type="presParOf" srcId="{835261D8-7C05-40FB-9514-FFC3601CB909}" destId="{FDA87BE7-4C32-4988-98F6-97369EF89698}" srcOrd="2" destOrd="0" presId="urn:microsoft.com/office/officeart/2018/2/layout/IconCircleList"/>
    <dgm:cxn modelId="{74FA3712-8FB7-4BF6-AB77-06EF68328206}" type="presParOf" srcId="{835261D8-7C05-40FB-9514-FFC3601CB909}" destId="{80E0CC2F-A617-47A5-A87A-8B9B3E35F596}" srcOrd="3" destOrd="0" presId="urn:microsoft.com/office/officeart/2018/2/layout/IconCircleList"/>
    <dgm:cxn modelId="{1C9CBB4E-085D-466A-ACAB-DD4D791CCD4E}" type="presParOf" srcId="{A14D87C7-3658-4717-8970-99AA47908934}" destId="{B91EF52F-BC28-40F9-A065-12B9DA8D7A81}" srcOrd="3" destOrd="0" presId="urn:microsoft.com/office/officeart/2018/2/layout/IconCircleList"/>
    <dgm:cxn modelId="{0A323F0B-3FAC-4280-9700-FEA2F2E1949A}" type="presParOf" srcId="{A14D87C7-3658-4717-8970-99AA47908934}" destId="{435355C0-7E7E-4686-8D29-EE45F8999BEA}" srcOrd="4" destOrd="0" presId="urn:microsoft.com/office/officeart/2018/2/layout/IconCircleList"/>
    <dgm:cxn modelId="{CBDA1D88-8CB1-4C5A-975D-738CC72F0423}" type="presParOf" srcId="{435355C0-7E7E-4686-8D29-EE45F8999BEA}" destId="{96375E9B-3C31-4DFE-95FC-1EA9BEC933CB}" srcOrd="0" destOrd="0" presId="urn:microsoft.com/office/officeart/2018/2/layout/IconCircleList"/>
    <dgm:cxn modelId="{C140B268-DDA5-4117-8D5F-240DFB49F6B0}" type="presParOf" srcId="{435355C0-7E7E-4686-8D29-EE45F8999BEA}" destId="{14BAD786-2179-466F-BA70-63E3963ABC12}" srcOrd="1" destOrd="0" presId="urn:microsoft.com/office/officeart/2018/2/layout/IconCircleList"/>
    <dgm:cxn modelId="{385BDB03-02D1-4CC9-A14B-AEEA766F04D0}" type="presParOf" srcId="{435355C0-7E7E-4686-8D29-EE45F8999BEA}" destId="{F4A3E229-9324-4AA6-8DC3-0776ECE7F45C}" srcOrd="2" destOrd="0" presId="urn:microsoft.com/office/officeart/2018/2/layout/IconCircleList"/>
    <dgm:cxn modelId="{3A75DC7E-8FE7-494D-98F5-274AD1E6853A}" type="presParOf" srcId="{435355C0-7E7E-4686-8D29-EE45F8999BEA}" destId="{F689E1CD-9288-4185-A0C4-F7725C66E392}" srcOrd="3" destOrd="0" presId="urn:microsoft.com/office/officeart/2018/2/layout/IconCircleList"/>
    <dgm:cxn modelId="{44397128-D6B6-4FD4-990E-9E0E3FCC91E7}" type="presParOf" srcId="{A14D87C7-3658-4717-8970-99AA47908934}" destId="{2F69084F-D961-4AA5-B0D5-F60A526A63EB}" srcOrd="5" destOrd="0" presId="urn:microsoft.com/office/officeart/2018/2/layout/IconCircleList"/>
    <dgm:cxn modelId="{464E6258-DBDA-45CC-9B8F-75978C51CE42}" type="presParOf" srcId="{A14D87C7-3658-4717-8970-99AA47908934}" destId="{C6E7E89F-2D89-4418-9193-3E015B8CA126}" srcOrd="6" destOrd="0" presId="urn:microsoft.com/office/officeart/2018/2/layout/IconCircleList"/>
    <dgm:cxn modelId="{E4180CB9-7892-4DC8-ABD3-C687C2AE8976}" type="presParOf" srcId="{C6E7E89F-2D89-4418-9193-3E015B8CA126}" destId="{4638977B-7B91-4A24-B565-5D290B64A0EC}" srcOrd="0" destOrd="0" presId="urn:microsoft.com/office/officeart/2018/2/layout/IconCircleList"/>
    <dgm:cxn modelId="{42177F2A-63DF-4A92-8F1B-495CE3CD05C8}" type="presParOf" srcId="{C6E7E89F-2D89-4418-9193-3E015B8CA126}" destId="{6FCC4844-D3E7-4DBC-A78A-874A2B3CA2FF}" srcOrd="1" destOrd="0" presId="urn:microsoft.com/office/officeart/2018/2/layout/IconCircleList"/>
    <dgm:cxn modelId="{6575758C-7E16-4615-8998-58D82BBF98CF}" type="presParOf" srcId="{C6E7E89F-2D89-4418-9193-3E015B8CA126}" destId="{BC51DC7C-7D34-4D9E-9226-98ECB13246C7}" srcOrd="2" destOrd="0" presId="urn:microsoft.com/office/officeart/2018/2/layout/IconCircleList"/>
    <dgm:cxn modelId="{279492BD-069C-4888-8CB1-86EF6FC3209A}" type="presParOf" srcId="{C6E7E89F-2D89-4418-9193-3E015B8CA126}" destId="{6F08FFC7-3F08-49AA-86E2-60B15E38FCF4}" srcOrd="3" destOrd="0" presId="urn:microsoft.com/office/officeart/2018/2/layout/IconCircleList"/>
    <dgm:cxn modelId="{DDE21BBB-BFB4-4FA7-A59B-AE32211C8DFA}" type="presParOf" srcId="{A14D87C7-3658-4717-8970-99AA47908934}" destId="{1BDC6F9E-B994-4E0E-AFE0-673654BB3940}" srcOrd="7" destOrd="0" presId="urn:microsoft.com/office/officeart/2018/2/layout/IconCircleList"/>
    <dgm:cxn modelId="{26CF3413-FB26-4D00-8B35-20B986AD7E3B}" type="presParOf" srcId="{A14D87C7-3658-4717-8970-99AA47908934}" destId="{8F076373-DB16-417D-883C-6143FC37B47C}" srcOrd="8" destOrd="0" presId="urn:microsoft.com/office/officeart/2018/2/layout/IconCircleList"/>
    <dgm:cxn modelId="{6FCFD8A3-B7D2-4E16-BECD-F5326FB6F8E6}" type="presParOf" srcId="{8F076373-DB16-417D-883C-6143FC37B47C}" destId="{7620C572-9FF9-4F30-9A0C-02D2E84AEE4C}" srcOrd="0" destOrd="0" presId="urn:microsoft.com/office/officeart/2018/2/layout/IconCircleList"/>
    <dgm:cxn modelId="{07CDDE9E-27CD-477B-AA8C-01E0D51BE137}" type="presParOf" srcId="{8F076373-DB16-417D-883C-6143FC37B47C}" destId="{537C8767-EFD0-4FAE-B8BA-0BF2A290451D}" srcOrd="1" destOrd="0" presId="urn:microsoft.com/office/officeart/2018/2/layout/IconCircleList"/>
    <dgm:cxn modelId="{26E24BC9-9207-4DF4-97CF-833EC2EF6486}" type="presParOf" srcId="{8F076373-DB16-417D-883C-6143FC37B47C}" destId="{2CBEB969-5986-40E0-BB01-E185B7BE6DB9}" srcOrd="2" destOrd="0" presId="urn:microsoft.com/office/officeart/2018/2/layout/IconCircleList"/>
    <dgm:cxn modelId="{B2509295-BB40-4282-875C-94C2BF2714EF}" type="presParOf" srcId="{8F076373-DB16-417D-883C-6143FC37B47C}" destId="{AD9E1957-E475-4373-B6BE-2004214C21A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21A72-E50E-4231-AC85-31A0287606BE}">
      <dsp:nvSpPr>
        <dsp:cNvPr id="0" name=""/>
        <dsp:cNvSpPr/>
      </dsp:nvSpPr>
      <dsp:spPr>
        <a:xfrm>
          <a:off x="3080" y="587032"/>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Introduction </a:t>
          </a:r>
          <a:endParaRPr lang="en-US" sz="2500" kern="1200"/>
        </a:p>
      </dsp:txBody>
      <dsp:txXfrm>
        <a:off x="3080" y="587032"/>
        <a:ext cx="2444055" cy="1466433"/>
      </dsp:txXfrm>
    </dsp:sp>
    <dsp:sp modelId="{1C41F1C3-7789-4DC0-8AEB-DB7303E458F2}">
      <dsp:nvSpPr>
        <dsp:cNvPr id="0" name=""/>
        <dsp:cNvSpPr/>
      </dsp:nvSpPr>
      <dsp:spPr>
        <a:xfrm>
          <a:off x="2691541" y="587032"/>
          <a:ext cx="2444055" cy="1466433"/>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Causes of failure </a:t>
          </a:r>
          <a:endParaRPr lang="en-US" sz="2500" kern="1200"/>
        </a:p>
      </dsp:txBody>
      <dsp:txXfrm>
        <a:off x="2691541" y="587032"/>
        <a:ext cx="2444055" cy="1466433"/>
      </dsp:txXfrm>
    </dsp:sp>
    <dsp:sp modelId="{230A370F-7DBB-43A3-A665-258BADEF91B6}">
      <dsp:nvSpPr>
        <dsp:cNvPr id="0" name=""/>
        <dsp:cNvSpPr/>
      </dsp:nvSpPr>
      <dsp:spPr>
        <a:xfrm>
          <a:off x="5380002" y="587032"/>
          <a:ext cx="2444055" cy="146643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Solutions proposed </a:t>
          </a:r>
          <a:endParaRPr lang="en-US" sz="2500" kern="1200"/>
        </a:p>
      </dsp:txBody>
      <dsp:txXfrm>
        <a:off x="5380002" y="587032"/>
        <a:ext cx="2444055" cy="1466433"/>
      </dsp:txXfrm>
    </dsp:sp>
    <dsp:sp modelId="{C4D03C2F-6A34-48C0-9C8E-E921FFCD4349}">
      <dsp:nvSpPr>
        <dsp:cNvPr id="0" name=""/>
        <dsp:cNvSpPr/>
      </dsp:nvSpPr>
      <dsp:spPr>
        <a:xfrm>
          <a:off x="8068463" y="587032"/>
          <a:ext cx="2444055" cy="146643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SMART Goal Strategy </a:t>
          </a:r>
          <a:endParaRPr lang="en-US" sz="2500" kern="1200"/>
        </a:p>
      </dsp:txBody>
      <dsp:txXfrm>
        <a:off x="8068463" y="587032"/>
        <a:ext cx="2444055" cy="1466433"/>
      </dsp:txXfrm>
    </dsp:sp>
    <dsp:sp modelId="{08868513-FBAA-4C8C-BBAD-91F00F7BD8FB}">
      <dsp:nvSpPr>
        <dsp:cNvPr id="0" name=""/>
        <dsp:cNvSpPr/>
      </dsp:nvSpPr>
      <dsp:spPr>
        <a:xfrm>
          <a:off x="1347311" y="2297871"/>
          <a:ext cx="2444055" cy="146643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Communication strategies</a:t>
          </a:r>
          <a:endParaRPr lang="en-US" sz="2500" kern="1200"/>
        </a:p>
      </dsp:txBody>
      <dsp:txXfrm>
        <a:off x="1347311" y="2297871"/>
        <a:ext cx="2444055" cy="1466433"/>
      </dsp:txXfrm>
    </dsp:sp>
    <dsp:sp modelId="{F869068B-624E-4F82-8B8B-E30A30A21296}">
      <dsp:nvSpPr>
        <dsp:cNvPr id="0" name=""/>
        <dsp:cNvSpPr/>
      </dsp:nvSpPr>
      <dsp:spPr>
        <a:xfrm>
          <a:off x="4035772" y="2297871"/>
          <a:ext cx="2444055" cy="1466433"/>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Conclusion</a:t>
          </a:r>
          <a:endParaRPr lang="en-US" sz="2500" kern="1200"/>
        </a:p>
      </dsp:txBody>
      <dsp:txXfrm>
        <a:off x="4035772" y="2297871"/>
        <a:ext cx="2444055" cy="1466433"/>
      </dsp:txXfrm>
    </dsp:sp>
    <dsp:sp modelId="{A0046E1E-2EC1-4F33-AC20-A13A0F58B7FB}">
      <dsp:nvSpPr>
        <dsp:cNvPr id="0" name=""/>
        <dsp:cNvSpPr/>
      </dsp:nvSpPr>
      <dsp:spPr>
        <a:xfrm>
          <a:off x="6724233" y="2297871"/>
          <a:ext cx="2444055" cy="146643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References </a:t>
          </a:r>
          <a:endParaRPr lang="en-US" sz="2500" kern="120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64F17-22F9-44F7-9FAC-806F8FA27206}">
      <dsp:nvSpPr>
        <dsp:cNvPr id="0" name=""/>
        <dsp:cNvSpPr/>
      </dsp:nvSpPr>
      <dsp:spPr>
        <a:xfrm>
          <a:off x="421398" y="647479"/>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54D0DA-2B62-46DC-B148-6069B0D8BD13}">
      <dsp:nvSpPr>
        <dsp:cNvPr id="0" name=""/>
        <dsp:cNvSpPr/>
      </dsp:nvSpPr>
      <dsp:spPr>
        <a:xfrm>
          <a:off x="841"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aim of this presentation is to identify and provide solutions that can help Wilko recover from administration. The presentation will also recommend a strategy to implement and review these solutions and will recommend communication strategies that Wilko can use to implement solutions efficiently. </a:t>
          </a:r>
          <a:endParaRPr lang="en-US" sz="1100" kern="1200" dirty="0"/>
        </a:p>
      </dsp:txBody>
      <dsp:txXfrm>
        <a:off x="841" y="1733867"/>
        <a:ext cx="1529296" cy="1567529"/>
      </dsp:txXfrm>
    </dsp:sp>
    <dsp:sp modelId="{D23A3EBC-1352-4BDE-9604-46F24309E4A6}">
      <dsp:nvSpPr>
        <dsp:cNvPr id="0" name=""/>
        <dsp:cNvSpPr/>
      </dsp:nvSpPr>
      <dsp:spPr>
        <a:xfrm>
          <a:off x="2218322" y="647479"/>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06948-31FF-4A20-A985-88E94A4B7784}">
      <dsp:nvSpPr>
        <dsp:cNvPr id="0" name=""/>
        <dsp:cNvSpPr/>
      </dsp:nvSpPr>
      <dsp:spPr>
        <a:xfrm>
          <a:off x="1797765"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Wilko is a hardware retailer founded in 1930 by James Kemsey Wilkinson and his wife, Marie Wilkinson (Wilko, 2024).</a:t>
          </a:r>
          <a:endParaRPr lang="en-US" sz="1100" kern="1200" dirty="0"/>
        </a:p>
      </dsp:txBody>
      <dsp:txXfrm>
        <a:off x="1797765" y="1733867"/>
        <a:ext cx="1529296" cy="1567529"/>
      </dsp:txXfrm>
    </dsp:sp>
    <dsp:sp modelId="{2C0B2FB9-4886-4F41-974F-A7C99C462FB1}">
      <dsp:nvSpPr>
        <dsp:cNvPr id="0" name=""/>
        <dsp:cNvSpPr/>
      </dsp:nvSpPr>
      <dsp:spPr>
        <a:xfrm>
          <a:off x="4015246" y="647479"/>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FBA16-889F-43FC-8FE4-0AA0312D1516}">
      <dsp:nvSpPr>
        <dsp:cNvPr id="0" name=""/>
        <dsp:cNvSpPr/>
      </dsp:nvSpPr>
      <dsp:spPr>
        <a:xfrm>
          <a:off x="3594689"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Since its foundation Wilko opened around 408 stores in the UK and since 2000s Wilko also entered the e-commerce market by establishing its own website to sell products online (Wilko, 2024).</a:t>
          </a:r>
          <a:endParaRPr lang="en-US" sz="1100" kern="1200" dirty="0"/>
        </a:p>
      </dsp:txBody>
      <dsp:txXfrm>
        <a:off x="3594689" y="1733867"/>
        <a:ext cx="1529296" cy="1567529"/>
      </dsp:txXfrm>
    </dsp:sp>
    <dsp:sp modelId="{86426AAF-98C7-4739-8184-809E30C27C50}">
      <dsp:nvSpPr>
        <dsp:cNvPr id="0" name=""/>
        <dsp:cNvSpPr/>
      </dsp:nvSpPr>
      <dsp:spPr>
        <a:xfrm>
          <a:off x="5812170" y="647479"/>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1CB3D-2A25-4A63-A24B-B9DC629CCEC9}">
      <dsp:nvSpPr>
        <dsp:cNvPr id="0" name=""/>
        <dsp:cNvSpPr/>
      </dsp:nvSpPr>
      <dsp:spPr>
        <a:xfrm>
          <a:off x="5391613"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retailer has registered success for many consecutive years. However, during the last five years the company started to lose profits, leading to the biggest loss in the history of the organisation when Wilko reported a loss of almost 42,000,000 British pounds (Statista, 2023).</a:t>
          </a:r>
          <a:endParaRPr lang="en-US" sz="1100" kern="1200" dirty="0"/>
        </a:p>
      </dsp:txBody>
      <dsp:txXfrm>
        <a:off x="5391613" y="1733867"/>
        <a:ext cx="1529296" cy="1567529"/>
      </dsp:txXfrm>
    </dsp:sp>
    <dsp:sp modelId="{CD403603-94D8-4CF3-9968-DEF771EA8E13}">
      <dsp:nvSpPr>
        <dsp:cNvPr id="0" name=""/>
        <dsp:cNvSpPr/>
      </dsp:nvSpPr>
      <dsp:spPr>
        <a:xfrm>
          <a:off x="7609093" y="647479"/>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8FBDB-004E-4145-BECF-0ACF7DE9746B}">
      <dsp:nvSpPr>
        <dsp:cNvPr id="0" name=""/>
        <dsp:cNvSpPr/>
      </dsp:nvSpPr>
      <dsp:spPr>
        <a:xfrm>
          <a:off x="7188537"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In 2023, Wilko collapsed into administration, leaving 12,000 people unemployed. The CEO of Wilko, Mark Jackson, declared that Wilko did everything possible to avoid business closure. However, no solution has proved successful for the retailer (Sillars, 2023).</a:t>
          </a:r>
          <a:endParaRPr lang="en-US" sz="1100" kern="1200" dirty="0"/>
        </a:p>
      </dsp:txBody>
      <dsp:txXfrm>
        <a:off x="7188537" y="1733867"/>
        <a:ext cx="1529296" cy="1567529"/>
      </dsp:txXfrm>
    </dsp:sp>
    <dsp:sp modelId="{5FE9B4C9-06B9-44B3-A4CE-9F6F415EAEE7}">
      <dsp:nvSpPr>
        <dsp:cNvPr id="0" name=""/>
        <dsp:cNvSpPr/>
      </dsp:nvSpPr>
      <dsp:spPr>
        <a:xfrm>
          <a:off x="9323071" y="633660"/>
          <a:ext cx="688183" cy="688183"/>
        </a:xfrm>
        <a:prstGeom prst="rect">
          <a:avLst/>
        </a:prstGeom>
        <a:solidFill>
          <a:schemeClr val="accent2">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66AF6-B626-450B-890A-79C69B12DB07}">
      <dsp:nvSpPr>
        <dsp:cNvPr id="0" name=""/>
        <dsp:cNvSpPr/>
      </dsp:nvSpPr>
      <dsp:spPr>
        <a:xfrm>
          <a:off x="8985461" y="1733867"/>
          <a:ext cx="1529296" cy="1567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endParaRPr lang="en-US" sz="1100" kern="1200" dirty="0"/>
        </a:p>
      </dsp:txBody>
      <dsp:txXfrm>
        <a:off x="8985461" y="1733867"/>
        <a:ext cx="1529296" cy="15675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BCAA0-3458-457F-A32A-B1FEE3FE00CC}">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302C9-2334-4674-9854-F75E2800DA75}">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F55773-5A47-4CB7-9A80-162424EE63F8}">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Nick Drewe, who is a retail expert, argued that Wilko failed because it became a victim of the ongoing cost of living, crisis, and economic uncertainty. The expert also argues that Wilko could not recover from the losses suffered during the pandemic (Sensi, 2023).</a:t>
          </a:r>
          <a:endParaRPr lang="en-US" sz="1400" kern="1200" dirty="0"/>
        </a:p>
      </dsp:txBody>
      <dsp:txXfrm>
        <a:off x="1058686" y="1808"/>
        <a:ext cx="9456913" cy="916611"/>
      </dsp:txXfrm>
    </dsp:sp>
    <dsp:sp modelId="{6381CE2A-594E-4FDE-A62D-F6A385C64EA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EE544-6F7C-4A1A-873F-4FD25204B777}">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0045F-750E-4CE9-B275-8396523B7F1C}">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It is worth to mention here that during the lockdown Wilco was Classed. As an essential store, therefore, the retailer kept its doors open for customers. However, during this time its sales dropped by 7.7% in comparison with its competitor BNM, who reported a 24% increase in its sales during the same period April to December 2020 (Sensi, 2023).</a:t>
          </a:r>
          <a:endParaRPr lang="en-US" sz="1400" kern="1200" dirty="0"/>
        </a:p>
      </dsp:txBody>
      <dsp:txXfrm>
        <a:off x="1058686" y="1147573"/>
        <a:ext cx="9456913" cy="916611"/>
      </dsp:txXfrm>
    </dsp:sp>
    <dsp:sp modelId="{EF513EC1-29E7-47E3-A02E-84F249863F93}">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FF72B-A06A-46D3-AAAA-FCC845346DF2}">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F9634A-03D9-44EC-A5FA-9FAD9C6BA61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Others claimed that Wilko went into administration because managers did not recognise changes in consumer behaviour (Kollewe, 2023).</a:t>
          </a:r>
          <a:endParaRPr lang="en-US" sz="1400" kern="1200" dirty="0"/>
        </a:p>
      </dsp:txBody>
      <dsp:txXfrm>
        <a:off x="1058686" y="2293338"/>
        <a:ext cx="9456913" cy="916611"/>
      </dsp:txXfrm>
    </dsp:sp>
    <dsp:sp modelId="{D81F5F51-0625-4025-A8CB-8FB0B623B82D}">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D779A-9775-46C1-A93A-24421A5812FA}">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CFEACA-DD7A-4557-BDD1-86DF1A507F75}">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622300">
            <a:lnSpc>
              <a:spcPct val="90000"/>
            </a:lnSpc>
            <a:spcBef>
              <a:spcPct val="0"/>
            </a:spcBef>
            <a:spcAft>
              <a:spcPct val="35000"/>
            </a:spcAft>
            <a:buNone/>
          </a:pPr>
          <a:r>
            <a:rPr lang="en-GB" sz="1400" kern="1200" dirty="0"/>
            <a:t>For example, Wilko locations are in traditional town centres and customers prefer retail parks where they can find everything, they need in one place. Keeping Wilko shops in town centres also led to higher rent costs, which significantly impacted the profitability of the business (</a:t>
          </a:r>
          <a:r>
            <a:rPr lang="en-GB" sz="1400" kern="1200" dirty="0" err="1"/>
            <a:t>Labiak</a:t>
          </a:r>
          <a:r>
            <a:rPr lang="en-GB" sz="1400" kern="1200" dirty="0"/>
            <a:t>, 2023).</a:t>
          </a:r>
          <a:endParaRPr lang="en-US" sz="1400" kern="1200" dirty="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A2068-F9DE-429E-9086-D74779EB662E}">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7A322-7192-4D4E-8E61-56A125258F0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37A11-AF16-43C0-91F8-7D397926465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The product line offered by Wilko also did not match the changing preferences of consumers. Its competitor B&amp;M, for example, changed product assortment and offerings and registered positive financial profits in return (Sensi, 2023).</a:t>
          </a:r>
          <a:endParaRPr lang="en-US" sz="1400" kern="1200" dirty="0"/>
        </a:p>
      </dsp:txBody>
      <dsp:txXfrm>
        <a:off x="1437631" y="531"/>
        <a:ext cx="9077968" cy="1244702"/>
      </dsp:txXfrm>
    </dsp:sp>
    <dsp:sp modelId="{6528E271-E126-4D24-BF26-BE38FACAC39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6A435-CE1F-4E73-911F-F8F4DF91D71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92BC7-8593-4AC6-85BD-DE5BB05FDCF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However, one of the biggest problems that cost will cause failure was its management. Both Lisa Wilkinson. The chairman of the organisation in Mark Jackson, the CEO of the organisation, became greedy, took short term decisions, and did not act strategically for the long-term sustainability of the organisation. For example, in 2022, when the company lost £32 million, owners of Wilko took £3m in dividends (Kollewe, 2023)..</a:t>
          </a:r>
          <a:endParaRPr lang="en-US" sz="1400" kern="1200" dirty="0"/>
        </a:p>
      </dsp:txBody>
      <dsp:txXfrm>
        <a:off x="1437631" y="1556410"/>
        <a:ext cx="9077968" cy="1244702"/>
      </dsp:txXfrm>
    </dsp:sp>
    <dsp:sp modelId="{F92FDDC2-B8B5-413E-A609-4EE00DBD93DB}">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72E995-CDBD-475B-A090-E7D6DB4A19A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667752-7F92-4565-B1D0-913B5B0AC04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dirty="0"/>
            <a:t>Managers play a key role in the success of a company because the decisions they make can improve or damage the financial performance of an organisation. The current business environment requires for strategic thinking, adaptability, sustainability, and flexibility and will cost management team failed to meet these requirements (Boddy, 2017).</a:t>
          </a:r>
          <a:endParaRPr lang="en-US" sz="1400" kern="1200" dirty="0"/>
        </a:p>
      </dsp:txBody>
      <dsp:txXfrm>
        <a:off x="1437631" y="3112289"/>
        <a:ext cx="9077968" cy="124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DF2FF-1959-410F-BA12-AD47E4F7E956}">
      <dsp:nvSpPr>
        <dsp:cNvPr id="0" name=""/>
        <dsp:cNvSpPr/>
      </dsp:nvSpPr>
      <dsp:spPr>
        <a:xfrm>
          <a:off x="2103120" y="1361"/>
          <a:ext cx="8412480" cy="139576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ctr" anchorCtr="0">
          <a:noAutofit/>
        </a:bodyPr>
        <a:lstStyle/>
        <a:p>
          <a:pPr marL="0" lvl="0" indent="0" algn="l" defTabSz="711200">
            <a:lnSpc>
              <a:spcPct val="90000"/>
            </a:lnSpc>
            <a:spcBef>
              <a:spcPct val="0"/>
            </a:spcBef>
            <a:spcAft>
              <a:spcPct val="35000"/>
            </a:spcAft>
            <a:buNone/>
          </a:pPr>
          <a:r>
            <a:rPr lang="en-US" sz="1600" kern="1200"/>
            <a:t>Relocate stores to retail parks </a:t>
          </a:r>
        </a:p>
      </dsp:txBody>
      <dsp:txXfrm>
        <a:off x="2103120" y="1361"/>
        <a:ext cx="8412480" cy="1395769"/>
      </dsp:txXfrm>
    </dsp:sp>
    <dsp:sp modelId="{56105A7A-09D0-4077-AD08-D5F63075A906}">
      <dsp:nvSpPr>
        <dsp:cNvPr id="0" name=""/>
        <dsp:cNvSpPr/>
      </dsp:nvSpPr>
      <dsp:spPr>
        <a:xfrm>
          <a:off x="0" y="1361"/>
          <a:ext cx="2103120" cy="1395769"/>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a:t>Relocate</a:t>
          </a:r>
        </a:p>
      </dsp:txBody>
      <dsp:txXfrm>
        <a:off x="0" y="1361"/>
        <a:ext cx="2103120" cy="1395769"/>
      </dsp:txXfrm>
    </dsp:sp>
    <dsp:sp modelId="{EF199ACC-E1DB-49C7-9F9D-CA77D004A9E0}">
      <dsp:nvSpPr>
        <dsp:cNvPr id="0" name=""/>
        <dsp:cNvSpPr/>
      </dsp:nvSpPr>
      <dsp:spPr>
        <a:xfrm>
          <a:off x="2103120" y="1480877"/>
          <a:ext cx="8412480" cy="139576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ctr" anchorCtr="0">
          <a:noAutofit/>
        </a:bodyPr>
        <a:lstStyle/>
        <a:p>
          <a:pPr marL="0" lvl="0" indent="0" algn="l" defTabSz="711200">
            <a:lnSpc>
              <a:spcPct val="90000"/>
            </a:lnSpc>
            <a:spcBef>
              <a:spcPct val="0"/>
            </a:spcBef>
            <a:spcAft>
              <a:spcPct val="35000"/>
            </a:spcAft>
            <a:buNone/>
          </a:pPr>
          <a:r>
            <a:rPr lang="en-US" sz="1600" kern="1200"/>
            <a:t>Change management </a:t>
          </a:r>
        </a:p>
      </dsp:txBody>
      <dsp:txXfrm>
        <a:off x="2103120" y="1480877"/>
        <a:ext cx="8412480" cy="1395769"/>
      </dsp:txXfrm>
    </dsp:sp>
    <dsp:sp modelId="{175C339C-63A9-49FA-91E4-ADDA78653EF2}">
      <dsp:nvSpPr>
        <dsp:cNvPr id="0" name=""/>
        <dsp:cNvSpPr/>
      </dsp:nvSpPr>
      <dsp:spPr>
        <a:xfrm>
          <a:off x="0" y="1480877"/>
          <a:ext cx="2103120" cy="1395769"/>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dirty="0"/>
            <a:t>Change</a:t>
          </a:r>
        </a:p>
      </dsp:txBody>
      <dsp:txXfrm>
        <a:off x="0" y="1480877"/>
        <a:ext cx="2103120" cy="1395769"/>
      </dsp:txXfrm>
    </dsp:sp>
    <dsp:sp modelId="{622052F4-1122-4EC0-9F40-3C492A378CEC}">
      <dsp:nvSpPr>
        <dsp:cNvPr id="0" name=""/>
        <dsp:cNvSpPr/>
      </dsp:nvSpPr>
      <dsp:spPr>
        <a:xfrm>
          <a:off x="2103120" y="2960392"/>
          <a:ext cx="8412480" cy="139576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525" rIns="163225" bIns="354525" numCol="1" spcCol="1270" anchor="t" anchorCtr="0">
          <a:noAutofit/>
        </a:bodyPr>
        <a:lstStyle/>
        <a:p>
          <a:pPr marL="0" lvl="0" indent="0" algn="l" defTabSz="711200">
            <a:lnSpc>
              <a:spcPct val="90000"/>
            </a:lnSpc>
            <a:spcBef>
              <a:spcPct val="0"/>
            </a:spcBef>
            <a:spcAft>
              <a:spcPct val="35000"/>
            </a:spcAft>
            <a:buNone/>
          </a:pPr>
          <a:r>
            <a:rPr lang="en-US" sz="1600" kern="1200"/>
            <a:t>Invest in Research and Development, such as Artificial Intelligence to </a:t>
          </a:r>
        </a:p>
        <a:p>
          <a:pPr marL="114300" lvl="1" indent="-114300" algn="l" defTabSz="533400">
            <a:lnSpc>
              <a:spcPct val="90000"/>
            </a:lnSpc>
            <a:spcBef>
              <a:spcPct val="0"/>
            </a:spcBef>
            <a:spcAft>
              <a:spcPct val="15000"/>
            </a:spcAft>
            <a:buChar char="•"/>
          </a:pPr>
          <a:r>
            <a:rPr lang="en-US" sz="1200" kern="1200" dirty="0"/>
            <a:t>forecast demand, make recommendations, automate the checkout process, automate inventory, and conduct customer sentiment analysis. </a:t>
          </a:r>
        </a:p>
      </dsp:txBody>
      <dsp:txXfrm>
        <a:off x="2103120" y="2960392"/>
        <a:ext cx="8412480" cy="1395769"/>
      </dsp:txXfrm>
    </dsp:sp>
    <dsp:sp modelId="{6F6EC8C2-4E62-4DF8-9933-E2A54851DAA5}">
      <dsp:nvSpPr>
        <dsp:cNvPr id="0" name=""/>
        <dsp:cNvSpPr/>
      </dsp:nvSpPr>
      <dsp:spPr>
        <a:xfrm>
          <a:off x="0" y="2960392"/>
          <a:ext cx="2103120" cy="1395769"/>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871" rIns="111290" bIns="137871" numCol="1" spcCol="1270" anchor="ctr" anchorCtr="0">
          <a:noAutofit/>
        </a:bodyPr>
        <a:lstStyle/>
        <a:p>
          <a:pPr marL="0" lvl="0" indent="0" algn="ctr" defTabSz="889000">
            <a:lnSpc>
              <a:spcPct val="90000"/>
            </a:lnSpc>
            <a:spcBef>
              <a:spcPct val="0"/>
            </a:spcBef>
            <a:spcAft>
              <a:spcPct val="35000"/>
            </a:spcAft>
            <a:buNone/>
          </a:pPr>
          <a:r>
            <a:rPr lang="en-US" sz="2000" kern="1200" dirty="0"/>
            <a:t>Invest in</a:t>
          </a:r>
        </a:p>
      </dsp:txBody>
      <dsp:txXfrm>
        <a:off x="0" y="2960392"/>
        <a:ext cx="2103120" cy="13957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4D91A-DB63-4AC1-8E8A-CDA2A8982517}">
      <dsp:nvSpPr>
        <dsp:cNvPr id="0" name=""/>
        <dsp:cNvSpPr/>
      </dsp:nvSpPr>
      <dsp:spPr>
        <a:xfrm>
          <a:off x="9227" y="665309"/>
          <a:ext cx="2225543" cy="667663"/>
        </a:xfrm>
        <a:prstGeom prst="chevron">
          <a:avLst>
            <a:gd name="adj" fmla="val 30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Specific</a:t>
          </a:r>
          <a:endParaRPr lang="en-US" sz="2500" kern="1200"/>
        </a:p>
      </dsp:txBody>
      <dsp:txXfrm>
        <a:off x="209526" y="665309"/>
        <a:ext cx="1824945" cy="667663"/>
      </dsp:txXfrm>
    </dsp:sp>
    <dsp:sp modelId="{2D0ACB51-0BFC-4D88-A890-BDC0A95C77FF}">
      <dsp:nvSpPr>
        <dsp:cNvPr id="0" name=""/>
        <dsp:cNvSpPr/>
      </dsp:nvSpPr>
      <dsp:spPr>
        <a:xfrm>
          <a:off x="9227" y="1332972"/>
          <a:ext cx="2025244" cy="219452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What will they achieve? What will they do?</a:t>
          </a:r>
          <a:endParaRPr lang="en-US" sz="1200" kern="1200"/>
        </a:p>
      </dsp:txBody>
      <dsp:txXfrm>
        <a:off x="9227" y="1332972"/>
        <a:ext cx="2025244" cy="2194523"/>
      </dsp:txXfrm>
    </dsp:sp>
    <dsp:sp modelId="{B8ECDA62-7DDF-4166-8C87-22824F42A936}">
      <dsp:nvSpPr>
        <dsp:cNvPr id="0" name=""/>
        <dsp:cNvSpPr/>
      </dsp:nvSpPr>
      <dsp:spPr>
        <a:xfrm>
          <a:off x="2180184" y="665309"/>
          <a:ext cx="2225543" cy="667663"/>
        </a:xfrm>
        <a:prstGeom prst="chevron">
          <a:avLst>
            <a:gd name="adj" fmla="val 30000"/>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Measurable</a:t>
          </a:r>
          <a:endParaRPr lang="en-US" sz="2500" kern="1200"/>
        </a:p>
      </dsp:txBody>
      <dsp:txXfrm>
        <a:off x="2380483" y="665309"/>
        <a:ext cx="1824945" cy="667663"/>
      </dsp:txXfrm>
    </dsp:sp>
    <dsp:sp modelId="{41C1F2FE-4D3B-4797-85BD-D150DB95DA01}">
      <dsp:nvSpPr>
        <dsp:cNvPr id="0" name=""/>
        <dsp:cNvSpPr/>
      </dsp:nvSpPr>
      <dsp:spPr>
        <a:xfrm>
          <a:off x="2180184" y="1332972"/>
          <a:ext cx="2025244" cy="2194523"/>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b="0" i="0" kern="1200"/>
            <a:t>What data will they use to decide whether they have met the goal?</a:t>
          </a:r>
          <a:endParaRPr lang="en-US" sz="1200" kern="1200"/>
        </a:p>
        <a:p>
          <a:pPr marL="0" lvl="0" indent="0" algn="l" defTabSz="533400">
            <a:lnSpc>
              <a:spcPct val="90000"/>
            </a:lnSpc>
            <a:spcBef>
              <a:spcPct val="0"/>
            </a:spcBef>
            <a:spcAft>
              <a:spcPct val="35000"/>
            </a:spcAft>
            <a:buNone/>
          </a:pPr>
          <a:r>
            <a:rPr lang="en-GB" sz="1200" kern="1200"/>
            <a:t>How will they achieve it? Who is responsible for what?</a:t>
          </a:r>
          <a:endParaRPr lang="en-US" sz="1200" kern="1200"/>
        </a:p>
      </dsp:txBody>
      <dsp:txXfrm>
        <a:off x="2180184" y="1332972"/>
        <a:ext cx="2025244" cy="2194523"/>
      </dsp:txXfrm>
    </dsp:sp>
    <dsp:sp modelId="{12A08FEF-27A7-4008-8052-2421748FBF84}">
      <dsp:nvSpPr>
        <dsp:cNvPr id="0" name=""/>
        <dsp:cNvSpPr/>
      </dsp:nvSpPr>
      <dsp:spPr>
        <a:xfrm>
          <a:off x="4351142" y="665309"/>
          <a:ext cx="2225543" cy="667663"/>
        </a:xfrm>
        <a:prstGeom prst="chevron">
          <a:avLst>
            <a:gd name="adj" fmla="val 30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Attainable </a:t>
          </a:r>
          <a:endParaRPr lang="en-US" sz="2500" kern="1200"/>
        </a:p>
      </dsp:txBody>
      <dsp:txXfrm>
        <a:off x="4551441" y="665309"/>
        <a:ext cx="1824945" cy="667663"/>
      </dsp:txXfrm>
    </dsp:sp>
    <dsp:sp modelId="{A9B10BAD-6846-4729-855D-74FD736B20E5}">
      <dsp:nvSpPr>
        <dsp:cNvPr id="0" name=""/>
        <dsp:cNvSpPr/>
      </dsp:nvSpPr>
      <dsp:spPr>
        <a:xfrm>
          <a:off x="4351142" y="1332972"/>
          <a:ext cx="2025244" cy="2194523"/>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How can they can accomplish the goal? What physical and financial resources they need to accomplish the goal? Is the goal realistic?</a:t>
          </a:r>
          <a:endParaRPr lang="en-US" sz="1200" kern="1200"/>
        </a:p>
      </dsp:txBody>
      <dsp:txXfrm>
        <a:off x="4351142" y="1332972"/>
        <a:ext cx="2025244" cy="2194523"/>
      </dsp:txXfrm>
    </dsp:sp>
    <dsp:sp modelId="{57260758-B39B-413B-9C2C-C69AED999183}">
      <dsp:nvSpPr>
        <dsp:cNvPr id="0" name=""/>
        <dsp:cNvSpPr/>
      </dsp:nvSpPr>
      <dsp:spPr>
        <a:xfrm>
          <a:off x="6522100" y="665309"/>
          <a:ext cx="2225543" cy="667663"/>
        </a:xfrm>
        <a:prstGeom prst="chevron">
          <a:avLst>
            <a:gd name="adj" fmla="val 30000"/>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Relevant </a:t>
          </a:r>
          <a:endParaRPr lang="en-US" sz="2500" kern="1200"/>
        </a:p>
      </dsp:txBody>
      <dsp:txXfrm>
        <a:off x="6722399" y="665309"/>
        <a:ext cx="1824945" cy="667663"/>
      </dsp:txXfrm>
    </dsp:sp>
    <dsp:sp modelId="{AFC52FF2-1469-41DA-B939-24556E8E58E1}">
      <dsp:nvSpPr>
        <dsp:cNvPr id="0" name=""/>
        <dsp:cNvSpPr/>
      </dsp:nvSpPr>
      <dsp:spPr>
        <a:xfrm>
          <a:off x="6522100" y="1332972"/>
          <a:ext cx="2025244" cy="2194523"/>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Does the goal align with the needs and wants of the organisation? How will the result matter? Is the goal worthwhile? Is it the right time? Is the goal suitable for the organisation? Is the goal relevant to current socio-economic environment? </a:t>
          </a:r>
          <a:endParaRPr lang="en-US" sz="1200" kern="1200"/>
        </a:p>
      </dsp:txBody>
      <dsp:txXfrm>
        <a:off x="6522100" y="1332972"/>
        <a:ext cx="2025244" cy="2194523"/>
      </dsp:txXfrm>
    </dsp:sp>
    <dsp:sp modelId="{4690C503-70CB-4875-8D65-C5B085177A95}">
      <dsp:nvSpPr>
        <dsp:cNvPr id="0" name=""/>
        <dsp:cNvSpPr/>
      </dsp:nvSpPr>
      <dsp:spPr>
        <a:xfrm>
          <a:off x="8693058" y="665309"/>
          <a:ext cx="2225543" cy="667663"/>
        </a:xfrm>
        <a:prstGeom prst="chevron">
          <a:avLst>
            <a:gd name="adj" fmla="val 3000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438" tIns="82438" rIns="82438" bIns="82438" numCol="1" spcCol="1270" anchor="ctr" anchorCtr="0">
          <a:noAutofit/>
        </a:bodyPr>
        <a:lstStyle/>
        <a:p>
          <a:pPr marL="0" lvl="0" indent="0" algn="ctr" defTabSz="1111250">
            <a:lnSpc>
              <a:spcPct val="90000"/>
            </a:lnSpc>
            <a:spcBef>
              <a:spcPct val="0"/>
            </a:spcBef>
            <a:spcAft>
              <a:spcPct val="35000"/>
            </a:spcAft>
            <a:buNone/>
          </a:pPr>
          <a:r>
            <a:rPr lang="en-GB" sz="2500" kern="1200"/>
            <a:t>Time bound </a:t>
          </a:r>
          <a:endParaRPr lang="en-US" sz="2500" kern="1200"/>
        </a:p>
      </dsp:txBody>
      <dsp:txXfrm>
        <a:off x="8893357" y="665309"/>
        <a:ext cx="1824945" cy="667663"/>
      </dsp:txXfrm>
    </dsp:sp>
    <dsp:sp modelId="{C1603DD7-FB27-4952-A043-190932034167}">
      <dsp:nvSpPr>
        <dsp:cNvPr id="0" name=""/>
        <dsp:cNvSpPr/>
      </dsp:nvSpPr>
      <dsp:spPr>
        <a:xfrm>
          <a:off x="8693058" y="1332972"/>
          <a:ext cx="2025244" cy="219452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0039" tIns="160039" rIns="160039" bIns="320079" numCol="1" spcCol="1270" anchor="t" anchorCtr="0">
          <a:noAutofit/>
        </a:bodyPr>
        <a:lstStyle/>
        <a:p>
          <a:pPr marL="0" lvl="0" indent="0" algn="l" defTabSz="533400">
            <a:lnSpc>
              <a:spcPct val="90000"/>
            </a:lnSpc>
            <a:spcBef>
              <a:spcPct val="0"/>
            </a:spcBef>
            <a:spcAft>
              <a:spcPct val="35000"/>
            </a:spcAft>
            <a:buNone/>
          </a:pPr>
          <a:r>
            <a:rPr lang="en-GB" sz="1200" kern="1200"/>
            <a:t>How much time they need to complete this goal </a:t>
          </a:r>
          <a:endParaRPr lang="en-US" sz="1200" kern="1200"/>
        </a:p>
      </dsp:txBody>
      <dsp:txXfrm>
        <a:off x="8693058" y="1332972"/>
        <a:ext cx="2025244" cy="2194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7E1DC4-E78A-49C8-82A8-CF5949F27E68}">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34A8E5-A278-4410-B5D2-A4E9FBB108C9}">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919F00-11AF-490B-B758-6B389984AF02}">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Considering the analysis developed for this presentation, it can be concluded that to recover from administration, Wilko must consider relocating its stores to retail business parks that are more accessible for customers. </a:t>
          </a:r>
          <a:endParaRPr lang="en-US" sz="1100" kern="1200" dirty="0"/>
        </a:p>
      </dsp:txBody>
      <dsp:txXfrm>
        <a:off x="1312541" y="828340"/>
        <a:ext cx="2148945" cy="911674"/>
      </dsp:txXfrm>
    </dsp:sp>
    <dsp:sp modelId="{7F0A2384-4E89-4CA5-9041-9B6729FF524D}">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3FBAD-3BCC-41A9-8000-76CF3422C26F}">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E0CC2F-A617-47A5-A87A-8B9B3E35F596}">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Wilko should also change its management team and hire leaders that act as agents of change and adapt the business to the current and future needs of the business environment. </a:t>
          </a:r>
          <a:endParaRPr lang="en-US" sz="1100" kern="1200" dirty="0"/>
        </a:p>
      </dsp:txBody>
      <dsp:txXfrm>
        <a:off x="4942957" y="828340"/>
        <a:ext cx="2148945" cy="911674"/>
      </dsp:txXfrm>
    </dsp:sp>
    <dsp:sp modelId="{96375E9B-3C31-4DFE-95FC-1EA9BEC933CB}">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AD786-2179-466F-BA70-63E3963ABC12}">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89E1CD-9288-4185-A0C4-F7725C66E392}">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Wilko should also consider investment in Artificial Intelligence because it can help the business to optimize organisational performance and increase financial revenues. </a:t>
          </a:r>
          <a:endParaRPr lang="en-US" sz="1100" kern="1200"/>
        </a:p>
      </dsp:txBody>
      <dsp:txXfrm>
        <a:off x="8573374" y="828340"/>
        <a:ext cx="2148945" cy="911674"/>
      </dsp:txXfrm>
    </dsp:sp>
    <dsp:sp modelId="{4638977B-7B91-4A24-B565-5D290B64A0EC}">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C4844-D3E7-4DBC-A78A-874A2B3CA2FF}">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8FFC7-3F08-49AA-86E2-60B15E38FCF4}">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To implement these solutions efficiently, Wilko can use the SMART goal strategy because this model can help the company to identify their success criteria, monitor implementation process and review performance. </a:t>
          </a:r>
          <a:endParaRPr lang="en-US" sz="1100" kern="1200" dirty="0"/>
        </a:p>
      </dsp:txBody>
      <dsp:txXfrm>
        <a:off x="1312541" y="2452790"/>
        <a:ext cx="2148945" cy="911674"/>
      </dsp:txXfrm>
    </dsp:sp>
    <dsp:sp modelId="{7620C572-9FF9-4F30-9A0C-02D2E84AEE4C}">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C8767-EFD0-4FAE-B8BA-0BF2A290451D}">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9E1957-E475-4373-B6BE-2004214C21A9}">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Communication play a crucial role in the implementation process; therefore, Wilko must pay attention to all communication channels and use them efficiently to make sure everyone involved in the process understand his role and the value of his contribution to organisational success. </a:t>
          </a:r>
          <a:endParaRPr lang="en-US" sz="1100" kern="1200" dirty="0"/>
        </a:p>
      </dsp:txBody>
      <dsp:txXfrm>
        <a:off x="4942957"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EB5B-B9FD-3728-B3E5-953A4F073F3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779F71-5B6F-5CE8-0491-0492EC70C5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ABC04BC-A5A7-4DF0-7602-6B972B9D5291}"/>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5" name="Footer Placeholder 4">
            <a:extLst>
              <a:ext uri="{FF2B5EF4-FFF2-40B4-BE49-F238E27FC236}">
                <a16:creationId xmlns:a16="http://schemas.microsoft.com/office/drawing/2014/main" id="{4707370A-5BDC-5B9C-D107-F76EF9047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1ED42-C0C2-F26F-4CF5-F1C1D29C3194}"/>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2042647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8255-8F32-5D19-690F-D743DD9DC3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979B4E-9B12-0480-048F-C07BD91A2A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E20B48-FBB7-1657-C3A8-72D39ADBBE6A}"/>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5" name="Footer Placeholder 4">
            <a:extLst>
              <a:ext uri="{FF2B5EF4-FFF2-40B4-BE49-F238E27FC236}">
                <a16:creationId xmlns:a16="http://schemas.microsoft.com/office/drawing/2014/main" id="{EFE2D125-57E1-662D-6CB9-A0C7D658AB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E88D9-E7B1-AA40-AF52-704A30CE92F2}"/>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937803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938B-ACF6-53D9-28E3-359405D2CC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56505F6-D551-1BA8-C7E6-1A2E153CFD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B23410-F198-283B-DE70-1E10EBC73F2A}"/>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5" name="Footer Placeholder 4">
            <a:extLst>
              <a:ext uri="{FF2B5EF4-FFF2-40B4-BE49-F238E27FC236}">
                <a16:creationId xmlns:a16="http://schemas.microsoft.com/office/drawing/2014/main" id="{48ED8EC7-2664-80DD-4CC6-BD4826ADB9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A7640F-6579-0DA6-77EA-A1D894BA80F6}"/>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663399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EDE3-C15F-2441-C8B6-F383AA0C70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474EAB-219D-DB7F-4F4C-02343099F9F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D3E9F41-6155-AD14-839A-E1E5C19DCE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3E3254-9995-3804-60FE-C9AB1B31F1F5}"/>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6" name="Footer Placeholder 5">
            <a:extLst>
              <a:ext uri="{FF2B5EF4-FFF2-40B4-BE49-F238E27FC236}">
                <a16:creationId xmlns:a16="http://schemas.microsoft.com/office/drawing/2014/main" id="{A94B0B9A-6A2F-F8DE-E8E3-3F420283E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8E48C5-D8CF-3752-D974-B71D5E195EF5}"/>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392220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1F251-3DFB-75BB-19CD-63E1AFB7BF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2BE9B1-391C-3C70-F892-61BFFECFCA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A78E12-D544-11D1-2E5F-7B710EFA67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2C309CC-7804-9994-4F61-B16BDEC131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1C0E14-23BC-3D8D-7C1C-E3595F97E3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63B482-460F-C6F4-039B-C83D7CCB78FE}"/>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8" name="Footer Placeholder 7">
            <a:extLst>
              <a:ext uri="{FF2B5EF4-FFF2-40B4-BE49-F238E27FC236}">
                <a16:creationId xmlns:a16="http://schemas.microsoft.com/office/drawing/2014/main" id="{F5D2A52D-B1FF-2613-B572-A12CFA6E5F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653B55-FF96-B727-C378-36C2C6AFC4B4}"/>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508486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89D68-3AA6-50E7-B24A-E44C988D7CC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C6EC64-A89A-5021-9351-7A90B4EB9E39}"/>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4" name="Footer Placeholder 3">
            <a:extLst>
              <a:ext uri="{FF2B5EF4-FFF2-40B4-BE49-F238E27FC236}">
                <a16:creationId xmlns:a16="http://schemas.microsoft.com/office/drawing/2014/main" id="{3171F08A-9BFA-34E1-4649-610816965C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F32E01-6E77-8B7A-FF53-06C8B81F4C0B}"/>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4203850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F2508A-0E5A-F7FF-5864-F3B7DB792C4B}"/>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3" name="Footer Placeholder 2">
            <a:extLst>
              <a:ext uri="{FF2B5EF4-FFF2-40B4-BE49-F238E27FC236}">
                <a16:creationId xmlns:a16="http://schemas.microsoft.com/office/drawing/2014/main" id="{18B6306B-04CD-5856-1DD0-A6D76CF243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EA0921-A525-C37B-1825-50243A0DEBA3}"/>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699604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AA3B-28A6-66C7-314D-4B4E38031F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CBB126-87CA-A74D-BBA5-4B94A6B38F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A74196D-0995-0A4D-46EC-2BAF4A453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2B8555-FFEC-166A-7D2A-80642ABE0097}"/>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6" name="Footer Placeholder 5">
            <a:extLst>
              <a:ext uri="{FF2B5EF4-FFF2-40B4-BE49-F238E27FC236}">
                <a16:creationId xmlns:a16="http://schemas.microsoft.com/office/drawing/2014/main" id="{E578BE38-C78E-994C-7F43-E2DDA1A7A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F973E9-1E3F-9D40-ABE0-EFA274C5C0E2}"/>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54644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C09B-39A5-0449-E4FD-E359BAE4FD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A385A84-9BBF-4844-AD66-34C7DE873F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A7D25B-1265-3E0C-6179-6EC378396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D3FF85-57A8-9429-0B01-A9A31A859A97}"/>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6" name="Footer Placeholder 5">
            <a:extLst>
              <a:ext uri="{FF2B5EF4-FFF2-40B4-BE49-F238E27FC236}">
                <a16:creationId xmlns:a16="http://schemas.microsoft.com/office/drawing/2014/main" id="{56379027-D96E-584A-5CE3-DA1935694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002750-7F7C-41F1-7FEA-76C20D5703AF}"/>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3210479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45C1-0022-EDC2-6740-48CBB97983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DD06140-63FF-224B-C4EC-1FAA430B51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0C7101-109A-FC5F-A2D0-5AB1DF04912C}"/>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5" name="Footer Placeholder 4">
            <a:extLst>
              <a:ext uri="{FF2B5EF4-FFF2-40B4-BE49-F238E27FC236}">
                <a16:creationId xmlns:a16="http://schemas.microsoft.com/office/drawing/2014/main" id="{58DCBFD2-68F0-DF3C-CA22-CDC671E80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24949C-FF2E-3487-239D-024068D0CA3C}"/>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1494925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FBA9BA-A35A-D3C9-FA55-903EE48536E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6E875D-0AFE-A6D8-5527-9A72D8D041E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C6419E-9DB5-3B38-3EA8-5AB29FEC7768}"/>
              </a:ext>
            </a:extLst>
          </p:cNvPr>
          <p:cNvSpPr>
            <a:spLocks noGrp="1"/>
          </p:cNvSpPr>
          <p:nvPr>
            <p:ph type="dt" sz="half" idx="10"/>
          </p:nvPr>
        </p:nvSpPr>
        <p:spPr/>
        <p:txBody>
          <a:bodyPr/>
          <a:lstStyle/>
          <a:p>
            <a:fld id="{15DF888B-303E-46D0-85A8-AA22BC7420D3}" type="datetimeFigureOut">
              <a:rPr lang="en-GB" smtClean="0"/>
              <a:t>10/03/2024</a:t>
            </a:fld>
            <a:endParaRPr lang="en-GB"/>
          </a:p>
        </p:txBody>
      </p:sp>
      <p:sp>
        <p:nvSpPr>
          <p:cNvPr id="5" name="Footer Placeholder 4">
            <a:extLst>
              <a:ext uri="{FF2B5EF4-FFF2-40B4-BE49-F238E27FC236}">
                <a16:creationId xmlns:a16="http://schemas.microsoft.com/office/drawing/2014/main" id="{7A34BFF0-804B-5B9C-8257-BAA31BE8E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91FAAE-27BE-793B-6C7B-E35163F597A0}"/>
              </a:ext>
            </a:extLst>
          </p:cNvPr>
          <p:cNvSpPr>
            <a:spLocks noGrp="1"/>
          </p:cNvSpPr>
          <p:nvPr>
            <p:ph type="sldNum" sz="quarter" idx="12"/>
          </p:nvPr>
        </p:nvSpPr>
        <p:spPr/>
        <p:txBody>
          <a:bodyPr/>
          <a:lstStyle/>
          <a:p>
            <a:fld id="{E6F8C197-F0B8-49DA-95D6-44A954F854C8}" type="slidenum">
              <a:rPr lang="en-GB" smtClean="0"/>
              <a:t>‹#›</a:t>
            </a:fld>
            <a:endParaRPr lang="en-GB"/>
          </a:p>
        </p:txBody>
      </p:sp>
    </p:spTree>
    <p:extLst>
      <p:ext uri="{BB962C8B-B14F-4D97-AF65-F5344CB8AC3E}">
        <p14:creationId xmlns:p14="http://schemas.microsoft.com/office/powerpoint/2010/main" val="701954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D5BBE-EB4B-5A74-0E6F-2A3FB49860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E61170A-0C70-5858-F1D0-B664C82174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EEC9E5-E455-4FC2-E785-2FA97FD04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DF888B-303E-46D0-85A8-AA22BC7420D3}" type="datetimeFigureOut">
              <a:rPr lang="en-GB" smtClean="0"/>
              <a:t>10/03/2024</a:t>
            </a:fld>
            <a:endParaRPr lang="en-GB"/>
          </a:p>
        </p:txBody>
      </p:sp>
      <p:sp>
        <p:nvSpPr>
          <p:cNvPr id="5" name="Footer Placeholder 4">
            <a:extLst>
              <a:ext uri="{FF2B5EF4-FFF2-40B4-BE49-F238E27FC236}">
                <a16:creationId xmlns:a16="http://schemas.microsoft.com/office/drawing/2014/main" id="{BD79ECE9-CE01-A5A3-3E0C-BF4F4F3680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BB5313-0E1C-A83B-59B9-21F1E6E7F5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F8C197-F0B8-49DA-95D6-44A954F854C8}" type="slidenum">
              <a:rPr lang="en-GB" smtClean="0"/>
              <a:t>‹#›</a:t>
            </a:fld>
            <a:endParaRPr lang="en-GB"/>
          </a:p>
        </p:txBody>
      </p:sp>
    </p:spTree>
    <p:extLst>
      <p:ext uri="{BB962C8B-B14F-4D97-AF65-F5344CB8AC3E}">
        <p14:creationId xmlns:p14="http://schemas.microsoft.com/office/powerpoint/2010/main" val="2103030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D8AE3-EDF5-83EB-DFBA-DD15BFAD28AD}"/>
              </a:ext>
            </a:extLst>
          </p:cNvPr>
          <p:cNvSpPr>
            <a:spLocks noGrp="1"/>
          </p:cNvSpPr>
          <p:nvPr>
            <p:ph type="ctrTitle"/>
          </p:nvPr>
        </p:nvSpPr>
        <p:spPr>
          <a:xfrm>
            <a:off x="1113810" y="2960716"/>
            <a:ext cx="4036334" cy="2387600"/>
          </a:xfrm>
        </p:spPr>
        <p:txBody>
          <a:bodyPr anchor="t">
            <a:normAutofit/>
          </a:bodyPr>
          <a:lstStyle/>
          <a:p>
            <a:pPr algn="l"/>
            <a:r>
              <a:rPr lang="en-GB" sz="5400"/>
              <a:t>Problem-Solving </a:t>
            </a:r>
          </a:p>
        </p:txBody>
      </p:sp>
      <p:sp>
        <p:nvSpPr>
          <p:cNvPr id="3" name="Subtitle 2">
            <a:extLst>
              <a:ext uri="{FF2B5EF4-FFF2-40B4-BE49-F238E27FC236}">
                <a16:creationId xmlns:a16="http://schemas.microsoft.com/office/drawing/2014/main" id="{68098234-4BA5-19DA-FE9B-269C7ADF22E4}"/>
              </a:ext>
            </a:extLst>
          </p:cNvPr>
          <p:cNvSpPr>
            <a:spLocks noGrp="1"/>
          </p:cNvSpPr>
          <p:nvPr>
            <p:ph type="subTitle" idx="1"/>
          </p:nvPr>
        </p:nvSpPr>
        <p:spPr>
          <a:xfrm>
            <a:off x="1113809" y="953037"/>
            <a:ext cx="4036333" cy="1709849"/>
          </a:xfrm>
        </p:spPr>
        <p:txBody>
          <a:bodyPr anchor="b">
            <a:normAutofit/>
          </a:bodyPr>
          <a:lstStyle/>
          <a:p>
            <a:pPr algn="l"/>
            <a:r>
              <a:rPr lang="en-GB" sz="2000"/>
              <a:t>Group Presentation </a:t>
            </a:r>
          </a:p>
          <a:p>
            <a:pPr algn="l"/>
            <a:endParaRPr lang="en-GB" sz="200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410203A-D22A-0E6D-4339-5EB0C82E78E7}"/>
              </a:ext>
            </a:extLst>
          </p:cNvPr>
          <p:cNvGraphicFramePr>
            <a:graphicFrameLocks noGrp="1"/>
          </p:cNvGraphicFramePr>
          <p:nvPr>
            <p:extLst>
              <p:ext uri="{D42A27DB-BD31-4B8C-83A1-F6EECF244321}">
                <p14:modId xmlns:p14="http://schemas.microsoft.com/office/powerpoint/2010/main" val="892477348"/>
              </p:ext>
            </p:extLst>
          </p:nvPr>
        </p:nvGraphicFramePr>
        <p:xfrm>
          <a:off x="5922492" y="1526425"/>
          <a:ext cx="5536002" cy="4647105"/>
        </p:xfrm>
        <a:graphic>
          <a:graphicData uri="http://schemas.openxmlformats.org/drawingml/2006/table">
            <a:tbl>
              <a:tblPr firstRow="1" bandRow="1">
                <a:tableStyleId>{21E4AEA4-8DFA-4A89-87EB-49C32662AFE0}</a:tableStyleId>
              </a:tblPr>
              <a:tblGrid>
                <a:gridCol w="3087878">
                  <a:extLst>
                    <a:ext uri="{9D8B030D-6E8A-4147-A177-3AD203B41FA5}">
                      <a16:colId xmlns:a16="http://schemas.microsoft.com/office/drawing/2014/main" val="2201513747"/>
                    </a:ext>
                  </a:extLst>
                </a:gridCol>
                <a:gridCol w="2448124">
                  <a:extLst>
                    <a:ext uri="{9D8B030D-6E8A-4147-A177-3AD203B41FA5}">
                      <a16:colId xmlns:a16="http://schemas.microsoft.com/office/drawing/2014/main" val="909836496"/>
                    </a:ext>
                  </a:extLst>
                </a:gridCol>
              </a:tblGrid>
              <a:tr h="675580">
                <a:tc>
                  <a:txBody>
                    <a:bodyPr/>
                    <a:lstStyle/>
                    <a:p>
                      <a:r>
                        <a:rPr lang="en-GB" sz="3000"/>
                        <a:t>Student Name:</a:t>
                      </a:r>
                    </a:p>
                  </a:txBody>
                  <a:tcPr marL="153541" marR="153541" marT="76770" marB="76770"/>
                </a:tc>
                <a:tc>
                  <a:txBody>
                    <a:bodyPr/>
                    <a:lstStyle/>
                    <a:p>
                      <a:r>
                        <a:rPr lang="en-GB" sz="3000"/>
                        <a:t>Student ID:</a:t>
                      </a:r>
                    </a:p>
                  </a:txBody>
                  <a:tcPr marL="153541" marR="153541" marT="76770" marB="76770"/>
                </a:tc>
                <a:extLst>
                  <a:ext uri="{0D108BD9-81ED-4DB2-BD59-A6C34878D82A}">
                    <a16:rowId xmlns:a16="http://schemas.microsoft.com/office/drawing/2014/main" val="2288326880"/>
                  </a:ext>
                </a:extLst>
              </a:tr>
              <a:tr h="767705">
                <a:tc>
                  <a:txBody>
                    <a:bodyPr/>
                    <a:lstStyle/>
                    <a:p>
                      <a:r>
                        <a:rPr lang="en-GB" sz="3000" dirty="0" err="1"/>
                        <a:t>Samariteanca</a:t>
                      </a:r>
                      <a:r>
                        <a:rPr lang="en-GB" sz="3000" dirty="0"/>
                        <a:t> Alina </a:t>
                      </a:r>
                      <a:r>
                        <a:rPr lang="en-GB" sz="3000" dirty="0" err="1"/>
                        <a:t>Drosu</a:t>
                      </a:r>
                      <a:endParaRPr lang="en-GB" sz="3000" dirty="0"/>
                    </a:p>
                  </a:txBody>
                  <a:tcPr marL="153541" marR="153541" marT="76770" marB="76770"/>
                </a:tc>
                <a:tc>
                  <a:txBody>
                    <a:bodyPr/>
                    <a:lstStyle/>
                    <a:p>
                      <a:r>
                        <a:rPr lang="en-GB" sz="3000" dirty="0"/>
                        <a:t>2234615</a:t>
                      </a:r>
                    </a:p>
                  </a:txBody>
                  <a:tcPr marL="153541" marR="153541" marT="76770" marB="76770"/>
                </a:tc>
                <a:extLst>
                  <a:ext uri="{0D108BD9-81ED-4DB2-BD59-A6C34878D82A}">
                    <a16:rowId xmlns:a16="http://schemas.microsoft.com/office/drawing/2014/main" val="3552561846"/>
                  </a:ext>
                </a:extLst>
              </a:tr>
              <a:tr h="767705">
                <a:tc>
                  <a:txBody>
                    <a:bodyPr/>
                    <a:lstStyle/>
                    <a:p>
                      <a:r>
                        <a:rPr lang="en-GB" sz="3000" dirty="0" err="1"/>
                        <a:t>Chelu</a:t>
                      </a:r>
                      <a:r>
                        <a:rPr lang="en-GB" sz="3000" dirty="0"/>
                        <a:t> Iulia Adelina</a:t>
                      </a:r>
                    </a:p>
                  </a:txBody>
                  <a:tcPr marL="153541" marR="153541" marT="76770" marB="76770"/>
                </a:tc>
                <a:tc>
                  <a:txBody>
                    <a:bodyPr/>
                    <a:lstStyle/>
                    <a:p>
                      <a:r>
                        <a:rPr lang="en-GB" sz="3000" dirty="0"/>
                        <a:t>2027786</a:t>
                      </a:r>
                    </a:p>
                  </a:txBody>
                  <a:tcPr marL="153541" marR="153541" marT="76770" marB="76770"/>
                </a:tc>
                <a:extLst>
                  <a:ext uri="{0D108BD9-81ED-4DB2-BD59-A6C34878D82A}">
                    <a16:rowId xmlns:a16="http://schemas.microsoft.com/office/drawing/2014/main" val="3366249024"/>
                  </a:ext>
                </a:extLst>
              </a:tr>
              <a:tr h="767705">
                <a:tc>
                  <a:txBody>
                    <a:bodyPr/>
                    <a:lstStyle/>
                    <a:p>
                      <a:r>
                        <a:rPr lang="en-GB" sz="3000" dirty="0" err="1"/>
                        <a:t>Misu</a:t>
                      </a:r>
                      <a:r>
                        <a:rPr lang="en-GB" sz="3000" dirty="0"/>
                        <a:t> Ana </a:t>
                      </a:r>
                      <a:r>
                        <a:rPr lang="en-GB" sz="3000" dirty="0" err="1"/>
                        <a:t>Ivona</a:t>
                      </a:r>
                      <a:endParaRPr lang="en-GB" sz="3000" dirty="0"/>
                    </a:p>
                  </a:txBody>
                  <a:tcPr marL="153541" marR="153541" marT="76770" marB="76770"/>
                </a:tc>
                <a:tc>
                  <a:txBody>
                    <a:bodyPr/>
                    <a:lstStyle/>
                    <a:p>
                      <a:r>
                        <a:rPr lang="en-GB" sz="3000" dirty="0"/>
                        <a:t>2008695</a:t>
                      </a:r>
                    </a:p>
                  </a:txBody>
                  <a:tcPr marL="153541" marR="153541" marT="76770" marB="76770"/>
                </a:tc>
                <a:extLst>
                  <a:ext uri="{0D108BD9-81ED-4DB2-BD59-A6C34878D82A}">
                    <a16:rowId xmlns:a16="http://schemas.microsoft.com/office/drawing/2014/main" val="3097830212"/>
                  </a:ext>
                </a:extLst>
              </a:tr>
              <a:tr h="767705">
                <a:tc>
                  <a:txBody>
                    <a:bodyPr/>
                    <a:lstStyle/>
                    <a:p>
                      <a:r>
                        <a:rPr lang="en-GB" sz="3000" dirty="0"/>
                        <a:t>Mihaela Elena Marin</a:t>
                      </a:r>
                    </a:p>
                  </a:txBody>
                  <a:tcPr marL="153541" marR="153541" marT="76770" marB="76770"/>
                </a:tc>
                <a:tc>
                  <a:txBody>
                    <a:bodyPr/>
                    <a:lstStyle/>
                    <a:p>
                      <a:r>
                        <a:rPr lang="en-GB" sz="3000" dirty="0"/>
                        <a:t>2240233</a:t>
                      </a:r>
                    </a:p>
                  </a:txBody>
                  <a:tcPr marL="153541" marR="153541" marT="76770" marB="76770"/>
                </a:tc>
                <a:extLst>
                  <a:ext uri="{0D108BD9-81ED-4DB2-BD59-A6C34878D82A}">
                    <a16:rowId xmlns:a16="http://schemas.microsoft.com/office/drawing/2014/main" val="1155462443"/>
                  </a:ext>
                </a:extLst>
              </a:tr>
            </a:tbl>
          </a:graphicData>
        </a:graphic>
      </p:graphicFrame>
    </p:spTree>
    <p:extLst>
      <p:ext uri="{BB962C8B-B14F-4D97-AF65-F5344CB8AC3E}">
        <p14:creationId xmlns:p14="http://schemas.microsoft.com/office/powerpoint/2010/main" val="2829614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01282-BC71-FFE7-C2D3-F7E2214156D5}"/>
              </a:ext>
            </a:extLst>
          </p:cNvPr>
          <p:cNvSpPr>
            <a:spLocks noGrp="1"/>
          </p:cNvSpPr>
          <p:nvPr>
            <p:ph type="title"/>
          </p:nvPr>
        </p:nvSpPr>
        <p:spPr>
          <a:xfrm>
            <a:off x="838200" y="556995"/>
            <a:ext cx="10515600" cy="1133693"/>
          </a:xfrm>
        </p:spPr>
        <p:txBody>
          <a:bodyPr>
            <a:normAutofit/>
          </a:bodyPr>
          <a:lstStyle/>
          <a:p>
            <a:r>
              <a:rPr lang="en-GB" sz="5200"/>
              <a:t>Table of Content</a:t>
            </a:r>
          </a:p>
        </p:txBody>
      </p:sp>
      <p:graphicFrame>
        <p:nvGraphicFramePr>
          <p:cNvPr id="5" name="Content Placeholder 2">
            <a:extLst>
              <a:ext uri="{FF2B5EF4-FFF2-40B4-BE49-F238E27FC236}">
                <a16:creationId xmlns:a16="http://schemas.microsoft.com/office/drawing/2014/main" id="{CF4B31FA-2BD8-E72B-10DA-763554DA1359}"/>
              </a:ext>
            </a:extLst>
          </p:cNvPr>
          <p:cNvGraphicFramePr>
            <a:graphicFrameLocks noGrp="1"/>
          </p:cNvGraphicFramePr>
          <p:nvPr>
            <p:ph idx="1"/>
            <p:extLst>
              <p:ext uri="{D42A27DB-BD31-4B8C-83A1-F6EECF244321}">
                <p14:modId xmlns:p14="http://schemas.microsoft.com/office/powerpoint/2010/main" val="28563177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430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6A063-4D82-CC80-C9AD-61BB59C27D34}"/>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56AAEC5-D1B0-1FEB-9C8D-F7BE0F7A8DC6}"/>
              </a:ext>
            </a:extLst>
          </p:cNvPr>
          <p:cNvGraphicFramePr>
            <a:graphicFrameLocks noGrp="1"/>
          </p:cNvGraphicFramePr>
          <p:nvPr>
            <p:ph idx="1"/>
            <p:extLst>
              <p:ext uri="{D42A27DB-BD31-4B8C-83A1-F6EECF244321}">
                <p14:modId xmlns:p14="http://schemas.microsoft.com/office/powerpoint/2010/main" val="152263522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29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C8E9C-A986-F17C-8B25-6BED2D6D812B}"/>
              </a:ext>
            </a:extLst>
          </p:cNvPr>
          <p:cNvSpPr>
            <a:spLocks noGrp="1"/>
          </p:cNvSpPr>
          <p:nvPr>
            <p:ph type="title"/>
          </p:nvPr>
        </p:nvSpPr>
        <p:spPr>
          <a:xfrm>
            <a:off x="841248" y="256032"/>
            <a:ext cx="10506456" cy="1014984"/>
          </a:xfrm>
        </p:spPr>
        <p:txBody>
          <a:bodyPr anchor="b">
            <a:normAutofit/>
          </a:bodyPr>
          <a:lstStyle/>
          <a:p>
            <a:r>
              <a:rPr lang="en-GB" dirty="0"/>
              <a:t>Causes of failure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BB0C176-5C36-C32E-2C97-6A29DEF14E83}"/>
              </a:ext>
            </a:extLst>
          </p:cNvPr>
          <p:cNvGraphicFramePr>
            <a:graphicFrameLocks noGrp="1"/>
          </p:cNvGraphicFramePr>
          <p:nvPr>
            <p:ph idx="1"/>
            <p:extLst>
              <p:ext uri="{D42A27DB-BD31-4B8C-83A1-F6EECF244321}">
                <p14:modId xmlns:p14="http://schemas.microsoft.com/office/powerpoint/2010/main" val="21139892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3974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5FAE0-1BF1-3A1C-9488-D2E648564487}"/>
              </a:ext>
            </a:extLst>
          </p:cNvPr>
          <p:cNvSpPr>
            <a:spLocks noGrp="1"/>
          </p:cNvSpPr>
          <p:nvPr>
            <p:ph type="title"/>
          </p:nvPr>
        </p:nvSpPr>
        <p:spPr>
          <a:xfrm>
            <a:off x="841248" y="256032"/>
            <a:ext cx="10506456" cy="1014984"/>
          </a:xfrm>
        </p:spPr>
        <p:txBody>
          <a:bodyPr anchor="b">
            <a:normAutofit/>
          </a:bodyPr>
          <a:lstStyle/>
          <a:p>
            <a:r>
              <a:rPr lang="en-GB" dirty="0"/>
              <a:t>Causes of failure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1B4A74-6CA4-6F31-89BA-86C519C88945}"/>
              </a:ext>
            </a:extLst>
          </p:cNvPr>
          <p:cNvGraphicFramePr>
            <a:graphicFrameLocks noGrp="1"/>
          </p:cNvGraphicFramePr>
          <p:nvPr>
            <p:ph idx="1"/>
            <p:extLst>
              <p:ext uri="{D42A27DB-BD31-4B8C-83A1-F6EECF244321}">
                <p14:modId xmlns:p14="http://schemas.microsoft.com/office/powerpoint/2010/main" val="34539847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660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A2FCF-C64E-9630-589F-C9C8D4B81FF7}"/>
              </a:ext>
            </a:extLst>
          </p:cNvPr>
          <p:cNvSpPr>
            <a:spLocks noGrp="1"/>
          </p:cNvSpPr>
          <p:nvPr>
            <p:ph type="title"/>
          </p:nvPr>
        </p:nvSpPr>
        <p:spPr>
          <a:xfrm>
            <a:off x="841248" y="256032"/>
            <a:ext cx="10506456" cy="1014984"/>
          </a:xfrm>
        </p:spPr>
        <p:txBody>
          <a:bodyPr anchor="b">
            <a:normAutofit/>
          </a:bodyPr>
          <a:lstStyle/>
          <a:p>
            <a:r>
              <a:rPr lang="en-GB" dirty="0"/>
              <a:t>Solutions proposed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821AD0-1341-79BC-1F55-57EB2D0EB918}"/>
              </a:ext>
            </a:extLst>
          </p:cNvPr>
          <p:cNvGraphicFramePr>
            <a:graphicFrameLocks noGrp="1"/>
          </p:cNvGraphicFramePr>
          <p:nvPr>
            <p:ph idx="1"/>
            <p:extLst>
              <p:ext uri="{D42A27DB-BD31-4B8C-83A1-F6EECF244321}">
                <p14:modId xmlns:p14="http://schemas.microsoft.com/office/powerpoint/2010/main" val="8764002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19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98827E-8D1A-9864-755C-CBC86D7E22A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SMART Goal Strategy </a:t>
            </a:r>
          </a:p>
        </p:txBody>
      </p:sp>
      <p:graphicFrame>
        <p:nvGraphicFramePr>
          <p:cNvPr id="5" name="Content Placeholder 2">
            <a:extLst>
              <a:ext uri="{FF2B5EF4-FFF2-40B4-BE49-F238E27FC236}">
                <a16:creationId xmlns:a16="http://schemas.microsoft.com/office/drawing/2014/main" id="{9FDF64E5-4074-9838-39B4-4B21BF80D603}"/>
              </a:ext>
            </a:extLst>
          </p:cNvPr>
          <p:cNvGraphicFramePr>
            <a:graphicFrameLocks noGrp="1"/>
          </p:cNvGraphicFramePr>
          <p:nvPr>
            <p:ph idx="1"/>
            <p:extLst>
              <p:ext uri="{D42A27DB-BD31-4B8C-83A1-F6EECF244321}">
                <p14:modId xmlns:p14="http://schemas.microsoft.com/office/powerpoint/2010/main" val="23910092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3528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5F41A-22DD-23CA-0D34-3488A409DEEE}"/>
              </a:ext>
            </a:extLst>
          </p:cNvPr>
          <p:cNvSpPr>
            <a:spLocks noGrp="1"/>
          </p:cNvSpPr>
          <p:nvPr>
            <p:ph type="title"/>
          </p:nvPr>
        </p:nvSpPr>
        <p:spPr>
          <a:xfrm>
            <a:off x="793662" y="386930"/>
            <a:ext cx="10066122" cy="1298448"/>
          </a:xfrm>
        </p:spPr>
        <p:txBody>
          <a:bodyPr anchor="b">
            <a:normAutofit/>
          </a:bodyPr>
          <a:lstStyle/>
          <a:p>
            <a:r>
              <a:rPr lang="en-GB" sz="4800"/>
              <a:t>Communication Strategy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BF77F3-CF8C-700C-62A1-48DB241E56E5}"/>
              </a:ext>
            </a:extLst>
          </p:cNvPr>
          <p:cNvSpPr>
            <a:spLocks noGrp="1"/>
          </p:cNvSpPr>
          <p:nvPr>
            <p:ph idx="1"/>
          </p:nvPr>
        </p:nvSpPr>
        <p:spPr>
          <a:xfrm>
            <a:off x="793661" y="2599509"/>
            <a:ext cx="4530898" cy="3639450"/>
          </a:xfrm>
        </p:spPr>
        <p:txBody>
          <a:bodyPr anchor="ctr">
            <a:normAutofit/>
          </a:bodyPr>
          <a:lstStyle/>
          <a:p>
            <a:r>
              <a:rPr lang="en-GB" sz="1100" dirty="0"/>
              <a:t>Effective communication plays a key role in the successful implementation of solutions, goals or change because it can impact the attitudes of those involved in the process (Boddy, 2017).</a:t>
            </a:r>
          </a:p>
          <a:p>
            <a:r>
              <a:rPr lang="en-GB" sz="1100" dirty="0"/>
              <a:t>Studies show that the implementation of a new initiative fails if internal communication is not done in an efficient manner (Boddy, 2017). </a:t>
            </a:r>
          </a:p>
          <a:p>
            <a:r>
              <a:rPr lang="en-GB" sz="1100" dirty="0"/>
              <a:t>To ensure everyone in the organisation understands what needs to be done, why and by whom and to reduce communication faults or mistakes happening because of poor communication, the following three types of communication channels are recommended (APM&lt; 2024)</a:t>
            </a:r>
          </a:p>
          <a:p>
            <a:pPr lvl="1"/>
            <a:r>
              <a:rPr lang="en-GB" sz="1100" dirty="0"/>
              <a:t>Written communication </a:t>
            </a:r>
          </a:p>
          <a:p>
            <a:pPr lvl="1"/>
            <a:r>
              <a:rPr lang="en-GB" sz="1100" dirty="0"/>
              <a:t>Auditory communication </a:t>
            </a:r>
          </a:p>
          <a:p>
            <a:pPr lvl="1"/>
            <a:r>
              <a:rPr lang="en-GB" sz="1100" dirty="0"/>
              <a:t>Tactile communication. </a:t>
            </a:r>
          </a:p>
          <a:p>
            <a:r>
              <a:rPr lang="en-GB" sz="1100" dirty="0"/>
              <a:t>Any communication between members of the organisation should consider these channels when communicating with each other throughout each stage of the implementation process (APM, 2024). </a:t>
            </a:r>
          </a:p>
          <a:p>
            <a:endParaRPr lang="en-GB" sz="1100" dirty="0"/>
          </a:p>
        </p:txBody>
      </p:sp>
      <p:pic>
        <p:nvPicPr>
          <p:cNvPr id="5" name="Picture 2" descr="Figure 1: Considering the medium and the message by Association for Project Management (APM) from APM Body of Knowledge, Chapter 3.">
            <a:extLst>
              <a:ext uri="{FF2B5EF4-FFF2-40B4-BE49-F238E27FC236}">
                <a16:creationId xmlns:a16="http://schemas.microsoft.com/office/drawing/2014/main" id="{28D477C6-6B6B-07B1-7CFF-B328275DCA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3040932"/>
            <a:ext cx="5150277" cy="2600889"/>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C02B192-C141-68B4-6A69-B89A995766BF}"/>
              </a:ext>
            </a:extLst>
          </p:cNvPr>
          <p:cNvSpPr/>
          <p:nvPr/>
        </p:nvSpPr>
        <p:spPr>
          <a:xfrm>
            <a:off x="6962274" y="5847347"/>
            <a:ext cx="2871537" cy="2887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(APM, 2024)</a:t>
            </a:r>
          </a:p>
        </p:txBody>
      </p:sp>
    </p:spTree>
    <p:extLst>
      <p:ext uri="{BB962C8B-B14F-4D97-AF65-F5344CB8AC3E}">
        <p14:creationId xmlns:p14="http://schemas.microsoft.com/office/powerpoint/2010/main" val="1129484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8CE1FE-2EBF-0638-DA7C-399F80B8949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 </a:t>
            </a:r>
          </a:p>
        </p:txBody>
      </p:sp>
      <p:graphicFrame>
        <p:nvGraphicFramePr>
          <p:cNvPr id="5" name="Content Placeholder 2">
            <a:extLst>
              <a:ext uri="{FF2B5EF4-FFF2-40B4-BE49-F238E27FC236}">
                <a16:creationId xmlns:a16="http://schemas.microsoft.com/office/drawing/2014/main" id="{729B951A-7A2D-69CD-5BA1-8C411E98F30D}"/>
              </a:ext>
            </a:extLst>
          </p:cNvPr>
          <p:cNvGraphicFramePr>
            <a:graphicFrameLocks noGrp="1"/>
          </p:cNvGraphicFramePr>
          <p:nvPr>
            <p:ph idx="1"/>
            <p:extLst>
              <p:ext uri="{D42A27DB-BD31-4B8C-83A1-F6EECF244321}">
                <p14:modId xmlns:p14="http://schemas.microsoft.com/office/powerpoint/2010/main" val="10120184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796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9F45F-7BB9-4CFF-479F-F1D04DDE403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F38EE29-7228-1F56-3ACC-4AE72DACA6E5}"/>
              </a:ext>
            </a:extLst>
          </p:cNvPr>
          <p:cNvSpPr>
            <a:spLocks noGrp="1"/>
          </p:cNvSpPr>
          <p:nvPr>
            <p:ph idx="1"/>
          </p:nvPr>
        </p:nvSpPr>
        <p:spPr/>
        <p:txBody>
          <a:bodyPr>
            <a:normAutofit fontScale="40000" lnSpcReduction="20000"/>
          </a:bodyPr>
          <a:lstStyle/>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APM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What is project communication?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APM</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https://www.apm.org.uk/resources/what-is-project-management/what-is-project-communication/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Boddy, D. (2017).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Management</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7th ed. Harlow, England: Pearson. </a:t>
            </a:r>
          </a:p>
          <a:p>
            <a:pPr>
              <a:lnSpc>
                <a:spcPct val="107000"/>
              </a:lnSpc>
              <a:spcAft>
                <a:spcPts val="800"/>
              </a:spcAft>
            </a:pP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Infoway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Impact of AI in the retail industry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LinkedIn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https://www.linkedin.com/pulse/impact-ai-retail-industry-jaiinfoway/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Kollewe,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rescue failed because ‘everyone got a little bit greedy’, says HMV owner</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The Guardian</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https://www.theguardian.com/business/2023/nov/28/wilko-rescue-hmv-owner-doug-putman-jobs (Accessed: 04 March 2024). </a:t>
            </a:r>
          </a:p>
          <a:p>
            <a:pPr>
              <a:lnSpc>
                <a:spcPct val="107000"/>
              </a:lnSpc>
              <a:spcAft>
                <a:spcPts val="800"/>
              </a:spcAft>
            </a:pPr>
            <a:r>
              <a:rPr lang="en-GB" sz="2500" kern="100" dirty="0" err="1">
                <a:effectLst/>
                <a:latin typeface="Aptos" panose="020B0004020202020204" pitchFamily="34" charset="0"/>
                <a:ea typeface="Aptos" panose="020B0004020202020204" pitchFamily="34" charset="0"/>
                <a:cs typeface="Times New Roman" panose="02020603050405020304" pitchFamily="18" charset="0"/>
              </a:rPr>
              <a:t>Labiak</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M.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Are retail parks the deal of the decade?</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Specialist</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https://www.investorschronicle.co.uk/news/2023/12/06/are-retail-parks-the-deal-of-the-decade/#:~:text=First%2C%20they%20are%20ideal%20for,their%20proximity%20to%20main%20roads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MindTools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SMART Goals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MindTools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https://www.mindtools.com/a4wo118/smart-goals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Sensi,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collapse: What went wrong with the high street retailer?</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err="1">
                <a:effectLst/>
                <a:latin typeface="Aptos" panose="020B0004020202020204" pitchFamily="34" charset="0"/>
                <a:ea typeface="Aptos" panose="020B0004020202020204" pitchFamily="34" charset="0"/>
                <a:cs typeface="Times New Roman" panose="02020603050405020304" pitchFamily="18" charset="0"/>
              </a:rPr>
              <a:t>InternetRetailing</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https://internetretailing.net/wilko-what-went-wrong/#:~:text=Wilko%20has%20officially%20collapsed%20into,decision%20to%20enter%20into%20administration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Sillars, J.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Wilko boss explains chain’s collapse: ‘we ran out of cash, and I am sorry’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Sky News</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https://news.sky.com/story/wilko-boss-we-ran-out-of-cash-and-i-am-sorry-13017910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Statista (2023)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Profit of Wilko 2015-2022</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Statista</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https://www.statista.com/statistics/1009439/wilko-retail-limited-profit-and-loss-united-kingdom-uk/ (Accessed: 04 March 2024). </a:t>
            </a:r>
          </a:p>
          <a:p>
            <a:pPr>
              <a:lnSpc>
                <a:spcPct val="107000"/>
              </a:lnSpc>
              <a:spcAft>
                <a:spcPts val="800"/>
              </a:spcAft>
            </a:pPr>
            <a:r>
              <a:rPr lang="en-GB" sz="2500" kern="100" dirty="0">
                <a:effectLst/>
                <a:latin typeface="Aptos" panose="020B0004020202020204" pitchFamily="34" charset="0"/>
                <a:ea typeface="Aptos" panose="020B0004020202020204" pitchFamily="34" charset="0"/>
                <a:cs typeface="Times New Roman" panose="02020603050405020304" pitchFamily="18" charset="0"/>
              </a:rPr>
              <a:t>Wilko (2024) </a:t>
            </a:r>
            <a:r>
              <a:rPr lang="en-GB" sz="2500" i="1" kern="100" dirty="0">
                <a:effectLst/>
                <a:latin typeface="Aptos" panose="020B0004020202020204" pitchFamily="34" charset="0"/>
                <a:ea typeface="Aptos" panose="020B0004020202020204" pitchFamily="34" charset="0"/>
                <a:cs typeface="Times New Roman" panose="02020603050405020304" pitchFamily="18" charset="0"/>
              </a:rPr>
              <a:t>Corporate - our history</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500" i="1" kern="100" dirty="0" err="1">
                <a:effectLst/>
                <a:latin typeface="Aptos" panose="020B0004020202020204" pitchFamily="34" charset="0"/>
                <a:ea typeface="Aptos" panose="020B0004020202020204" pitchFamily="34" charset="0"/>
                <a:cs typeface="Times New Roman" panose="02020603050405020304" pitchFamily="18" charset="0"/>
              </a:rPr>
              <a:t>wilko</a:t>
            </a:r>
            <a:r>
              <a:rPr lang="en-GB" sz="2500" kern="100" dirty="0">
                <a:effectLst/>
                <a:latin typeface="Aptos" panose="020B0004020202020204" pitchFamily="34" charset="0"/>
                <a:ea typeface="Aptos" panose="020B0004020202020204" pitchFamily="34" charset="0"/>
                <a:cs typeface="Times New Roman" panose="02020603050405020304" pitchFamily="18" charset="0"/>
              </a:rPr>
              <a:t>. Available at: https://www.wilko.com/en-uk/corporate/our-history (Accessed: 04 March 2024).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45106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1531</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Problem-Solving </vt:lpstr>
      <vt:lpstr>Table of Content</vt:lpstr>
      <vt:lpstr>Introduction </vt:lpstr>
      <vt:lpstr>Causes of failure </vt:lpstr>
      <vt:lpstr>Causes of failure </vt:lpstr>
      <vt:lpstr>Solutions proposed </vt:lpstr>
      <vt:lpstr>SMART Goal Strategy </vt:lpstr>
      <vt:lpstr>Communication Strategy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dc:title>
  <dc:creator>Ana Ivona Misu</dc:creator>
  <cp:lastModifiedBy>black jack</cp:lastModifiedBy>
  <cp:revision>4</cp:revision>
  <dcterms:created xsi:type="dcterms:W3CDTF">2024-03-04T16:56:18Z</dcterms:created>
  <dcterms:modified xsi:type="dcterms:W3CDTF">2024-03-10T11:08:26Z</dcterms:modified>
</cp:coreProperties>
</file>