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omments/modernComment_101_696F9348.xml" ContentType="application/vnd.ms-powerpoint.comment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notesMasterIdLst>
    <p:notesMasterId r:id="rId19"/>
  </p:notesMasterIdLst>
  <p:sldIdLst>
    <p:sldId id="256" r:id="rId2"/>
    <p:sldId id="276" r:id="rId3"/>
    <p:sldId id="270" r:id="rId4"/>
    <p:sldId id="275" r:id="rId5"/>
    <p:sldId id="274" r:id="rId6"/>
    <p:sldId id="257" r:id="rId7"/>
    <p:sldId id="258" r:id="rId8"/>
    <p:sldId id="259" r:id="rId9"/>
    <p:sldId id="260" r:id="rId10"/>
    <p:sldId id="262" r:id="rId11"/>
    <p:sldId id="271" r:id="rId12"/>
    <p:sldId id="263" r:id="rId13"/>
    <p:sldId id="265" r:id="rId14"/>
    <p:sldId id="272" r:id="rId15"/>
    <p:sldId id="273" r:id="rId16"/>
    <p:sldId id="268" r:id="rId17"/>
    <p:sldId id="269"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6BEEE419-D6AF-35D9-80EE-3D8F3340E498}" name="ana maria codreanu" initials="ac" userId="43e3451294982579"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176F0A-7AD0-4BA3-947F-CA021FE12BA6}" v="104" dt="2025-03-17T11:20:07.5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1" d="100"/>
          <a:sy n="51" d="100"/>
        </p:scale>
        <p:origin x="1256"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8/10/relationships/authors" Target="authors.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a maria codreanu" userId="43e3451294982579" providerId="LiveId" clId="{45176F0A-7AD0-4BA3-947F-CA021FE12BA6}"/>
    <pc:docChg chg="undo custSel addSld delSld modSld sldOrd">
      <pc:chgData name="ana maria codreanu" userId="43e3451294982579" providerId="LiveId" clId="{45176F0A-7AD0-4BA3-947F-CA021FE12BA6}" dt="2025-03-17T14:05:28.375" v="2789" actId="20577"/>
      <pc:docMkLst>
        <pc:docMk/>
      </pc:docMkLst>
      <pc:sldChg chg="addSp delSp modSp mod">
        <pc:chgData name="ana maria codreanu" userId="43e3451294982579" providerId="LiveId" clId="{45176F0A-7AD0-4BA3-947F-CA021FE12BA6}" dt="2025-03-16T22:30:35.478" v="156" actId="20577"/>
        <pc:sldMkLst>
          <pc:docMk/>
          <pc:sldMk cId="3758050257" sldId="256"/>
        </pc:sldMkLst>
        <pc:spChg chg="mod">
          <ac:chgData name="ana maria codreanu" userId="43e3451294982579" providerId="LiveId" clId="{45176F0A-7AD0-4BA3-947F-CA021FE12BA6}" dt="2025-03-16T22:27:39.717" v="75" actId="14100"/>
          <ac:spMkLst>
            <pc:docMk/>
            <pc:sldMk cId="3758050257" sldId="256"/>
            <ac:spMk id="2" creationId="{7A7FD131-2CD3-53A8-D241-1EF8CE1B1A71}"/>
          </ac:spMkLst>
        </pc:spChg>
        <pc:spChg chg="del">
          <ac:chgData name="ana maria codreanu" userId="43e3451294982579" providerId="LiveId" clId="{45176F0A-7AD0-4BA3-947F-CA021FE12BA6}" dt="2025-03-16T22:27:33.833" v="74" actId="21"/>
          <ac:spMkLst>
            <pc:docMk/>
            <pc:sldMk cId="3758050257" sldId="256"/>
            <ac:spMk id="3" creationId="{C4FC8718-4B2E-D21A-2AA8-37EB459CAD84}"/>
          </ac:spMkLst>
        </pc:spChg>
        <pc:spChg chg="add del mod">
          <ac:chgData name="ana maria codreanu" userId="43e3451294982579" providerId="LiveId" clId="{45176F0A-7AD0-4BA3-947F-CA021FE12BA6}" dt="2025-03-16T22:29:41.233" v="107" actId="21"/>
          <ac:spMkLst>
            <pc:docMk/>
            <pc:sldMk cId="3758050257" sldId="256"/>
            <ac:spMk id="8" creationId="{622491B2-BE56-CABA-C35D-4B167CE042FC}"/>
          </ac:spMkLst>
        </pc:spChg>
        <pc:spChg chg="add mod">
          <ac:chgData name="ana maria codreanu" userId="43e3451294982579" providerId="LiveId" clId="{45176F0A-7AD0-4BA3-947F-CA021FE12BA6}" dt="2025-03-16T22:30:35.478" v="156" actId="20577"/>
          <ac:spMkLst>
            <pc:docMk/>
            <pc:sldMk cId="3758050257" sldId="256"/>
            <ac:spMk id="10" creationId="{A219D565-E4B2-29D6-93E8-B59E60853AF4}"/>
          </ac:spMkLst>
        </pc:spChg>
        <pc:picChg chg="add mod">
          <ac:chgData name="ana maria codreanu" userId="43e3451294982579" providerId="LiveId" clId="{45176F0A-7AD0-4BA3-947F-CA021FE12BA6}" dt="2025-03-16T22:29:47.056" v="108" actId="1076"/>
          <ac:picMkLst>
            <pc:docMk/>
            <pc:sldMk cId="3758050257" sldId="256"/>
            <ac:picMk id="5" creationId="{7342D7A3-57A3-1E01-686C-1F699FC517F9}"/>
          </ac:picMkLst>
        </pc:picChg>
        <pc:picChg chg="mod">
          <ac:chgData name="ana maria codreanu" userId="43e3451294982579" providerId="LiveId" clId="{45176F0A-7AD0-4BA3-947F-CA021FE12BA6}" dt="2025-03-16T22:29:25.630" v="106" actId="1076"/>
          <ac:picMkLst>
            <pc:docMk/>
            <pc:sldMk cId="3758050257" sldId="256"/>
            <ac:picMk id="6" creationId="{1C039C71-8826-BC44-104E-FD250A62F810}"/>
          </ac:picMkLst>
        </pc:picChg>
      </pc:sldChg>
      <pc:sldChg chg="modSp mod">
        <pc:chgData name="ana maria codreanu" userId="43e3451294982579" providerId="LiveId" clId="{45176F0A-7AD0-4BA3-947F-CA021FE12BA6}" dt="2025-03-16T22:34:20.128" v="237" actId="20577"/>
        <pc:sldMkLst>
          <pc:docMk/>
          <pc:sldMk cId="1768919880" sldId="257"/>
        </pc:sldMkLst>
        <pc:spChg chg="mod">
          <ac:chgData name="ana maria codreanu" userId="43e3451294982579" providerId="LiveId" clId="{45176F0A-7AD0-4BA3-947F-CA021FE12BA6}" dt="2025-03-16T22:32:06.261" v="166" actId="255"/>
          <ac:spMkLst>
            <pc:docMk/>
            <pc:sldMk cId="1768919880" sldId="257"/>
            <ac:spMk id="2" creationId="{A6CA2C76-A2E5-AEC9-0B61-8E83E1106E25}"/>
          </ac:spMkLst>
        </pc:spChg>
        <pc:graphicFrameChg chg="mod">
          <ac:chgData name="ana maria codreanu" userId="43e3451294982579" providerId="LiveId" clId="{45176F0A-7AD0-4BA3-947F-CA021FE12BA6}" dt="2025-03-16T22:34:20.128" v="237" actId="20577"/>
          <ac:graphicFrameMkLst>
            <pc:docMk/>
            <pc:sldMk cId="1768919880" sldId="257"/>
            <ac:graphicFrameMk id="5" creationId="{A0C704EB-ED40-A8F6-C7C0-0B175552946F}"/>
          </ac:graphicFrameMkLst>
        </pc:graphicFrameChg>
      </pc:sldChg>
      <pc:sldChg chg="addSp delSp modSp mod">
        <pc:chgData name="ana maria codreanu" userId="43e3451294982579" providerId="LiveId" clId="{45176F0A-7AD0-4BA3-947F-CA021FE12BA6}" dt="2025-03-16T22:45:58.133" v="382" actId="1076"/>
        <pc:sldMkLst>
          <pc:docMk/>
          <pc:sldMk cId="3582091262" sldId="258"/>
        </pc:sldMkLst>
        <pc:spChg chg="mod">
          <ac:chgData name="ana maria codreanu" userId="43e3451294982579" providerId="LiveId" clId="{45176F0A-7AD0-4BA3-947F-CA021FE12BA6}" dt="2025-03-16T22:44:54.026" v="368" actId="255"/>
          <ac:spMkLst>
            <pc:docMk/>
            <pc:sldMk cId="3582091262" sldId="258"/>
            <ac:spMk id="9" creationId="{5EE756EC-DE14-8AB2-FA57-1366200F901A}"/>
          </ac:spMkLst>
        </pc:spChg>
        <pc:spChg chg="mod">
          <ac:chgData name="ana maria codreanu" userId="43e3451294982579" providerId="LiveId" clId="{45176F0A-7AD0-4BA3-947F-CA021FE12BA6}" dt="2025-03-16T22:32:14.190" v="167" actId="255"/>
          <ac:spMkLst>
            <pc:docMk/>
            <pc:sldMk cId="3582091262" sldId="258"/>
            <ac:spMk id="14" creationId="{3BAB0510-907C-AB73-13A2-7CBB1EE4BA6F}"/>
          </ac:spMkLst>
        </pc:spChg>
        <pc:picChg chg="add mod">
          <ac:chgData name="ana maria codreanu" userId="43e3451294982579" providerId="LiveId" clId="{45176F0A-7AD0-4BA3-947F-CA021FE12BA6}" dt="2025-03-16T22:45:58.133" v="382" actId="1076"/>
          <ac:picMkLst>
            <pc:docMk/>
            <pc:sldMk cId="3582091262" sldId="258"/>
            <ac:picMk id="3" creationId="{86404B70-EF67-D720-7ED7-C09EFED0FF9C}"/>
          </ac:picMkLst>
        </pc:picChg>
        <pc:picChg chg="mod">
          <ac:chgData name="ana maria codreanu" userId="43e3451294982579" providerId="LiveId" clId="{45176F0A-7AD0-4BA3-947F-CA021FE12BA6}" dt="2025-03-16T22:44:32.086" v="365" actId="1076"/>
          <ac:picMkLst>
            <pc:docMk/>
            <pc:sldMk cId="3582091262" sldId="258"/>
            <ac:picMk id="4" creationId="{174C4232-7611-AB71-1A4F-C375CC32F06E}"/>
          </ac:picMkLst>
        </pc:picChg>
        <pc:picChg chg="add mod">
          <ac:chgData name="ana maria codreanu" userId="43e3451294982579" providerId="LiveId" clId="{45176F0A-7AD0-4BA3-947F-CA021FE12BA6}" dt="2025-03-16T22:43:15.690" v="319" actId="1076"/>
          <ac:picMkLst>
            <pc:docMk/>
            <pc:sldMk cId="3582091262" sldId="258"/>
            <ac:picMk id="6" creationId="{61A32F1B-1803-D40F-180F-1E0700928764}"/>
          </ac:picMkLst>
        </pc:picChg>
        <pc:picChg chg="add mod">
          <ac:chgData name="ana maria codreanu" userId="43e3451294982579" providerId="LiveId" clId="{45176F0A-7AD0-4BA3-947F-CA021FE12BA6}" dt="2025-03-16T22:45:55.799" v="381" actId="1076"/>
          <ac:picMkLst>
            <pc:docMk/>
            <pc:sldMk cId="3582091262" sldId="258"/>
            <ac:picMk id="8" creationId="{AAF7083E-0DE6-CFC5-FEE8-A1438869068B}"/>
          </ac:picMkLst>
        </pc:picChg>
        <pc:picChg chg="del mod">
          <ac:chgData name="ana maria codreanu" userId="43e3451294982579" providerId="LiveId" clId="{45176F0A-7AD0-4BA3-947F-CA021FE12BA6}" dt="2025-03-16T22:42:17.206" v="314" actId="21"/>
          <ac:picMkLst>
            <pc:docMk/>
            <pc:sldMk cId="3582091262" sldId="258"/>
            <ac:picMk id="20" creationId="{0CD4E37B-32EC-51E3-CD93-E476A4D9C58C}"/>
          </ac:picMkLst>
        </pc:picChg>
      </pc:sldChg>
      <pc:sldChg chg="modSp mod">
        <pc:chgData name="ana maria codreanu" userId="43e3451294982579" providerId="LiveId" clId="{45176F0A-7AD0-4BA3-947F-CA021FE12BA6}" dt="2025-03-17T14:04:23.025" v="2779" actId="20577"/>
        <pc:sldMkLst>
          <pc:docMk/>
          <pc:sldMk cId="1683519274" sldId="259"/>
        </pc:sldMkLst>
        <pc:spChg chg="mod">
          <ac:chgData name="ana maria codreanu" userId="43e3451294982579" providerId="LiveId" clId="{45176F0A-7AD0-4BA3-947F-CA021FE12BA6}" dt="2025-03-17T02:01:21.382" v="2231" actId="20577"/>
          <ac:spMkLst>
            <pc:docMk/>
            <pc:sldMk cId="1683519274" sldId="259"/>
            <ac:spMk id="3" creationId="{FADB5257-DE87-7AF2-118B-0B460CA8D262}"/>
          </ac:spMkLst>
        </pc:spChg>
        <pc:spChg chg="mod">
          <ac:chgData name="ana maria codreanu" userId="43e3451294982579" providerId="LiveId" clId="{45176F0A-7AD0-4BA3-947F-CA021FE12BA6}" dt="2025-03-17T14:04:23.025" v="2779" actId="20577"/>
          <ac:spMkLst>
            <pc:docMk/>
            <pc:sldMk cId="1683519274" sldId="259"/>
            <ac:spMk id="6" creationId="{9C494078-CDAE-9B3E-E5F1-831D83DDFC09}"/>
          </ac:spMkLst>
        </pc:spChg>
        <pc:picChg chg="mod">
          <ac:chgData name="ana maria codreanu" userId="43e3451294982579" providerId="LiveId" clId="{45176F0A-7AD0-4BA3-947F-CA021FE12BA6}" dt="2025-03-16T22:40:41.741" v="304" actId="1076"/>
          <ac:picMkLst>
            <pc:docMk/>
            <pc:sldMk cId="1683519274" sldId="259"/>
            <ac:picMk id="8" creationId="{7C52C795-7BDF-D1FE-686D-5E659794B4D1}"/>
          </ac:picMkLst>
        </pc:picChg>
      </pc:sldChg>
      <pc:sldChg chg="addSp delSp modSp mod">
        <pc:chgData name="ana maria codreanu" userId="43e3451294982579" providerId="LiveId" clId="{45176F0A-7AD0-4BA3-947F-CA021FE12BA6}" dt="2025-03-17T02:01:51.401" v="2242" actId="20577"/>
        <pc:sldMkLst>
          <pc:docMk/>
          <pc:sldMk cId="109555967" sldId="260"/>
        </pc:sldMkLst>
        <pc:spChg chg="mod">
          <ac:chgData name="ana maria codreanu" userId="43e3451294982579" providerId="LiveId" clId="{45176F0A-7AD0-4BA3-947F-CA021FE12BA6}" dt="2025-03-17T02:01:51.401" v="2242" actId="20577"/>
          <ac:spMkLst>
            <pc:docMk/>
            <pc:sldMk cId="109555967" sldId="260"/>
            <ac:spMk id="2" creationId="{B132E773-0C10-62A0-FF7E-6862B33D3224}"/>
          </ac:spMkLst>
        </pc:spChg>
        <pc:spChg chg="mod">
          <ac:chgData name="ana maria codreanu" userId="43e3451294982579" providerId="LiveId" clId="{45176F0A-7AD0-4BA3-947F-CA021FE12BA6}" dt="2025-03-17T01:36:18.295" v="1960" actId="20577"/>
          <ac:spMkLst>
            <pc:docMk/>
            <pc:sldMk cId="109555967" sldId="260"/>
            <ac:spMk id="3" creationId="{B889419C-8CEC-5E58-8E75-2DEA3D7FF2E3}"/>
          </ac:spMkLst>
        </pc:spChg>
        <pc:picChg chg="add mod">
          <ac:chgData name="ana maria codreanu" userId="43e3451294982579" providerId="LiveId" clId="{45176F0A-7AD0-4BA3-947F-CA021FE12BA6}" dt="2025-03-16T22:52:31.300" v="488" actId="1076"/>
          <ac:picMkLst>
            <pc:docMk/>
            <pc:sldMk cId="109555967" sldId="260"/>
            <ac:picMk id="4" creationId="{09DB2710-C2BD-C3FC-E471-55046A6F78E3}"/>
          </ac:picMkLst>
        </pc:picChg>
        <pc:picChg chg="del">
          <ac:chgData name="ana maria codreanu" userId="43e3451294982579" providerId="LiveId" clId="{45176F0A-7AD0-4BA3-947F-CA021FE12BA6}" dt="2025-03-16T22:47:12.032" v="422" actId="21"/>
          <ac:picMkLst>
            <pc:docMk/>
            <pc:sldMk cId="109555967" sldId="260"/>
            <ac:picMk id="5" creationId="{9E499026-0D55-77D0-0F65-15EC373AA181}"/>
          </ac:picMkLst>
        </pc:picChg>
        <pc:picChg chg="del mod">
          <ac:chgData name="ana maria codreanu" userId="43e3451294982579" providerId="LiveId" clId="{45176F0A-7AD0-4BA3-947F-CA021FE12BA6}" dt="2025-03-16T22:50:29.332" v="432" actId="21"/>
          <ac:picMkLst>
            <pc:docMk/>
            <pc:sldMk cId="109555967" sldId="260"/>
            <ac:picMk id="7" creationId="{1A331172-F41A-9B5F-540A-7EA2F24E8860}"/>
          </ac:picMkLst>
        </pc:picChg>
        <pc:picChg chg="del">
          <ac:chgData name="ana maria codreanu" userId="43e3451294982579" providerId="LiveId" clId="{45176F0A-7AD0-4BA3-947F-CA021FE12BA6}" dt="2025-03-16T22:47:15.372" v="423" actId="21"/>
          <ac:picMkLst>
            <pc:docMk/>
            <pc:sldMk cId="109555967" sldId="260"/>
            <ac:picMk id="8" creationId="{54FBE142-0573-B193-1E7C-888BDD2DFBB2}"/>
          </ac:picMkLst>
        </pc:picChg>
        <pc:picChg chg="del">
          <ac:chgData name="ana maria codreanu" userId="43e3451294982579" providerId="LiveId" clId="{45176F0A-7AD0-4BA3-947F-CA021FE12BA6}" dt="2025-03-16T22:47:17.782" v="424" actId="21"/>
          <ac:picMkLst>
            <pc:docMk/>
            <pc:sldMk cId="109555967" sldId="260"/>
            <ac:picMk id="14" creationId="{72C4E50D-F9A2-89E7-1F96-F3170F42B65D}"/>
          </ac:picMkLst>
        </pc:picChg>
      </pc:sldChg>
      <pc:sldChg chg="addSp delSp modSp del mod">
        <pc:chgData name="ana maria codreanu" userId="43e3451294982579" providerId="LiveId" clId="{45176F0A-7AD0-4BA3-947F-CA021FE12BA6}" dt="2025-03-16T22:58:40.390" v="582" actId="2696"/>
        <pc:sldMkLst>
          <pc:docMk/>
          <pc:sldMk cId="2058232244" sldId="261"/>
        </pc:sldMkLst>
        <pc:spChg chg="del">
          <ac:chgData name="ana maria codreanu" userId="43e3451294982579" providerId="LiveId" clId="{45176F0A-7AD0-4BA3-947F-CA021FE12BA6}" dt="2025-03-16T22:57:26.765" v="541" actId="21"/>
          <ac:spMkLst>
            <pc:docMk/>
            <pc:sldMk cId="2058232244" sldId="261"/>
            <ac:spMk id="2" creationId="{D0BFFAA2-C18F-DD74-2618-6E299580DF1B}"/>
          </ac:spMkLst>
        </pc:spChg>
        <pc:spChg chg="add del mod">
          <ac:chgData name="ana maria codreanu" userId="43e3451294982579" providerId="LiveId" clId="{45176F0A-7AD0-4BA3-947F-CA021FE12BA6}" dt="2025-03-16T22:57:31.333" v="542" actId="21"/>
          <ac:spMkLst>
            <pc:docMk/>
            <pc:sldMk cId="2058232244" sldId="261"/>
            <ac:spMk id="4" creationId="{A308993F-AEB1-8596-BEF1-54E8F2460773}"/>
          </ac:spMkLst>
        </pc:spChg>
        <pc:spChg chg="add mod">
          <ac:chgData name="ana maria codreanu" userId="43e3451294982579" providerId="LiveId" clId="{45176F0A-7AD0-4BA3-947F-CA021FE12BA6}" dt="2025-03-16T22:57:37.669" v="543" actId="21"/>
          <ac:spMkLst>
            <pc:docMk/>
            <pc:sldMk cId="2058232244" sldId="261"/>
            <ac:spMk id="7" creationId="{74910DDF-E09D-B8F8-E7CA-0224EBCABF2F}"/>
          </ac:spMkLst>
        </pc:spChg>
        <pc:graphicFrameChg chg="del">
          <ac:chgData name="ana maria codreanu" userId="43e3451294982579" providerId="LiveId" clId="{45176F0A-7AD0-4BA3-947F-CA021FE12BA6}" dt="2025-03-16T22:57:37.669" v="543" actId="21"/>
          <ac:graphicFrameMkLst>
            <pc:docMk/>
            <pc:sldMk cId="2058232244" sldId="261"/>
            <ac:graphicFrameMk id="5" creationId="{41F546DC-FEBD-36CC-3D77-0A6C455FCE23}"/>
          </ac:graphicFrameMkLst>
        </pc:graphicFrameChg>
      </pc:sldChg>
      <pc:sldChg chg="modSp mod">
        <pc:chgData name="ana maria codreanu" userId="43e3451294982579" providerId="LiveId" clId="{45176F0A-7AD0-4BA3-947F-CA021FE12BA6}" dt="2025-03-17T02:01:56.637" v="2243" actId="20577"/>
        <pc:sldMkLst>
          <pc:docMk/>
          <pc:sldMk cId="2272316529" sldId="262"/>
        </pc:sldMkLst>
        <pc:spChg chg="mod">
          <ac:chgData name="ana maria codreanu" userId="43e3451294982579" providerId="LiveId" clId="{45176F0A-7AD0-4BA3-947F-CA021FE12BA6}" dt="2025-03-17T02:01:56.637" v="2243" actId="20577"/>
          <ac:spMkLst>
            <pc:docMk/>
            <pc:sldMk cId="2272316529" sldId="262"/>
            <ac:spMk id="7" creationId="{6D35A32A-7876-2E8E-7E21-C11467222D53}"/>
          </ac:spMkLst>
        </pc:spChg>
      </pc:sldChg>
      <pc:sldChg chg="modSp mod">
        <pc:chgData name="ana maria codreanu" userId="43e3451294982579" providerId="LiveId" clId="{45176F0A-7AD0-4BA3-947F-CA021FE12BA6}" dt="2025-03-16T23:04:36.544" v="656" actId="14100"/>
        <pc:sldMkLst>
          <pc:docMk/>
          <pc:sldMk cId="4075089245" sldId="263"/>
        </pc:sldMkLst>
        <pc:spChg chg="mod">
          <ac:chgData name="ana maria codreanu" userId="43e3451294982579" providerId="LiveId" clId="{45176F0A-7AD0-4BA3-947F-CA021FE12BA6}" dt="2025-03-16T23:04:28.242" v="655" actId="1076"/>
          <ac:spMkLst>
            <pc:docMk/>
            <pc:sldMk cId="4075089245" sldId="263"/>
            <ac:spMk id="2" creationId="{90E0DD67-7AD5-63CD-84FC-34F7ADCD40C9}"/>
          </ac:spMkLst>
        </pc:spChg>
        <pc:graphicFrameChg chg="mod">
          <ac:chgData name="ana maria codreanu" userId="43e3451294982579" providerId="LiveId" clId="{45176F0A-7AD0-4BA3-947F-CA021FE12BA6}" dt="2025-03-16T23:04:36.544" v="656" actId="14100"/>
          <ac:graphicFrameMkLst>
            <pc:docMk/>
            <pc:sldMk cId="4075089245" sldId="263"/>
            <ac:graphicFrameMk id="5" creationId="{9970FB66-A23E-AA13-DEFD-97D1C27AE486}"/>
          </ac:graphicFrameMkLst>
        </pc:graphicFrameChg>
      </pc:sldChg>
      <pc:sldChg chg="del">
        <pc:chgData name="ana maria codreanu" userId="43e3451294982579" providerId="LiveId" clId="{45176F0A-7AD0-4BA3-947F-CA021FE12BA6}" dt="2025-03-16T23:07:29.610" v="703" actId="2696"/>
        <pc:sldMkLst>
          <pc:docMk/>
          <pc:sldMk cId="976645827" sldId="264"/>
        </pc:sldMkLst>
      </pc:sldChg>
      <pc:sldChg chg="addSp modSp mod">
        <pc:chgData name="ana maria codreanu" userId="43e3451294982579" providerId="LiveId" clId="{45176F0A-7AD0-4BA3-947F-CA021FE12BA6}" dt="2025-03-17T02:04:12.288" v="2264" actId="1076"/>
        <pc:sldMkLst>
          <pc:docMk/>
          <pc:sldMk cId="558666195" sldId="265"/>
        </pc:sldMkLst>
        <pc:spChg chg="add mod">
          <ac:chgData name="ana maria codreanu" userId="43e3451294982579" providerId="LiveId" clId="{45176F0A-7AD0-4BA3-947F-CA021FE12BA6}" dt="2025-03-17T02:04:12.288" v="2264" actId="1076"/>
          <ac:spMkLst>
            <pc:docMk/>
            <pc:sldMk cId="558666195" sldId="265"/>
            <ac:spMk id="3" creationId="{5D24C782-87E0-BF9A-E640-83B544875D01}"/>
          </ac:spMkLst>
        </pc:spChg>
        <pc:picChg chg="mod">
          <ac:chgData name="ana maria codreanu" userId="43e3451294982579" providerId="LiveId" clId="{45176F0A-7AD0-4BA3-947F-CA021FE12BA6}" dt="2025-03-16T23:05:21.420" v="659" actId="1076"/>
          <ac:picMkLst>
            <pc:docMk/>
            <pc:sldMk cId="558666195" sldId="265"/>
            <ac:picMk id="13" creationId="{A63204A5-8C78-477B-E780-1F91EBCA50C5}"/>
          </ac:picMkLst>
        </pc:picChg>
        <pc:picChg chg="mod">
          <ac:chgData name="ana maria codreanu" userId="43e3451294982579" providerId="LiveId" clId="{45176F0A-7AD0-4BA3-947F-CA021FE12BA6}" dt="2025-03-16T23:06:27.243" v="699" actId="1076"/>
          <ac:picMkLst>
            <pc:docMk/>
            <pc:sldMk cId="558666195" sldId="265"/>
            <ac:picMk id="15" creationId="{F4EF3266-E2AC-357F-65CF-48F02BA3BF76}"/>
          </ac:picMkLst>
        </pc:picChg>
        <pc:picChg chg="mod">
          <ac:chgData name="ana maria codreanu" userId="43e3451294982579" providerId="LiveId" clId="{45176F0A-7AD0-4BA3-947F-CA021FE12BA6}" dt="2025-03-16T23:05:13.202" v="658" actId="1076"/>
          <ac:picMkLst>
            <pc:docMk/>
            <pc:sldMk cId="558666195" sldId="265"/>
            <ac:picMk id="19" creationId="{4DC06391-6CF5-F7ED-3068-32D7CDB8AB16}"/>
          </ac:picMkLst>
        </pc:picChg>
        <pc:picChg chg="mod">
          <ac:chgData name="ana maria codreanu" userId="43e3451294982579" providerId="LiveId" clId="{45176F0A-7AD0-4BA3-947F-CA021FE12BA6}" dt="2025-03-16T23:06:38.562" v="700" actId="14100"/>
          <ac:picMkLst>
            <pc:docMk/>
            <pc:sldMk cId="558666195" sldId="265"/>
            <ac:picMk id="21" creationId="{74DF4EA6-B9D9-F62F-EA29-2AC4C9C0D119}"/>
          </ac:picMkLst>
        </pc:picChg>
      </pc:sldChg>
      <pc:sldChg chg="del">
        <pc:chgData name="ana maria codreanu" userId="43e3451294982579" providerId="LiveId" clId="{45176F0A-7AD0-4BA3-947F-CA021FE12BA6}" dt="2025-03-16T23:07:34.228" v="704" actId="2696"/>
        <pc:sldMkLst>
          <pc:docMk/>
          <pc:sldMk cId="1780918718" sldId="266"/>
        </pc:sldMkLst>
      </pc:sldChg>
      <pc:sldChg chg="del">
        <pc:chgData name="ana maria codreanu" userId="43e3451294982579" providerId="LiveId" clId="{45176F0A-7AD0-4BA3-947F-CA021FE12BA6}" dt="2025-03-16T23:07:44.296" v="705" actId="2696"/>
        <pc:sldMkLst>
          <pc:docMk/>
          <pc:sldMk cId="868308144" sldId="267"/>
        </pc:sldMkLst>
      </pc:sldChg>
      <pc:sldChg chg="addSp delSp modSp mod">
        <pc:chgData name="ana maria codreanu" userId="43e3451294982579" providerId="LiveId" clId="{45176F0A-7AD0-4BA3-947F-CA021FE12BA6}" dt="2025-03-17T00:57:08.902" v="1667" actId="1076"/>
        <pc:sldMkLst>
          <pc:docMk/>
          <pc:sldMk cId="571094284" sldId="268"/>
        </pc:sldMkLst>
        <pc:spChg chg="del mod">
          <ac:chgData name="ana maria codreanu" userId="43e3451294982579" providerId="LiveId" clId="{45176F0A-7AD0-4BA3-947F-CA021FE12BA6}" dt="2025-03-17T00:42:04.517" v="1460" actId="21"/>
          <ac:spMkLst>
            <pc:docMk/>
            <pc:sldMk cId="571094284" sldId="268"/>
            <ac:spMk id="12" creationId="{E7B4851B-8A5D-8E2C-96C1-06EEA855B572}"/>
          </ac:spMkLst>
        </pc:spChg>
        <pc:spChg chg="del">
          <ac:chgData name="ana maria codreanu" userId="43e3451294982579" providerId="LiveId" clId="{45176F0A-7AD0-4BA3-947F-CA021FE12BA6}" dt="2025-03-17T00:42:07.633" v="1461" actId="21"/>
          <ac:spMkLst>
            <pc:docMk/>
            <pc:sldMk cId="571094284" sldId="268"/>
            <ac:spMk id="14" creationId="{9168C1E4-B9B2-C38D-3374-05699681D4A2}"/>
          </ac:spMkLst>
        </pc:spChg>
        <pc:picChg chg="add mod">
          <ac:chgData name="ana maria codreanu" userId="43e3451294982579" providerId="LiveId" clId="{45176F0A-7AD0-4BA3-947F-CA021FE12BA6}" dt="2025-03-17T00:52:59.088" v="1587" actId="14100"/>
          <ac:picMkLst>
            <pc:docMk/>
            <pc:sldMk cId="571094284" sldId="268"/>
            <ac:picMk id="3" creationId="{17E8227A-30EC-3A6B-C894-B758024C7ADB}"/>
          </ac:picMkLst>
        </pc:picChg>
        <pc:picChg chg="del">
          <ac:chgData name="ana maria codreanu" userId="43e3451294982579" providerId="LiveId" clId="{45176F0A-7AD0-4BA3-947F-CA021FE12BA6}" dt="2025-03-17T00:42:10.303" v="1462" actId="21"/>
          <ac:picMkLst>
            <pc:docMk/>
            <pc:sldMk cId="571094284" sldId="268"/>
            <ac:picMk id="4" creationId="{CE7D2019-9D8C-EFB8-CC29-C1D8879D3654}"/>
          </ac:picMkLst>
        </pc:picChg>
        <pc:picChg chg="add mod">
          <ac:chgData name="ana maria codreanu" userId="43e3451294982579" providerId="LiveId" clId="{45176F0A-7AD0-4BA3-947F-CA021FE12BA6}" dt="2025-03-17T00:57:08.902" v="1667" actId="1076"/>
          <ac:picMkLst>
            <pc:docMk/>
            <pc:sldMk cId="571094284" sldId="268"/>
            <ac:picMk id="6" creationId="{88182E5D-B78C-DD4E-73A4-12558EBB6B98}"/>
          </ac:picMkLst>
        </pc:picChg>
        <pc:picChg chg="add mod">
          <ac:chgData name="ana maria codreanu" userId="43e3451294982579" providerId="LiveId" clId="{45176F0A-7AD0-4BA3-947F-CA021FE12BA6}" dt="2025-03-17T00:54:02.481" v="1610" actId="1076"/>
          <ac:picMkLst>
            <pc:docMk/>
            <pc:sldMk cId="571094284" sldId="268"/>
            <ac:picMk id="8" creationId="{CD226316-A65C-4872-4AA7-95477E692998}"/>
          </ac:picMkLst>
        </pc:picChg>
        <pc:picChg chg="add mod">
          <ac:chgData name="ana maria codreanu" userId="43e3451294982579" providerId="LiveId" clId="{45176F0A-7AD0-4BA3-947F-CA021FE12BA6}" dt="2025-03-17T00:54:00.433" v="1609" actId="1076"/>
          <ac:picMkLst>
            <pc:docMk/>
            <pc:sldMk cId="571094284" sldId="268"/>
            <ac:picMk id="10" creationId="{BC1B8740-BD93-DB39-4852-5E618EA09D57}"/>
          </ac:picMkLst>
        </pc:picChg>
        <pc:picChg chg="add mod">
          <ac:chgData name="ana maria codreanu" userId="43e3451294982579" providerId="LiveId" clId="{45176F0A-7AD0-4BA3-947F-CA021FE12BA6}" dt="2025-03-17T00:57:04.157" v="1666" actId="1076"/>
          <ac:picMkLst>
            <pc:docMk/>
            <pc:sldMk cId="571094284" sldId="268"/>
            <ac:picMk id="13" creationId="{70317009-49D0-D774-690B-FE87DEC46336}"/>
          </ac:picMkLst>
        </pc:picChg>
        <pc:picChg chg="add mod">
          <ac:chgData name="ana maria codreanu" userId="43e3451294982579" providerId="LiveId" clId="{45176F0A-7AD0-4BA3-947F-CA021FE12BA6}" dt="2025-03-17T00:55:11.274" v="1633" actId="14100"/>
          <ac:picMkLst>
            <pc:docMk/>
            <pc:sldMk cId="571094284" sldId="268"/>
            <ac:picMk id="16" creationId="{98F612D7-222A-9765-06CB-36266858D82C}"/>
          </ac:picMkLst>
        </pc:picChg>
        <pc:picChg chg="add mod">
          <ac:chgData name="ana maria codreanu" userId="43e3451294982579" providerId="LiveId" clId="{45176F0A-7AD0-4BA3-947F-CA021FE12BA6}" dt="2025-03-17T00:55:47.213" v="1643" actId="14100"/>
          <ac:picMkLst>
            <pc:docMk/>
            <pc:sldMk cId="571094284" sldId="268"/>
            <ac:picMk id="18" creationId="{6ADA24C0-1BD4-D67C-D6D8-4546459C787C}"/>
          </ac:picMkLst>
        </pc:picChg>
        <pc:picChg chg="add mod">
          <ac:chgData name="ana maria codreanu" userId="43e3451294982579" providerId="LiveId" clId="{45176F0A-7AD0-4BA3-947F-CA021FE12BA6}" dt="2025-03-17T00:56:54.893" v="1664" actId="1076"/>
          <ac:picMkLst>
            <pc:docMk/>
            <pc:sldMk cId="571094284" sldId="268"/>
            <ac:picMk id="20" creationId="{8149AED1-4470-11FF-403C-3A48015ED8FE}"/>
          </ac:picMkLst>
        </pc:picChg>
      </pc:sldChg>
      <pc:sldChg chg="modSp mod">
        <pc:chgData name="ana maria codreanu" userId="43e3451294982579" providerId="LiveId" clId="{45176F0A-7AD0-4BA3-947F-CA021FE12BA6}" dt="2025-03-17T14:05:28.375" v="2789" actId="20577"/>
        <pc:sldMkLst>
          <pc:docMk/>
          <pc:sldMk cId="4230407076" sldId="269"/>
        </pc:sldMkLst>
        <pc:spChg chg="mod">
          <ac:chgData name="ana maria codreanu" userId="43e3451294982579" providerId="LiveId" clId="{45176F0A-7AD0-4BA3-947F-CA021FE12BA6}" dt="2025-03-17T14:05:28.375" v="2789" actId="20577"/>
          <ac:spMkLst>
            <pc:docMk/>
            <pc:sldMk cId="4230407076" sldId="269"/>
            <ac:spMk id="2" creationId="{2E05ED30-3C70-F125-9634-1D16E5712CA8}"/>
          </ac:spMkLst>
        </pc:spChg>
      </pc:sldChg>
      <pc:sldChg chg="addSp delSp modSp add mod ord">
        <pc:chgData name="ana maria codreanu" userId="43e3451294982579" providerId="LiveId" clId="{45176F0A-7AD0-4BA3-947F-CA021FE12BA6}" dt="2025-03-17T10:59:58.703" v="2323" actId="1076"/>
        <pc:sldMkLst>
          <pc:docMk/>
          <pc:sldMk cId="3489174333" sldId="270"/>
        </pc:sldMkLst>
        <pc:spChg chg="del mod">
          <ac:chgData name="ana maria codreanu" userId="43e3451294982579" providerId="LiveId" clId="{45176F0A-7AD0-4BA3-947F-CA021FE12BA6}" dt="2025-03-16T22:13:38.813" v="6" actId="21"/>
          <ac:spMkLst>
            <pc:docMk/>
            <pc:sldMk cId="3489174333" sldId="270"/>
            <ac:spMk id="2" creationId="{6E47E9E6-E683-07DD-CED3-88FE0F1F0B5C}"/>
          </ac:spMkLst>
        </pc:spChg>
        <pc:spChg chg="del mod">
          <ac:chgData name="ana maria codreanu" userId="43e3451294982579" providerId="LiveId" clId="{45176F0A-7AD0-4BA3-947F-CA021FE12BA6}" dt="2025-03-16T22:13:27.875" v="4" actId="21"/>
          <ac:spMkLst>
            <pc:docMk/>
            <pc:sldMk cId="3489174333" sldId="270"/>
            <ac:spMk id="3" creationId="{BB738378-D794-6BB6-7D99-8EE4657045DA}"/>
          </ac:spMkLst>
        </pc:spChg>
        <pc:spChg chg="add mod">
          <ac:chgData name="ana maria codreanu" userId="43e3451294982579" providerId="LiveId" clId="{45176F0A-7AD0-4BA3-947F-CA021FE12BA6}" dt="2025-03-17T10:59:58.703" v="2323" actId="1076"/>
          <ac:spMkLst>
            <pc:docMk/>
            <pc:sldMk cId="3489174333" sldId="270"/>
            <ac:spMk id="7" creationId="{53CADFCC-3A2B-B164-31D6-3F7E7BD0C6BC}"/>
          </ac:spMkLst>
        </pc:spChg>
        <pc:spChg chg="add mod">
          <ac:chgData name="ana maria codreanu" userId="43e3451294982579" providerId="LiveId" clId="{45176F0A-7AD0-4BA3-947F-CA021FE12BA6}" dt="2025-03-17T10:59:47.580" v="2321" actId="1076"/>
          <ac:spMkLst>
            <pc:docMk/>
            <pc:sldMk cId="3489174333" sldId="270"/>
            <ac:spMk id="8" creationId="{C665B341-29A4-4505-3821-A3BA300D7DA2}"/>
          </ac:spMkLst>
        </pc:spChg>
        <pc:picChg chg="add mod">
          <ac:chgData name="ana maria codreanu" userId="43e3451294982579" providerId="LiveId" clId="{45176F0A-7AD0-4BA3-947F-CA021FE12BA6}" dt="2025-03-17T10:58:45.009" v="2310" actId="1076"/>
          <ac:picMkLst>
            <pc:docMk/>
            <pc:sldMk cId="3489174333" sldId="270"/>
            <ac:picMk id="3" creationId="{DE12E922-4DD6-A1AA-023A-FEE85F6434B4}"/>
          </ac:picMkLst>
        </pc:picChg>
        <pc:picChg chg="mod">
          <ac:chgData name="ana maria codreanu" userId="43e3451294982579" providerId="LiveId" clId="{45176F0A-7AD0-4BA3-947F-CA021FE12BA6}" dt="2025-03-17T10:59:40.706" v="2320" actId="1076"/>
          <ac:picMkLst>
            <pc:docMk/>
            <pc:sldMk cId="3489174333" sldId="270"/>
            <ac:picMk id="6" creationId="{D2EB235B-C620-6EAE-E3A1-96A3D80A7416}"/>
          </ac:picMkLst>
        </pc:picChg>
      </pc:sldChg>
      <pc:sldChg chg="addSp delSp modSp add mod">
        <pc:chgData name="ana maria codreanu" userId="43e3451294982579" providerId="LiveId" clId="{45176F0A-7AD0-4BA3-947F-CA021FE12BA6}" dt="2025-03-17T02:02:02.548" v="2245" actId="20577"/>
        <pc:sldMkLst>
          <pc:docMk/>
          <pc:sldMk cId="1064659853" sldId="271"/>
        </pc:sldMkLst>
        <pc:spChg chg="mod">
          <ac:chgData name="ana maria codreanu" userId="43e3451294982579" providerId="LiveId" clId="{45176F0A-7AD0-4BA3-947F-CA021FE12BA6}" dt="2025-03-17T02:02:02.548" v="2245" actId="20577"/>
          <ac:spMkLst>
            <pc:docMk/>
            <pc:sldMk cId="1064659853" sldId="271"/>
            <ac:spMk id="7" creationId="{134C3334-A3E6-E7EA-1643-BBBB68A8C6EE}"/>
          </ac:spMkLst>
        </pc:spChg>
        <pc:picChg chg="add del mod">
          <ac:chgData name="ana maria codreanu" userId="43e3451294982579" providerId="LiveId" clId="{45176F0A-7AD0-4BA3-947F-CA021FE12BA6}" dt="2025-03-16T22:55:52.214" v="530" actId="478"/>
          <ac:picMkLst>
            <pc:docMk/>
            <pc:sldMk cId="1064659853" sldId="271"/>
            <ac:picMk id="2" creationId="{B8CB02C9-911E-B575-8CB5-4BBA7AB82838}"/>
          </ac:picMkLst>
        </pc:picChg>
        <pc:picChg chg="add mod">
          <ac:chgData name="ana maria codreanu" userId="43e3451294982579" providerId="LiveId" clId="{45176F0A-7AD0-4BA3-947F-CA021FE12BA6}" dt="2025-03-16T22:56:28.149" v="540" actId="1076"/>
          <ac:picMkLst>
            <pc:docMk/>
            <pc:sldMk cId="1064659853" sldId="271"/>
            <ac:picMk id="8" creationId="{9DDE56DB-F14A-A5A8-D283-7C7B279CEAB2}"/>
          </ac:picMkLst>
        </pc:picChg>
        <pc:picChg chg="del mod">
          <ac:chgData name="ana maria codreanu" userId="43e3451294982579" providerId="LiveId" clId="{45176F0A-7AD0-4BA3-947F-CA021FE12BA6}" dt="2025-03-16T22:54:22.326" v="521" actId="21"/>
          <ac:picMkLst>
            <pc:docMk/>
            <pc:sldMk cId="1064659853" sldId="271"/>
            <ac:picMk id="10" creationId="{E3706C35-ED00-2CD1-3905-E8DEA093AC80}"/>
          </ac:picMkLst>
        </pc:picChg>
      </pc:sldChg>
      <pc:sldChg chg="addSp delSp modSp add mod ord">
        <pc:chgData name="ana maria codreanu" userId="43e3451294982579" providerId="LiveId" clId="{45176F0A-7AD0-4BA3-947F-CA021FE12BA6}" dt="2025-03-17T02:04:47.038" v="2267" actId="1076"/>
        <pc:sldMkLst>
          <pc:docMk/>
          <pc:sldMk cId="3224872626" sldId="272"/>
        </pc:sldMkLst>
        <pc:spChg chg="mod">
          <ac:chgData name="ana maria codreanu" userId="43e3451294982579" providerId="LiveId" clId="{45176F0A-7AD0-4BA3-947F-CA021FE12BA6}" dt="2025-03-17T00:07:04.844" v="1396" actId="1076"/>
          <ac:spMkLst>
            <pc:docMk/>
            <pc:sldMk cId="3224872626" sldId="272"/>
            <ac:spMk id="3" creationId="{75F4F298-322E-4871-9BAF-3502D4BA41F4}"/>
          </ac:spMkLst>
        </pc:spChg>
        <pc:spChg chg="add del mod">
          <ac:chgData name="ana maria codreanu" userId="43e3451294982579" providerId="LiveId" clId="{45176F0A-7AD0-4BA3-947F-CA021FE12BA6}" dt="2025-03-16T23:54:20.724" v="1100"/>
          <ac:spMkLst>
            <pc:docMk/>
            <pc:sldMk cId="3224872626" sldId="272"/>
            <ac:spMk id="5" creationId="{4DB7B8DB-DBD0-66B9-701B-4DF9031653B8}"/>
          </ac:spMkLst>
        </pc:spChg>
        <pc:spChg chg="mod">
          <ac:chgData name="ana maria codreanu" userId="43e3451294982579" providerId="LiveId" clId="{45176F0A-7AD0-4BA3-947F-CA021FE12BA6}" dt="2025-03-17T00:39:58.396" v="1437" actId="1076"/>
          <ac:spMkLst>
            <pc:docMk/>
            <pc:sldMk cId="3224872626" sldId="272"/>
            <ac:spMk id="6" creationId="{A57803FF-3B98-EF55-C160-C2952E22D92E}"/>
          </ac:spMkLst>
        </pc:spChg>
        <pc:spChg chg="add del mod">
          <ac:chgData name="ana maria codreanu" userId="43e3451294982579" providerId="LiveId" clId="{45176F0A-7AD0-4BA3-947F-CA021FE12BA6}" dt="2025-03-17T02:04:47.038" v="2267" actId="1076"/>
          <ac:spMkLst>
            <pc:docMk/>
            <pc:sldMk cId="3224872626" sldId="272"/>
            <ac:spMk id="7" creationId="{42F8A150-3D99-BEE6-BCDD-5B50F80C9F27}"/>
          </ac:spMkLst>
        </pc:spChg>
        <pc:spChg chg="add mod">
          <ac:chgData name="ana maria codreanu" userId="43e3451294982579" providerId="LiveId" clId="{45176F0A-7AD0-4BA3-947F-CA021FE12BA6}" dt="2025-03-17T00:37:05.663" v="1414" actId="14100"/>
          <ac:spMkLst>
            <pc:docMk/>
            <pc:sldMk cId="3224872626" sldId="272"/>
            <ac:spMk id="10" creationId="{1E4D8E21-E6A7-B966-CBE3-82290C1F4AD3}"/>
          </ac:spMkLst>
        </pc:spChg>
        <pc:picChg chg="add mod">
          <ac:chgData name="ana maria codreanu" userId="43e3451294982579" providerId="LiveId" clId="{45176F0A-7AD0-4BA3-947F-CA021FE12BA6}" dt="2025-03-16T23:08:33.760" v="713" actId="1076"/>
          <ac:picMkLst>
            <pc:docMk/>
            <pc:sldMk cId="3224872626" sldId="272"/>
            <ac:picMk id="2" creationId="{BFBF7B52-4F4E-5C5E-3FFD-0C3D728C5407}"/>
          </ac:picMkLst>
        </pc:picChg>
        <pc:picChg chg="mod">
          <ac:chgData name="ana maria codreanu" userId="43e3451294982579" providerId="LiveId" clId="{45176F0A-7AD0-4BA3-947F-CA021FE12BA6}" dt="2025-03-17T00:38:47.717" v="1416" actId="14100"/>
          <ac:picMkLst>
            <pc:docMk/>
            <pc:sldMk cId="3224872626" sldId="272"/>
            <ac:picMk id="4" creationId="{6DAC8ED3-A265-7338-F18A-418B1B1A8584}"/>
          </ac:picMkLst>
        </pc:picChg>
        <pc:picChg chg="add del">
          <ac:chgData name="ana maria codreanu" userId="43e3451294982579" providerId="LiveId" clId="{45176F0A-7AD0-4BA3-947F-CA021FE12BA6}" dt="2025-03-16T23:08:38.086" v="716" actId="21"/>
          <ac:picMkLst>
            <pc:docMk/>
            <pc:sldMk cId="3224872626" sldId="272"/>
            <ac:picMk id="8" creationId="{DA876902-C829-7243-EC3E-7AF952899599}"/>
          </ac:picMkLst>
        </pc:picChg>
        <pc:picChg chg="add mod">
          <ac:chgData name="ana maria codreanu" userId="43e3451294982579" providerId="LiveId" clId="{45176F0A-7AD0-4BA3-947F-CA021FE12BA6}" dt="2025-03-17T00:40:02.223" v="1438" actId="1076"/>
          <ac:picMkLst>
            <pc:docMk/>
            <pc:sldMk cId="3224872626" sldId="272"/>
            <ac:picMk id="12" creationId="{10BDCFC6-CDBA-3B43-DD4F-1203E9351FBB}"/>
          </ac:picMkLst>
        </pc:picChg>
      </pc:sldChg>
      <pc:sldChg chg="addSp modSp add mod">
        <pc:chgData name="ana maria codreanu" userId="43e3451294982579" providerId="LiveId" clId="{45176F0A-7AD0-4BA3-947F-CA021FE12BA6}" dt="2025-03-17T11:07:51.901" v="2357" actId="20577"/>
        <pc:sldMkLst>
          <pc:docMk/>
          <pc:sldMk cId="3953015723" sldId="273"/>
        </pc:sldMkLst>
        <pc:spChg chg="mod">
          <ac:chgData name="ana maria codreanu" userId="43e3451294982579" providerId="LiveId" clId="{45176F0A-7AD0-4BA3-947F-CA021FE12BA6}" dt="2025-03-17T02:05:11.671" v="2274" actId="1076"/>
          <ac:spMkLst>
            <pc:docMk/>
            <pc:sldMk cId="3953015723" sldId="273"/>
            <ac:spMk id="7" creationId="{377ADD65-8973-043B-8179-7193F4B4CD5E}"/>
          </ac:spMkLst>
        </pc:spChg>
        <pc:spChg chg="mod">
          <ac:chgData name="ana maria codreanu" userId="43e3451294982579" providerId="LiveId" clId="{45176F0A-7AD0-4BA3-947F-CA021FE12BA6}" dt="2025-03-17T11:07:51.901" v="2357" actId="20577"/>
          <ac:spMkLst>
            <pc:docMk/>
            <pc:sldMk cId="3953015723" sldId="273"/>
            <ac:spMk id="10" creationId="{CB76A0B0-6281-6EBA-B00A-96B003DA6221}"/>
          </ac:spMkLst>
        </pc:spChg>
        <pc:picChg chg="add mod">
          <ac:chgData name="ana maria codreanu" userId="43e3451294982579" providerId="LiveId" clId="{45176F0A-7AD0-4BA3-947F-CA021FE12BA6}" dt="2025-03-17T00:41:35.345" v="1457" actId="1076"/>
          <ac:picMkLst>
            <pc:docMk/>
            <pc:sldMk cId="3953015723" sldId="273"/>
            <ac:picMk id="5" creationId="{E43E01B6-9688-530E-8DAC-836ECCA5231E}"/>
          </ac:picMkLst>
        </pc:picChg>
      </pc:sldChg>
      <pc:sldChg chg="addSp delSp modSp new mod">
        <pc:chgData name="ana maria codreanu" userId="43e3451294982579" providerId="LiveId" clId="{45176F0A-7AD0-4BA3-947F-CA021FE12BA6}" dt="2025-03-17T00:50:47.445" v="1565" actId="14100"/>
        <pc:sldMkLst>
          <pc:docMk/>
          <pc:sldMk cId="4284585988" sldId="274"/>
        </pc:sldMkLst>
        <pc:spChg chg="del">
          <ac:chgData name="ana maria codreanu" userId="43e3451294982579" providerId="LiveId" clId="{45176F0A-7AD0-4BA3-947F-CA021FE12BA6}" dt="2025-03-17T00:44:48.262" v="1473" actId="21"/>
          <ac:spMkLst>
            <pc:docMk/>
            <pc:sldMk cId="4284585988" sldId="274"/>
            <ac:spMk id="2" creationId="{97099E70-041A-16F1-3281-D66A09CDBBAB}"/>
          </ac:spMkLst>
        </pc:spChg>
        <pc:spChg chg="del">
          <ac:chgData name="ana maria codreanu" userId="43e3451294982579" providerId="LiveId" clId="{45176F0A-7AD0-4BA3-947F-CA021FE12BA6}" dt="2025-03-17T00:44:53.442" v="1474" actId="21"/>
          <ac:spMkLst>
            <pc:docMk/>
            <pc:sldMk cId="4284585988" sldId="274"/>
            <ac:spMk id="3" creationId="{E8529D81-495D-B647-75A2-5CB05E7326AA}"/>
          </ac:spMkLst>
        </pc:spChg>
        <pc:picChg chg="add mod">
          <ac:chgData name="ana maria codreanu" userId="43e3451294982579" providerId="LiveId" clId="{45176F0A-7AD0-4BA3-947F-CA021FE12BA6}" dt="2025-03-17T00:45:15.675" v="1479" actId="1076"/>
          <ac:picMkLst>
            <pc:docMk/>
            <pc:sldMk cId="4284585988" sldId="274"/>
            <ac:picMk id="5" creationId="{2591C88C-3DDE-23E0-75DF-1581B40CC24A}"/>
          </ac:picMkLst>
        </pc:picChg>
        <pc:picChg chg="add mod">
          <ac:chgData name="ana maria codreanu" userId="43e3451294982579" providerId="LiveId" clId="{45176F0A-7AD0-4BA3-947F-CA021FE12BA6}" dt="2025-03-17T00:47:04.288" v="1518" actId="1076"/>
          <ac:picMkLst>
            <pc:docMk/>
            <pc:sldMk cId="4284585988" sldId="274"/>
            <ac:picMk id="7" creationId="{BB59352B-35F3-E8F6-78C2-516F4C839D54}"/>
          </ac:picMkLst>
        </pc:picChg>
        <pc:picChg chg="add mod">
          <ac:chgData name="ana maria codreanu" userId="43e3451294982579" providerId="LiveId" clId="{45176F0A-7AD0-4BA3-947F-CA021FE12BA6}" dt="2025-03-17T00:47:03.101" v="1517" actId="1076"/>
          <ac:picMkLst>
            <pc:docMk/>
            <pc:sldMk cId="4284585988" sldId="274"/>
            <ac:picMk id="9" creationId="{CE3D8EBC-F657-EBD9-CBA9-86087FAB2F9F}"/>
          </ac:picMkLst>
        </pc:picChg>
        <pc:picChg chg="add mod">
          <ac:chgData name="ana maria codreanu" userId="43e3451294982579" providerId="LiveId" clId="{45176F0A-7AD0-4BA3-947F-CA021FE12BA6}" dt="2025-03-17T00:47:01.579" v="1516" actId="1076"/>
          <ac:picMkLst>
            <pc:docMk/>
            <pc:sldMk cId="4284585988" sldId="274"/>
            <ac:picMk id="11" creationId="{476D7E52-3333-0A20-10D0-17EB9D042DD0}"/>
          </ac:picMkLst>
        </pc:picChg>
        <pc:picChg chg="add mod">
          <ac:chgData name="ana maria codreanu" userId="43e3451294982579" providerId="LiveId" clId="{45176F0A-7AD0-4BA3-947F-CA021FE12BA6}" dt="2025-03-17T00:46:59.994" v="1515" actId="14100"/>
          <ac:picMkLst>
            <pc:docMk/>
            <pc:sldMk cId="4284585988" sldId="274"/>
            <ac:picMk id="13" creationId="{4490FAF1-EF6C-F7DE-E6A1-338D6093975D}"/>
          </ac:picMkLst>
        </pc:picChg>
        <pc:picChg chg="add mod">
          <ac:chgData name="ana maria codreanu" userId="43e3451294982579" providerId="LiveId" clId="{45176F0A-7AD0-4BA3-947F-CA021FE12BA6}" dt="2025-03-17T00:48:40.376" v="1533" actId="931"/>
          <ac:picMkLst>
            <pc:docMk/>
            <pc:sldMk cId="4284585988" sldId="274"/>
            <ac:picMk id="15" creationId="{B2471F24-3BBF-84BF-8D41-B288547A4A56}"/>
          </ac:picMkLst>
        </pc:picChg>
        <pc:picChg chg="add mod">
          <ac:chgData name="ana maria codreanu" userId="43e3451294982579" providerId="LiveId" clId="{45176F0A-7AD0-4BA3-947F-CA021FE12BA6}" dt="2025-03-17T00:49:17.690" v="1544" actId="14100"/>
          <ac:picMkLst>
            <pc:docMk/>
            <pc:sldMk cId="4284585988" sldId="274"/>
            <ac:picMk id="17" creationId="{C78FCDEF-1586-6215-DC3E-D3D3968C1663}"/>
          </ac:picMkLst>
        </pc:picChg>
        <pc:picChg chg="add del mod">
          <ac:chgData name="ana maria codreanu" userId="43e3451294982579" providerId="LiveId" clId="{45176F0A-7AD0-4BA3-947F-CA021FE12BA6}" dt="2025-03-17T00:49:56.886" v="1553" actId="21"/>
          <ac:picMkLst>
            <pc:docMk/>
            <pc:sldMk cId="4284585988" sldId="274"/>
            <ac:picMk id="19" creationId="{09F63F49-6601-E2FC-D5E4-92FC93406196}"/>
          </ac:picMkLst>
        </pc:picChg>
        <pc:picChg chg="add mod">
          <ac:chgData name="ana maria codreanu" userId="43e3451294982579" providerId="LiveId" clId="{45176F0A-7AD0-4BA3-947F-CA021FE12BA6}" dt="2025-03-17T00:50:47.445" v="1565" actId="14100"/>
          <ac:picMkLst>
            <pc:docMk/>
            <pc:sldMk cId="4284585988" sldId="274"/>
            <ac:picMk id="21" creationId="{FEB56516-3000-1E0E-6C01-CEA8E5AA2FAD}"/>
          </ac:picMkLst>
        </pc:picChg>
      </pc:sldChg>
      <pc:sldChg chg="addSp delSp modSp new del mod">
        <pc:chgData name="ana maria codreanu" userId="43e3451294982579" providerId="LiveId" clId="{45176F0A-7AD0-4BA3-947F-CA021FE12BA6}" dt="2025-03-17T01:04:10.035" v="1684" actId="2696"/>
        <pc:sldMkLst>
          <pc:docMk/>
          <pc:sldMk cId="398976701" sldId="275"/>
        </pc:sldMkLst>
        <pc:spChg chg="del">
          <ac:chgData name="ana maria codreanu" userId="43e3451294982579" providerId="LiveId" clId="{45176F0A-7AD0-4BA3-947F-CA021FE12BA6}" dt="2025-03-17T01:03:36.638" v="1671" actId="21"/>
          <ac:spMkLst>
            <pc:docMk/>
            <pc:sldMk cId="398976701" sldId="275"/>
            <ac:spMk id="2" creationId="{4A5152E4-39D1-F07F-5ECB-8904762BB3C3}"/>
          </ac:spMkLst>
        </pc:spChg>
        <pc:spChg chg="del">
          <ac:chgData name="ana maria codreanu" userId="43e3451294982579" providerId="LiveId" clId="{45176F0A-7AD0-4BA3-947F-CA021FE12BA6}" dt="2025-03-17T01:03:32.702" v="1670" actId="21"/>
          <ac:spMkLst>
            <pc:docMk/>
            <pc:sldMk cId="398976701" sldId="275"/>
            <ac:spMk id="3" creationId="{19E45B86-08A9-7CEA-A2CE-6863C5B00C49}"/>
          </ac:spMkLst>
        </pc:spChg>
        <pc:picChg chg="add mod">
          <ac:chgData name="ana maria codreanu" userId="43e3451294982579" providerId="LiveId" clId="{45176F0A-7AD0-4BA3-947F-CA021FE12BA6}" dt="2025-03-17T01:04:02.267" v="1683" actId="14100"/>
          <ac:picMkLst>
            <pc:docMk/>
            <pc:sldMk cId="398976701" sldId="275"/>
            <ac:picMk id="5" creationId="{18926A29-9E78-7CF4-5D0C-6DADA3FDC3B1}"/>
          </ac:picMkLst>
        </pc:picChg>
      </pc:sldChg>
      <pc:sldChg chg="addSp delSp modSp add mod">
        <pc:chgData name="ana maria codreanu" userId="43e3451294982579" providerId="LiveId" clId="{45176F0A-7AD0-4BA3-947F-CA021FE12BA6}" dt="2025-03-17T11:22:34.799" v="2757" actId="1076"/>
        <pc:sldMkLst>
          <pc:docMk/>
          <pc:sldMk cId="1111866436" sldId="275"/>
        </pc:sldMkLst>
        <pc:spChg chg="add del mod">
          <ac:chgData name="ana maria codreanu" userId="43e3451294982579" providerId="LiveId" clId="{45176F0A-7AD0-4BA3-947F-CA021FE12BA6}" dt="2025-03-17T01:04:52.787" v="1695" actId="21"/>
          <ac:spMkLst>
            <pc:docMk/>
            <pc:sldMk cId="1111866436" sldId="275"/>
            <ac:spMk id="3" creationId="{A9EC40A7-9724-A2D9-1967-0DC1C35E1AC7}"/>
          </ac:spMkLst>
        </pc:spChg>
        <pc:spChg chg="del mod">
          <ac:chgData name="ana maria codreanu" userId="43e3451294982579" providerId="LiveId" clId="{45176F0A-7AD0-4BA3-947F-CA021FE12BA6}" dt="2025-03-17T01:04:18.554" v="1687" actId="21"/>
          <ac:spMkLst>
            <pc:docMk/>
            <pc:sldMk cId="1111866436" sldId="275"/>
            <ac:spMk id="7" creationId="{89E8A3D8-94BB-EF59-86A3-62F9934BF073}"/>
          </ac:spMkLst>
        </pc:spChg>
        <pc:spChg chg="add del mod">
          <ac:chgData name="ana maria codreanu" userId="43e3451294982579" providerId="LiveId" clId="{45176F0A-7AD0-4BA3-947F-CA021FE12BA6}" dt="2025-03-17T01:11:01.005" v="1766" actId="21"/>
          <ac:spMkLst>
            <pc:docMk/>
            <pc:sldMk cId="1111866436" sldId="275"/>
            <ac:spMk id="10" creationId="{EE0DFC5E-622A-5952-DFFC-8D65FF748427}"/>
          </ac:spMkLst>
        </pc:spChg>
        <pc:spChg chg="add mod">
          <ac:chgData name="ana maria codreanu" userId="43e3451294982579" providerId="LiveId" clId="{45176F0A-7AD0-4BA3-947F-CA021FE12BA6}" dt="2025-03-17T01:27:37.105" v="1887" actId="1076"/>
          <ac:spMkLst>
            <pc:docMk/>
            <pc:sldMk cId="1111866436" sldId="275"/>
            <ac:spMk id="12" creationId="{76C12FAB-A870-2099-F537-38AB198A195E}"/>
          </ac:spMkLst>
        </pc:spChg>
        <pc:spChg chg="add mod">
          <ac:chgData name="ana maria codreanu" userId="43e3451294982579" providerId="LiveId" clId="{45176F0A-7AD0-4BA3-947F-CA021FE12BA6}" dt="2025-03-17T11:22:14.501" v="2742" actId="114"/>
          <ac:spMkLst>
            <pc:docMk/>
            <pc:sldMk cId="1111866436" sldId="275"/>
            <ac:spMk id="14" creationId="{21C34EAE-3F95-26A9-3D3F-7D22F7398F62}"/>
          </ac:spMkLst>
        </pc:spChg>
        <pc:spChg chg="add del mod">
          <ac:chgData name="ana maria codreanu" userId="43e3451294982579" providerId="LiveId" clId="{45176F0A-7AD0-4BA3-947F-CA021FE12BA6}" dt="2025-03-17T01:29:38.601" v="1899" actId="21"/>
          <ac:spMkLst>
            <pc:docMk/>
            <pc:sldMk cId="1111866436" sldId="275"/>
            <ac:spMk id="20" creationId="{6BE51C3A-B18F-9A4F-48D9-7BB1E908EA79}"/>
          </ac:spMkLst>
        </pc:spChg>
        <pc:spChg chg="add mod">
          <ac:chgData name="ana maria codreanu" userId="43e3451294982579" providerId="LiveId" clId="{45176F0A-7AD0-4BA3-947F-CA021FE12BA6}" dt="2025-03-17T11:22:34.248" v="2756" actId="1076"/>
          <ac:spMkLst>
            <pc:docMk/>
            <pc:sldMk cId="1111866436" sldId="275"/>
            <ac:spMk id="22" creationId="{979C0A86-CBA3-500D-4AAE-F4E470236001}"/>
          </ac:spMkLst>
        </pc:spChg>
        <pc:picChg chg="add del mod">
          <ac:chgData name="ana maria codreanu" userId="43e3451294982579" providerId="LiveId" clId="{45176F0A-7AD0-4BA3-947F-CA021FE12BA6}" dt="2025-03-17T11:22:34.799" v="2757" actId="1076"/>
          <ac:picMkLst>
            <pc:docMk/>
            <pc:sldMk cId="1111866436" sldId="275"/>
            <ac:picMk id="4" creationId="{2F9DB3B0-67C1-5F25-C201-3659CC409318}"/>
          </ac:picMkLst>
        </pc:picChg>
        <pc:picChg chg="del">
          <ac:chgData name="ana maria codreanu" userId="43e3451294982579" providerId="LiveId" clId="{45176F0A-7AD0-4BA3-947F-CA021FE12BA6}" dt="2025-03-17T01:05:16.512" v="1703" actId="21"/>
          <ac:picMkLst>
            <pc:docMk/>
            <pc:sldMk cId="1111866436" sldId="275"/>
            <ac:picMk id="6" creationId="{87F5BB04-D888-8886-5C9D-410B6B52AFA6}"/>
          </ac:picMkLst>
        </pc:picChg>
        <pc:picChg chg="add del mod">
          <ac:chgData name="ana maria codreanu" userId="43e3451294982579" providerId="LiveId" clId="{45176F0A-7AD0-4BA3-947F-CA021FE12BA6}" dt="2025-03-17T01:10:54.707" v="1763" actId="478"/>
          <ac:picMkLst>
            <pc:docMk/>
            <pc:sldMk cId="1111866436" sldId="275"/>
            <ac:picMk id="8" creationId="{FD821D3A-B7F2-5801-7756-8C9B8E8A5587}"/>
          </ac:picMkLst>
        </pc:picChg>
        <pc:picChg chg="add mod">
          <ac:chgData name="ana maria codreanu" userId="43e3451294982579" providerId="LiveId" clId="{45176F0A-7AD0-4BA3-947F-CA021FE12BA6}" dt="2025-03-17T01:27:51.114" v="1891" actId="14100"/>
          <ac:picMkLst>
            <pc:docMk/>
            <pc:sldMk cId="1111866436" sldId="275"/>
            <ac:picMk id="17" creationId="{62042BBC-149F-3E7B-0779-031AE957901E}"/>
          </ac:picMkLst>
        </pc:picChg>
      </pc:sldChg>
      <pc:sldChg chg="addSp delSp modSp new mod setBg">
        <pc:chgData name="ana maria codreanu" userId="43e3451294982579" providerId="LiveId" clId="{45176F0A-7AD0-4BA3-947F-CA021FE12BA6}" dt="2025-03-17T11:13:32.403" v="2487" actId="20577"/>
        <pc:sldMkLst>
          <pc:docMk/>
          <pc:sldMk cId="1362010031" sldId="276"/>
        </pc:sldMkLst>
        <pc:spChg chg="del">
          <ac:chgData name="ana maria codreanu" userId="43e3451294982579" providerId="LiveId" clId="{45176F0A-7AD0-4BA3-947F-CA021FE12BA6}" dt="2025-03-17T11:10:21.270" v="2359" actId="478"/>
          <ac:spMkLst>
            <pc:docMk/>
            <pc:sldMk cId="1362010031" sldId="276"/>
            <ac:spMk id="2" creationId="{2DDC7BB1-8B5B-0C9E-DCEA-B45B5280D28A}"/>
          </ac:spMkLst>
        </pc:spChg>
        <pc:spChg chg="del">
          <ac:chgData name="ana maria codreanu" userId="43e3451294982579" providerId="LiveId" clId="{45176F0A-7AD0-4BA3-947F-CA021FE12BA6}" dt="2025-03-17T11:10:23.696" v="2360" actId="478"/>
          <ac:spMkLst>
            <pc:docMk/>
            <pc:sldMk cId="1362010031" sldId="276"/>
            <ac:spMk id="3" creationId="{C3887E5B-F4C1-A965-45E0-3C21FEF8BCE0}"/>
          </ac:spMkLst>
        </pc:spChg>
        <pc:spChg chg="add mod">
          <ac:chgData name="ana maria codreanu" userId="43e3451294982579" providerId="LiveId" clId="{45176F0A-7AD0-4BA3-947F-CA021FE12BA6}" dt="2025-03-17T11:12:18.264" v="2439" actId="1076"/>
          <ac:spMkLst>
            <pc:docMk/>
            <pc:sldMk cId="1362010031" sldId="276"/>
            <ac:spMk id="7" creationId="{15620FC2-A111-B46E-A803-CEF83348DA7B}"/>
          </ac:spMkLst>
        </pc:spChg>
        <pc:spChg chg="add mod">
          <ac:chgData name="ana maria codreanu" userId="43e3451294982579" providerId="LiveId" clId="{45176F0A-7AD0-4BA3-947F-CA021FE12BA6}" dt="2025-03-17T11:13:32.403" v="2487" actId="20577"/>
          <ac:spMkLst>
            <pc:docMk/>
            <pc:sldMk cId="1362010031" sldId="276"/>
            <ac:spMk id="8" creationId="{4642A13E-C95E-E8D7-9876-244E0BE7732A}"/>
          </ac:spMkLst>
        </pc:spChg>
        <pc:spChg chg="add del">
          <ac:chgData name="ana maria codreanu" userId="43e3451294982579" providerId="LiveId" clId="{45176F0A-7AD0-4BA3-947F-CA021FE12BA6}" dt="2025-03-17T11:10:29.889" v="2363" actId="26606"/>
          <ac:spMkLst>
            <pc:docMk/>
            <pc:sldMk cId="1362010031" sldId="276"/>
            <ac:spMk id="10" creationId="{ADE57300-C7FF-4578-99A0-42B0295B123C}"/>
          </ac:spMkLst>
        </pc:spChg>
        <pc:spChg chg="add del">
          <ac:chgData name="ana maria codreanu" userId="43e3451294982579" providerId="LiveId" clId="{45176F0A-7AD0-4BA3-947F-CA021FE12BA6}" dt="2025-03-17T11:10:29.889" v="2363" actId="26606"/>
          <ac:spMkLst>
            <pc:docMk/>
            <pc:sldMk cId="1362010031" sldId="276"/>
            <ac:spMk id="12" creationId="{DB8F8250-7A81-4A19-87AD-FFB2CE4E39A5}"/>
          </ac:spMkLst>
        </pc:spChg>
        <pc:spChg chg="add del">
          <ac:chgData name="ana maria codreanu" userId="43e3451294982579" providerId="LiveId" clId="{45176F0A-7AD0-4BA3-947F-CA021FE12BA6}" dt="2025-03-17T11:10:29.889" v="2363" actId="26606"/>
          <ac:spMkLst>
            <pc:docMk/>
            <pc:sldMk cId="1362010031" sldId="276"/>
            <ac:spMk id="14" creationId="{499F38FC-2DEA-2647-C409-EF75720C1017}"/>
          </ac:spMkLst>
        </pc:spChg>
        <pc:spChg chg="add del">
          <ac:chgData name="ana maria codreanu" userId="43e3451294982579" providerId="LiveId" clId="{45176F0A-7AD0-4BA3-947F-CA021FE12BA6}" dt="2025-03-17T11:10:29.889" v="2363" actId="26606"/>
          <ac:spMkLst>
            <pc:docMk/>
            <pc:sldMk cId="1362010031" sldId="276"/>
            <ac:spMk id="16" creationId="{E20BB609-EF92-42DB-836C-0699A590B5CF}"/>
          </ac:spMkLst>
        </pc:spChg>
        <pc:spChg chg="add del">
          <ac:chgData name="ana maria codreanu" userId="43e3451294982579" providerId="LiveId" clId="{45176F0A-7AD0-4BA3-947F-CA021FE12BA6}" dt="2025-03-17T11:11:01.903" v="2370" actId="26606"/>
          <ac:spMkLst>
            <pc:docMk/>
            <pc:sldMk cId="1362010031" sldId="276"/>
            <ac:spMk id="18" creationId="{B2C335F7-F61C-4EB4-80F2-4B1438FE66BB}"/>
          </ac:spMkLst>
        </pc:spChg>
        <pc:spChg chg="add del">
          <ac:chgData name="ana maria codreanu" userId="43e3451294982579" providerId="LiveId" clId="{45176F0A-7AD0-4BA3-947F-CA021FE12BA6}" dt="2025-03-17T11:11:01.903" v="2370" actId="26606"/>
          <ac:spMkLst>
            <pc:docMk/>
            <pc:sldMk cId="1362010031" sldId="276"/>
            <ac:spMk id="19" creationId="{ADE57300-C7FF-4578-99A0-42B0295B123C}"/>
          </ac:spMkLst>
        </pc:spChg>
        <pc:spChg chg="add del">
          <ac:chgData name="ana maria codreanu" userId="43e3451294982579" providerId="LiveId" clId="{45176F0A-7AD0-4BA3-947F-CA021FE12BA6}" dt="2025-03-17T11:11:01.903" v="2370" actId="26606"/>
          <ac:spMkLst>
            <pc:docMk/>
            <pc:sldMk cId="1362010031" sldId="276"/>
            <ac:spMk id="20" creationId="{DB8F8250-7A81-4A19-87AD-FFB2CE4E39A5}"/>
          </ac:spMkLst>
        </pc:spChg>
        <pc:spChg chg="add del">
          <ac:chgData name="ana maria codreanu" userId="43e3451294982579" providerId="LiveId" clId="{45176F0A-7AD0-4BA3-947F-CA021FE12BA6}" dt="2025-03-17T11:11:01.903" v="2370" actId="26606"/>
          <ac:spMkLst>
            <pc:docMk/>
            <pc:sldMk cId="1362010031" sldId="276"/>
            <ac:spMk id="21" creationId="{499F38FC-2DEA-2647-C409-EF75720C1017}"/>
          </ac:spMkLst>
        </pc:spChg>
        <pc:spChg chg="add del">
          <ac:chgData name="ana maria codreanu" userId="43e3451294982579" providerId="LiveId" clId="{45176F0A-7AD0-4BA3-947F-CA021FE12BA6}" dt="2025-03-17T11:11:01.903" v="2370" actId="26606"/>
          <ac:spMkLst>
            <pc:docMk/>
            <pc:sldMk cId="1362010031" sldId="276"/>
            <ac:spMk id="22" creationId="{E20BB609-EF92-42DB-836C-0699A590B5CF}"/>
          </ac:spMkLst>
        </pc:spChg>
        <pc:picChg chg="add del mod">
          <ac:chgData name="ana maria codreanu" userId="43e3451294982579" providerId="LiveId" clId="{45176F0A-7AD0-4BA3-947F-CA021FE12BA6}" dt="2025-03-17T11:12:31.058" v="2442" actId="14100"/>
          <ac:picMkLst>
            <pc:docMk/>
            <pc:sldMk cId="1362010031" sldId="276"/>
            <ac:picMk id="5" creationId="{5CB8F10E-6AE8-64CB-6967-27D694646929}"/>
          </ac:picMkLst>
        </pc:picChg>
        <pc:picChg chg="add mod">
          <ac:chgData name="ana maria codreanu" userId="43e3451294982579" providerId="LiveId" clId="{45176F0A-7AD0-4BA3-947F-CA021FE12BA6}" dt="2025-03-17T11:10:53.716" v="2367"/>
          <ac:picMkLst>
            <pc:docMk/>
            <pc:sldMk cId="1362010031" sldId="276"/>
            <ac:picMk id="6" creationId="{5CB8F10E-6AE8-64CB-6967-27D694646929}"/>
          </ac:picMkLst>
        </pc:picChg>
      </pc:sldChg>
    </pc:docChg>
  </pc:docChgLst>
</pc:chgInfo>
</file>

<file path=ppt/comments/modernComment_101_696F9348.xml><?xml version="1.0" encoding="utf-8"?>
<p188:cmLst xmlns:a="http://schemas.openxmlformats.org/drawingml/2006/main" xmlns:r="http://schemas.openxmlformats.org/officeDocument/2006/relationships" xmlns:p188="http://schemas.microsoft.com/office/powerpoint/2018/8/main">
  <p188:cm id="{B14414A5-53F0-45BF-BB56-1214C56742F6}" authorId="{6BEEE419-D6AF-35D9-80EE-3D8F3340E498}" created="2025-03-09T21:50:38.577">
    <pc:sldMkLst xmlns:pc="http://schemas.microsoft.com/office/powerpoint/2013/main/command">
      <pc:docMk/>
      <pc:sldMk cId="1768919880" sldId="257"/>
    </pc:sldMkLst>
    <p188:txBody>
      <a:bodyPr/>
      <a:lstStyle/>
      <a:p>
        <a:r>
          <a:rPr lang="en-GB"/>
          <a:t>By Ana Codreanu</a:t>
        </a:r>
      </a:p>
    </p188:txBody>
  </p188:cm>
</p188:cmLst>
</file>

<file path=ppt/diagrams/_rels/data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ata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71837B6-3A46-4510-A630-C1CA368A2664}"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4ABCC379-94F8-4FFF-8E4E-4435A1531141}">
      <dgm:prSet/>
      <dgm:spPr/>
      <dgm:t>
        <a:bodyPr/>
        <a:lstStyle/>
        <a:p>
          <a:r>
            <a:rPr lang="en-GB" i="1" dirty="0">
              <a:latin typeface="Arial" panose="020B0604020202020204" pitchFamily="34" charset="0"/>
              <a:cs typeface="Arial" panose="020B0604020202020204" pitchFamily="34" charset="0"/>
            </a:rPr>
            <a:t>Business Proposition</a:t>
          </a:r>
          <a:endParaRPr lang="en-US" i="1" dirty="0">
            <a:latin typeface="Arial" panose="020B0604020202020204" pitchFamily="34" charset="0"/>
            <a:cs typeface="Arial" panose="020B0604020202020204" pitchFamily="34" charset="0"/>
          </a:endParaRPr>
        </a:p>
      </dgm:t>
    </dgm:pt>
    <dgm:pt modelId="{2E14D649-90D6-40A2-8118-99645E967F00}" type="parTrans" cxnId="{01968C35-D883-492E-AE7A-C972992452C8}">
      <dgm:prSet/>
      <dgm:spPr/>
      <dgm:t>
        <a:bodyPr/>
        <a:lstStyle/>
        <a:p>
          <a:endParaRPr lang="en-US"/>
        </a:p>
      </dgm:t>
    </dgm:pt>
    <dgm:pt modelId="{CE4687F4-1769-4649-9805-8734512CE983}" type="sibTrans" cxnId="{01968C35-D883-492E-AE7A-C972992452C8}">
      <dgm:prSet/>
      <dgm:spPr/>
      <dgm:t>
        <a:bodyPr/>
        <a:lstStyle/>
        <a:p>
          <a:endParaRPr lang="en-US"/>
        </a:p>
      </dgm:t>
    </dgm:pt>
    <dgm:pt modelId="{BF3715F0-9EEA-4004-A636-C785157E3E75}">
      <dgm:prSet/>
      <dgm:spPr/>
      <dgm:t>
        <a:bodyPr/>
        <a:lstStyle/>
        <a:p>
          <a:r>
            <a:rPr lang="en-GB" i="1" dirty="0">
              <a:latin typeface="Arial" panose="020B0604020202020204" pitchFamily="34" charset="0"/>
              <a:cs typeface="Arial" panose="020B0604020202020204" pitchFamily="34" charset="0"/>
            </a:rPr>
            <a:t>Mission Statement</a:t>
          </a:r>
          <a:endParaRPr lang="en-US" i="1" dirty="0">
            <a:latin typeface="Arial" panose="020B0604020202020204" pitchFamily="34" charset="0"/>
            <a:cs typeface="Arial" panose="020B0604020202020204" pitchFamily="34" charset="0"/>
          </a:endParaRPr>
        </a:p>
      </dgm:t>
    </dgm:pt>
    <dgm:pt modelId="{8AEB2975-6734-4580-8A9A-B8B4E7223AD2}" type="parTrans" cxnId="{7ACBA65C-3ABB-4EAC-B6C9-1F05E4B5D203}">
      <dgm:prSet/>
      <dgm:spPr/>
      <dgm:t>
        <a:bodyPr/>
        <a:lstStyle/>
        <a:p>
          <a:endParaRPr lang="en-US"/>
        </a:p>
      </dgm:t>
    </dgm:pt>
    <dgm:pt modelId="{84F707CE-E812-45E3-BB20-75EE363D3A19}" type="sibTrans" cxnId="{7ACBA65C-3ABB-4EAC-B6C9-1F05E4B5D203}">
      <dgm:prSet/>
      <dgm:spPr/>
      <dgm:t>
        <a:bodyPr/>
        <a:lstStyle/>
        <a:p>
          <a:endParaRPr lang="en-US"/>
        </a:p>
      </dgm:t>
    </dgm:pt>
    <dgm:pt modelId="{42CD081C-D7D9-4BF3-86D6-9368BED8ADEF}">
      <dgm:prSet/>
      <dgm:spPr/>
      <dgm:t>
        <a:bodyPr/>
        <a:lstStyle/>
        <a:p>
          <a:r>
            <a:rPr lang="en-GB" i="1" dirty="0">
              <a:latin typeface="Arial" panose="020B0604020202020204" pitchFamily="34" charset="0"/>
              <a:cs typeface="Arial" panose="020B0604020202020204" pitchFamily="34" charset="0"/>
            </a:rPr>
            <a:t>Brief Financial Overview</a:t>
          </a:r>
          <a:endParaRPr lang="en-US" i="1" dirty="0">
            <a:latin typeface="Arial" panose="020B0604020202020204" pitchFamily="34" charset="0"/>
            <a:cs typeface="Arial" panose="020B0604020202020204" pitchFamily="34" charset="0"/>
          </a:endParaRPr>
        </a:p>
      </dgm:t>
    </dgm:pt>
    <dgm:pt modelId="{CB72C5B5-50E5-4CAB-B613-A34B470E0738}" type="parTrans" cxnId="{BC1588F1-A4F9-4DCC-AA91-E5EB539BC85F}">
      <dgm:prSet/>
      <dgm:spPr/>
      <dgm:t>
        <a:bodyPr/>
        <a:lstStyle/>
        <a:p>
          <a:endParaRPr lang="en-US"/>
        </a:p>
      </dgm:t>
    </dgm:pt>
    <dgm:pt modelId="{7196FBDA-387E-4AAA-AA66-E36F9D94E8CE}" type="sibTrans" cxnId="{BC1588F1-A4F9-4DCC-AA91-E5EB539BC85F}">
      <dgm:prSet/>
      <dgm:spPr/>
      <dgm:t>
        <a:bodyPr/>
        <a:lstStyle/>
        <a:p>
          <a:endParaRPr lang="en-US"/>
        </a:p>
      </dgm:t>
    </dgm:pt>
    <dgm:pt modelId="{212C5CED-4568-4F92-A8BC-3270DDD308BC}" type="pres">
      <dgm:prSet presAssocID="{771837B6-3A46-4510-A630-C1CA368A2664}" presName="root" presStyleCnt="0">
        <dgm:presLayoutVars>
          <dgm:dir/>
          <dgm:resizeHandles val="exact"/>
        </dgm:presLayoutVars>
      </dgm:prSet>
      <dgm:spPr/>
    </dgm:pt>
    <dgm:pt modelId="{25AFD645-1E28-401D-84EA-E2EC04E6A23A}" type="pres">
      <dgm:prSet presAssocID="{4ABCC379-94F8-4FFF-8E4E-4435A1531141}" presName="compNode" presStyleCnt="0"/>
      <dgm:spPr/>
    </dgm:pt>
    <dgm:pt modelId="{0F288E64-6F4D-45A5-A949-8F59DD4AB04C}" type="pres">
      <dgm:prSet presAssocID="{4ABCC379-94F8-4FFF-8E4E-4435A153114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CB34F284-79BB-4D89-8D59-BD89133F9F86}" type="pres">
      <dgm:prSet presAssocID="{4ABCC379-94F8-4FFF-8E4E-4435A1531141}" presName="spaceRect" presStyleCnt="0"/>
      <dgm:spPr/>
    </dgm:pt>
    <dgm:pt modelId="{92BDEE47-2482-42AD-B8EC-60D866964018}" type="pres">
      <dgm:prSet presAssocID="{4ABCC379-94F8-4FFF-8E4E-4435A1531141}" presName="textRect" presStyleLbl="revTx" presStyleIdx="0" presStyleCnt="3">
        <dgm:presLayoutVars>
          <dgm:chMax val="1"/>
          <dgm:chPref val="1"/>
        </dgm:presLayoutVars>
      </dgm:prSet>
      <dgm:spPr/>
    </dgm:pt>
    <dgm:pt modelId="{6B41B237-FAD8-4A63-996E-06463A52E1A7}" type="pres">
      <dgm:prSet presAssocID="{CE4687F4-1769-4649-9805-8734512CE983}" presName="sibTrans" presStyleCnt="0"/>
      <dgm:spPr/>
    </dgm:pt>
    <dgm:pt modelId="{17C2918F-D77D-495B-9D7F-5F10545FD3A1}" type="pres">
      <dgm:prSet presAssocID="{BF3715F0-9EEA-4004-A636-C785157E3E75}" presName="compNode" presStyleCnt="0"/>
      <dgm:spPr/>
    </dgm:pt>
    <dgm:pt modelId="{A3C77DF5-FEA4-4582-A173-B4EC4B4F5CE2}" type="pres">
      <dgm:prSet presAssocID="{BF3715F0-9EEA-4004-A636-C785157E3E7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llseye"/>
        </a:ext>
      </dgm:extLst>
    </dgm:pt>
    <dgm:pt modelId="{8259D254-678E-433F-939E-29B7ADF7E6F5}" type="pres">
      <dgm:prSet presAssocID="{BF3715F0-9EEA-4004-A636-C785157E3E75}" presName="spaceRect" presStyleCnt="0"/>
      <dgm:spPr/>
    </dgm:pt>
    <dgm:pt modelId="{E516E18D-8563-446D-AE47-C3D16F1D95D0}" type="pres">
      <dgm:prSet presAssocID="{BF3715F0-9EEA-4004-A636-C785157E3E75}" presName="textRect" presStyleLbl="revTx" presStyleIdx="1" presStyleCnt="3">
        <dgm:presLayoutVars>
          <dgm:chMax val="1"/>
          <dgm:chPref val="1"/>
        </dgm:presLayoutVars>
      </dgm:prSet>
      <dgm:spPr/>
    </dgm:pt>
    <dgm:pt modelId="{931868B2-BEBF-4A07-9FA9-28E8DDE19331}" type="pres">
      <dgm:prSet presAssocID="{84F707CE-E812-45E3-BB20-75EE363D3A19}" presName="sibTrans" presStyleCnt="0"/>
      <dgm:spPr/>
    </dgm:pt>
    <dgm:pt modelId="{63AC22D2-6E03-4DBF-B000-2708BFC9CDF0}" type="pres">
      <dgm:prSet presAssocID="{42CD081C-D7D9-4BF3-86D6-9368BED8ADEF}" presName="compNode" presStyleCnt="0"/>
      <dgm:spPr/>
    </dgm:pt>
    <dgm:pt modelId="{D1EB3419-C15F-4E78-A6E6-E5AC0CD1BEEA}" type="pres">
      <dgm:prSet presAssocID="{42CD081C-D7D9-4BF3-86D6-9368BED8ADE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gnifying glass"/>
        </a:ext>
      </dgm:extLst>
    </dgm:pt>
    <dgm:pt modelId="{CF308727-9E87-4586-BA6A-37AF2BAD9A42}" type="pres">
      <dgm:prSet presAssocID="{42CD081C-D7D9-4BF3-86D6-9368BED8ADEF}" presName="spaceRect" presStyleCnt="0"/>
      <dgm:spPr/>
    </dgm:pt>
    <dgm:pt modelId="{60DAF032-065B-4F0D-A4FC-638A765E1DB9}" type="pres">
      <dgm:prSet presAssocID="{42CD081C-D7D9-4BF3-86D6-9368BED8ADEF}" presName="textRect" presStyleLbl="revTx" presStyleIdx="2" presStyleCnt="3">
        <dgm:presLayoutVars>
          <dgm:chMax val="1"/>
          <dgm:chPref val="1"/>
        </dgm:presLayoutVars>
      </dgm:prSet>
      <dgm:spPr/>
    </dgm:pt>
  </dgm:ptLst>
  <dgm:cxnLst>
    <dgm:cxn modelId="{01968C35-D883-492E-AE7A-C972992452C8}" srcId="{771837B6-3A46-4510-A630-C1CA368A2664}" destId="{4ABCC379-94F8-4FFF-8E4E-4435A1531141}" srcOrd="0" destOrd="0" parTransId="{2E14D649-90D6-40A2-8118-99645E967F00}" sibTransId="{CE4687F4-1769-4649-9805-8734512CE983}"/>
    <dgm:cxn modelId="{7ACBA65C-3ABB-4EAC-B6C9-1F05E4B5D203}" srcId="{771837B6-3A46-4510-A630-C1CA368A2664}" destId="{BF3715F0-9EEA-4004-A636-C785157E3E75}" srcOrd="1" destOrd="0" parTransId="{8AEB2975-6734-4580-8A9A-B8B4E7223AD2}" sibTransId="{84F707CE-E812-45E3-BB20-75EE363D3A19}"/>
    <dgm:cxn modelId="{2F3B6074-CA73-435C-804B-58653C7DAEFF}" type="presOf" srcId="{4ABCC379-94F8-4FFF-8E4E-4435A1531141}" destId="{92BDEE47-2482-42AD-B8EC-60D866964018}" srcOrd="0" destOrd="0" presId="urn:microsoft.com/office/officeart/2018/2/layout/IconLabelList"/>
    <dgm:cxn modelId="{9FC70D9A-ACEF-4C66-A8A7-04DB377C7926}" type="presOf" srcId="{BF3715F0-9EEA-4004-A636-C785157E3E75}" destId="{E516E18D-8563-446D-AE47-C3D16F1D95D0}" srcOrd="0" destOrd="0" presId="urn:microsoft.com/office/officeart/2018/2/layout/IconLabelList"/>
    <dgm:cxn modelId="{591304A1-FCF1-41EF-AE61-751842419DA5}" type="presOf" srcId="{771837B6-3A46-4510-A630-C1CA368A2664}" destId="{212C5CED-4568-4F92-A8BC-3270DDD308BC}" srcOrd="0" destOrd="0" presId="urn:microsoft.com/office/officeart/2018/2/layout/IconLabelList"/>
    <dgm:cxn modelId="{87698BDB-C852-464F-9380-E78CD56CE493}" type="presOf" srcId="{42CD081C-D7D9-4BF3-86D6-9368BED8ADEF}" destId="{60DAF032-065B-4F0D-A4FC-638A765E1DB9}" srcOrd="0" destOrd="0" presId="urn:microsoft.com/office/officeart/2018/2/layout/IconLabelList"/>
    <dgm:cxn modelId="{BC1588F1-A4F9-4DCC-AA91-E5EB539BC85F}" srcId="{771837B6-3A46-4510-A630-C1CA368A2664}" destId="{42CD081C-D7D9-4BF3-86D6-9368BED8ADEF}" srcOrd="2" destOrd="0" parTransId="{CB72C5B5-50E5-4CAB-B613-A34B470E0738}" sibTransId="{7196FBDA-387E-4AAA-AA66-E36F9D94E8CE}"/>
    <dgm:cxn modelId="{FB2DF853-4EED-4358-AEAA-D1B8FE8B6C7B}" type="presParOf" srcId="{212C5CED-4568-4F92-A8BC-3270DDD308BC}" destId="{25AFD645-1E28-401D-84EA-E2EC04E6A23A}" srcOrd="0" destOrd="0" presId="urn:microsoft.com/office/officeart/2018/2/layout/IconLabelList"/>
    <dgm:cxn modelId="{43887E43-FE96-4533-858C-5E24E6DFDDE2}" type="presParOf" srcId="{25AFD645-1E28-401D-84EA-E2EC04E6A23A}" destId="{0F288E64-6F4D-45A5-A949-8F59DD4AB04C}" srcOrd="0" destOrd="0" presId="urn:microsoft.com/office/officeart/2018/2/layout/IconLabelList"/>
    <dgm:cxn modelId="{020EBF47-5408-40B8-9E5F-00E74A289AC3}" type="presParOf" srcId="{25AFD645-1E28-401D-84EA-E2EC04E6A23A}" destId="{CB34F284-79BB-4D89-8D59-BD89133F9F86}" srcOrd="1" destOrd="0" presId="urn:microsoft.com/office/officeart/2018/2/layout/IconLabelList"/>
    <dgm:cxn modelId="{9497FEB6-2182-4E8E-9E72-4E778EBEC680}" type="presParOf" srcId="{25AFD645-1E28-401D-84EA-E2EC04E6A23A}" destId="{92BDEE47-2482-42AD-B8EC-60D866964018}" srcOrd="2" destOrd="0" presId="urn:microsoft.com/office/officeart/2018/2/layout/IconLabelList"/>
    <dgm:cxn modelId="{677994CB-142F-434E-B2D7-81D7D8E88A80}" type="presParOf" srcId="{212C5CED-4568-4F92-A8BC-3270DDD308BC}" destId="{6B41B237-FAD8-4A63-996E-06463A52E1A7}" srcOrd="1" destOrd="0" presId="urn:microsoft.com/office/officeart/2018/2/layout/IconLabelList"/>
    <dgm:cxn modelId="{4B41C8EB-FA2A-4C66-9EE6-93E14E48D608}" type="presParOf" srcId="{212C5CED-4568-4F92-A8BC-3270DDD308BC}" destId="{17C2918F-D77D-495B-9D7F-5F10545FD3A1}" srcOrd="2" destOrd="0" presId="urn:microsoft.com/office/officeart/2018/2/layout/IconLabelList"/>
    <dgm:cxn modelId="{C48C8B47-498A-4FB4-A8E9-770B4595A2ED}" type="presParOf" srcId="{17C2918F-D77D-495B-9D7F-5F10545FD3A1}" destId="{A3C77DF5-FEA4-4582-A173-B4EC4B4F5CE2}" srcOrd="0" destOrd="0" presId="urn:microsoft.com/office/officeart/2018/2/layout/IconLabelList"/>
    <dgm:cxn modelId="{83E4E963-F831-4ACE-B144-8DD84C1CD686}" type="presParOf" srcId="{17C2918F-D77D-495B-9D7F-5F10545FD3A1}" destId="{8259D254-678E-433F-939E-29B7ADF7E6F5}" srcOrd="1" destOrd="0" presId="urn:microsoft.com/office/officeart/2018/2/layout/IconLabelList"/>
    <dgm:cxn modelId="{0220FEE9-FEB8-45AE-84C2-2A7D5801B1EF}" type="presParOf" srcId="{17C2918F-D77D-495B-9D7F-5F10545FD3A1}" destId="{E516E18D-8563-446D-AE47-C3D16F1D95D0}" srcOrd="2" destOrd="0" presId="urn:microsoft.com/office/officeart/2018/2/layout/IconLabelList"/>
    <dgm:cxn modelId="{453574FD-6E44-4420-A510-32751C22DD76}" type="presParOf" srcId="{212C5CED-4568-4F92-A8BC-3270DDD308BC}" destId="{931868B2-BEBF-4A07-9FA9-28E8DDE19331}" srcOrd="3" destOrd="0" presId="urn:microsoft.com/office/officeart/2018/2/layout/IconLabelList"/>
    <dgm:cxn modelId="{F4D66373-C0C5-435D-B515-5C3BCA8A515D}" type="presParOf" srcId="{212C5CED-4568-4F92-A8BC-3270DDD308BC}" destId="{63AC22D2-6E03-4DBF-B000-2708BFC9CDF0}" srcOrd="4" destOrd="0" presId="urn:microsoft.com/office/officeart/2018/2/layout/IconLabelList"/>
    <dgm:cxn modelId="{08858577-B33D-4430-8BAC-511E01AD713F}" type="presParOf" srcId="{63AC22D2-6E03-4DBF-B000-2708BFC9CDF0}" destId="{D1EB3419-C15F-4E78-A6E6-E5AC0CD1BEEA}" srcOrd="0" destOrd="0" presId="urn:microsoft.com/office/officeart/2018/2/layout/IconLabelList"/>
    <dgm:cxn modelId="{7AF2F190-BF71-4693-9879-FF0EE294829F}" type="presParOf" srcId="{63AC22D2-6E03-4DBF-B000-2708BFC9CDF0}" destId="{CF308727-9E87-4586-BA6A-37AF2BAD9A42}" srcOrd="1" destOrd="0" presId="urn:microsoft.com/office/officeart/2018/2/layout/IconLabelList"/>
    <dgm:cxn modelId="{F7D7635A-73B0-4737-BBE6-943158DB3CF4}" type="presParOf" srcId="{63AC22D2-6E03-4DBF-B000-2708BFC9CDF0}" destId="{60DAF032-065B-4F0D-A4FC-638A765E1DB9}"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3923534-C5C8-4809-B0AE-F1A0F30E165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ED171F22-51EC-4115-BA57-44B4167AFFF2}">
      <dgm:prSet custT="1"/>
      <dgm:spPr/>
      <dgm:t>
        <a:bodyPr/>
        <a:lstStyle/>
        <a:p>
          <a:pPr>
            <a:lnSpc>
              <a:spcPct val="100000"/>
            </a:lnSpc>
          </a:pPr>
          <a:r>
            <a:rPr lang="en-GB" sz="2000" b="1" i="1" dirty="0">
              <a:latin typeface="Arial" panose="020B0604020202020204" pitchFamily="34" charset="0"/>
              <a:cs typeface="Arial" panose="020B0604020202020204" pitchFamily="34" charset="0"/>
            </a:rPr>
            <a:t>Marketing Examples</a:t>
          </a:r>
          <a:endParaRPr lang="en-US" sz="2000" i="1" dirty="0">
            <a:latin typeface="Arial" panose="020B0604020202020204" pitchFamily="34" charset="0"/>
            <a:cs typeface="Arial" panose="020B0604020202020204" pitchFamily="34" charset="0"/>
          </a:endParaRPr>
        </a:p>
      </dgm:t>
    </dgm:pt>
    <dgm:pt modelId="{F883D064-9FC2-485A-8039-8F3262ED0BB4}" type="parTrans" cxnId="{46EBEC04-098F-4A66-96CE-D1B80CADFAFD}">
      <dgm:prSet/>
      <dgm:spPr/>
      <dgm:t>
        <a:bodyPr/>
        <a:lstStyle/>
        <a:p>
          <a:endParaRPr lang="en-US"/>
        </a:p>
      </dgm:t>
    </dgm:pt>
    <dgm:pt modelId="{6D103F12-2DFC-4F47-BB18-E6A958997C9F}" type="sibTrans" cxnId="{46EBEC04-098F-4A66-96CE-D1B80CADFAFD}">
      <dgm:prSet/>
      <dgm:spPr/>
      <dgm:t>
        <a:bodyPr/>
        <a:lstStyle/>
        <a:p>
          <a:endParaRPr lang="en-US"/>
        </a:p>
      </dgm:t>
    </dgm:pt>
    <dgm:pt modelId="{FD7F7BE3-26EC-46D5-8536-70000BF50C7A}">
      <dgm:prSet custT="1"/>
      <dgm:spPr/>
      <dgm:t>
        <a:bodyPr/>
        <a:lstStyle/>
        <a:p>
          <a:pPr>
            <a:lnSpc>
              <a:spcPct val="100000"/>
            </a:lnSpc>
          </a:pPr>
          <a:r>
            <a:rPr lang="en-GB" sz="1800" b="1" i="1" dirty="0">
              <a:latin typeface="Arial" panose="020B0604020202020204" pitchFamily="34" charset="0"/>
              <a:cs typeface="Arial" panose="020B0604020202020204" pitchFamily="34" charset="0"/>
            </a:rPr>
            <a:t>Online Marketing</a:t>
          </a:r>
          <a:r>
            <a:rPr lang="en-GB" sz="1800" i="1" dirty="0">
              <a:latin typeface="Arial" panose="020B0604020202020204" pitchFamily="34" charset="0"/>
              <a:cs typeface="Arial" panose="020B0604020202020204" pitchFamily="34" charset="0"/>
            </a:rPr>
            <a:t>: </a:t>
          </a:r>
          <a:br>
            <a:rPr lang="en-GB" sz="1800" i="1" dirty="0">
              <a:latin typeface="Arial" panose="020B0604020202020204" pitchFamily="34" charset="0"/>
              <a:cs typeface="Arial" panose="020B0604020202020204" pitchFamily="34" charset="0"/>
            </a:rPr>
          </a:br>
          <a:r>
            <a:rPr lang="en-GB" sz="1800" i="1" dirty="0">
              <a:latin typeface="Arial" panose="020B0604020202020204" pitchFamily="34" charset="0"/>
              <a:cs typeface="Arial" panose="020B0604020202020204" pitchFamily="34" charset="0"/>
            </a:rPr>
            <a:t>Social Media</a:t>
          </a:r>
          <a:br>
            <a:rPr lang="en-GB" sz="1800" i="1" dirty="0">
              <a:latin typeface="Arial" panose="020B0604020202020204" pitchFamily="34" charset="0"/>
              <a:cs typeface="Arial" panose="020B0604020202020204" pitchFamily="34" charset="0"/>
            </a:rPr>
          </a:br>
          <a:r>
            <a:rPr lang="en-GB" sz="1800" i="1" dirty="0">
              <a:latin typeface="Arial" panose="020B0604020202020204" pitchFamily="34" charset="0"/>
              <a:cs typeface="Arial" panose="020B0604020202020204" pitchFamily="34" charset="0"/>
            </a:rPr>
            <a:t>Google My Business</a:t>
          </a:r>
          <a:br>
            <a:rPr lang="en-GB" sz="1800" i="1" dirty="0">
              <a:latin typeface="Arial" panose="020B0604020202020204" pitchFamily="34" charset="0"/>
              <a:cs typeface="Arial" panose="020B0604020202020204" pitchFamily="34" charset="0"/>
            </a:rPr>
          </a:br>
          <a:r>
            <a:rPr lang="en-GB" sz="1800" i="1" dirty="0">
              <a:latin typeface="Arial" panose="020B0604020202020204" pitchFamily="34" charset="0"/>
              <a:cs typeface="Arial" panose="020B0604020202020204" pitchFamily="34" charset="0"/>
            </a:rPr>
            <a:t>Search Engine Optimisation (SEO)</a:t>
          </a:r>
          <a:endParaRPr lang="en-US" sz="1800" i="1" dirty="0">
            <a:latin typeface="Arial" panose="020B0604020202020204" pitchFamily="34" charset="0"/>
            <a:cs typeface="Arial" panose="020B0604020202020204" pitchFamily="34" charset="0"/>
          </a:endParaRPr>
        </a:p>
      </dgm:t>
    </dgm:pt>
    <dgm:pt modelId="{AAA58DA2-05FA-4338-91FE-03C1A3E3AE7B}" type="parTrans" cxnId="{9D3B1697-AF78-40E2-A920-2B41A75A2F8A}">
      <dgm:prSet/>
      <dgm:spPr/>
      <dgm:t>
        <a:bodyPr/>
        <a:lstStyle/>
        <a:p>
          <a:endParaRPr lang="en-US"/>
        </a:p>
      </dgm:t>
    </dgm:pt>
    <dgm:pt modelId="{A00D2E00-FAB3-41E4-913F-FB3F30ED9D06}" type="sibTrans" cxnId="{9D3B1697-AF78-40E2-A920-2B41A75A2F8A}">
      <dgm:prSet/>
      <dgm:spPr/>
      <dgm:t>
        <a:bodyPr/>
        <a:lstStyle/>
        <a:p>
          <a:endParaRPr lang="en-US"/>
        </a:p>
      </dgm:t>
    </dgm:pt>
    <dgm:pt modelId="{FFBEC689-88C7-41C8-8787-71B5DB89C76B}">
      <dgm:prSet custT="1"/>
      <dgm:spPr/>
      <dgm:t>
        <a:bodyPr/>
        <a:lstStyle/>
        <a:p>
          <a:pPr>
            <a:lnSpc>
              <a:spcPct val="100000"/>
            </a:lnSpc>
          </a:pPr>
          <a:r>
            <a:rPr lang="en-GB" sz="1800" b="1" i="1" dirty="0">
              <a:latin typeface="Arial" panose="020B0604020202020204" pitchFamily="34" charset="0"/>
              <a:cs typeface="Arial" panose="020B0604020202020204" pitchFamily="34" charset="0"/>
            </a:rPr>
            <a:t>Offline Marketing</a:t>
          </a:r>
          <a:r>
            <a:rPr lang="en-GB" sz="1800" i="1" dirty="0">
              <a:latin typeface="Arial" panose="020B0604020202020204" pitchFamily="34" charset="0"/>
              <a:cs typeface="Arial" panose="020B0604020202020204" pitchFamily="34" charset="0"/>
            </a:rPr>
            <a:t>: </a:t>
          </a:r>
          <a:br>
            <a:rPr lang="en-GB" sz="1800" i="1" dirty="0">
              <a:latin typeface="Arial" panose="020B0604020202020204" pitchFamily="34" charset="0"/>
              <a:cs typeface="Arial" panose="020B0604020202020204" pitchFamily="34" charset="0"/>
            </a:rPr>
          </a:br>
          <a:r>
            <a:rPr lang="en-GB" sz="1800" i="1" dirty="0">
              <a:latin typeface="Arial" panose="020B0604020202020204" pitchFamily="34" charset="0"/>
              <a:cs typeface="Arial" panose="020B0604020202020204" pitchFamily="34" charset="0"/>
            </a:rPr>
            <a:t>Flyers and Business Cards</a:t>
          </a:r>
          <a:br>
            <a:rPr lang="en-GB" sz="1800" i="1" dirty="0">
              <a:latin typeface="Arial" panose="020B0604020202020204" pitchFamily="34" charset="0"/>
              <a:cs typeface="Arial" panose="020B0604020202020204" pitchFamily="34" charset="0"/>
            </a:rPr>
          </a:br>
          <a:r>
            <a:rPr lang="en-GB" sz="1800" i="1" dirty="0">
              <a:latin typeface="Arial" panose="020B0604020202020204" pitchFamily="34" charset="0"/>
              <a:cs typeface="Arial" panose="020B0604020202020204" pitchFamily="34" charset="0"/>
            </a:rPr>
            <a:t>Physical Displays</a:t>
          </a:r>
          <a:br>
            <a:rPr lang="en-GB" sz="1800" i="1" dirty="0">
              <a:latin typeface="Arial" panose="020B0604020202020204" pitchFamily="34" charset="0"/>
              <a:cs typeface="Arial" panose="020B0604020202020204" pitchFamily="34" charset="0"/>
            </a:rPr>
          </a:br>
          <a:r>
            <a:rPr lang="en-GB" sz="1800" i="1" dirty="0">
              <a:latin typeface="Arial" panose="020B0604020202020204" pitchFamily="34" charset="0"/>
              <a:cs typeface="Arial" panose="020B0604020202020204" pitchFamily="34" charset="0"/>
            </a:rPr>
            <a:t>Event Participation</a:t>
          </a:r>
          <a:br>
            <a:rPr lang="en-GB" sz="1800" i="1" dirty="0">
              <a:latin typeface="Arial" panose="020B0604020202020204" pitchFamily="34" charset="0"/>
              <a:cs typeface="Arial" panose="020B0604020202020204" pitchFamily="34" charset="0"/>
            </a:rPr>
          </a:br>
          <a:endParaRPr lang="en-US" sz="1800" i="1" dirty="0">
            <a:latin typeface="Arial" panose="020B0604020202020204" pitchFamily="34" charset="0"/>
            <a:cs typeface="Arial" panose="020B0604020202020204" pitchFamily="34" charset="0"/>
          </a:endParaRPr>
        </a:p>
      </dgm:t>
    </dgm:pt>
    <dgm:pt modelId="{4238E681-DEAF-4157-A395-64CBB0E2DD60}" type="parTrans" cxnId="{49EE87DA-863E-4418-A710-62F53078D5EF}">
      <dgm:prSet/>
      <dgm:spPr/>
      <dgm:t>
        <a:bodyPr/>
        <a:lstStyle/>
        <a:p>
          <a:endParaRPr lang="en-US"/>
        </a:p>
      </dgm:t>
    </dgm:pt>
    <dgm:pt modelId="{AFAB1EF6-2A2E-4F2F-8814-8B41FF5166BE}" type="sibTrans" cxnId="{49EE87DA-863E-4418-A710-62F53078D5EF}">
      <dgm:prSet/>
      <dgm:spPr/>
      <dgm:t>
        <a:bodyPr/>
        <a:lstStyle/>
        <a:p>
          <a:endParaRPr lang="en-US"/>
        </a:p>
      </dgm:t>
    </dgm:pt>
    <dgm:pt modelId="{BA245147-1F7F-4879-A29A-CF9BB43E6796}" type="pres">
      <dgm:prSet presAssocID="{73923534-C5C8-4809-B0AE-F1A0F30E165B}" presName="root" presStyleCnt="0">
        <dgm:presLayoutVars>
          <dgm:dir/>
          <dgm:resizeHandles val="exact"/>
        </dgm:presLayoutVars>
      </dgm:prSet>
      <dgm:spPr/>
    </dgm:pt>
    <dgm:pt modelId="{65865D26-F306-4DB6-869E-DA37B1A03EC0}" type="pres">
      <dgm:prSet presAssocID="{ED171F22-51EC-4115-BA57-44B4167AFFF2}" presName="compNode" presStyleCnt="0"/>
      <dgm:spPr/>
    </dgm:pt>
    <dgm:pt modelId="{B367F5E3-7595-4CA0-8991-44AF074D505B}" type="pres">
      <dgm:prSet presAssocID="{ED171F22-51EC-4115-BA57-44B4167AFFF2}" presName="bgRect" presStyleLbl="bgShp" presStyleIdx="0" presStyleCnt="3" custLinFactNeighborX="-184" custLinFactNeighborY="615"/>
      <dgm:spPr/>
    </dgm:pt>
    <dgm:pt modelId="{55B2B8FE-FFCC-42D6-874C-A695E9730274}" type="pres">
      <dgm:prSet presAssocID="{ED171F22-51EC-4115-BA57-44B4167AFFF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egaphone"/>
        </a:ext>
      </dgm:extLst>
    </dgm:pt>
    <dgm:pt modelId="{E2DDCF25-4612-40B5-9970-E18562CC2E7B}" type="pres">
      <dgm:prSet presAssocID="{ED171F22-51EC-4115-BA57-44B4167AFFF2}" presName="spaceRect" presStyleCnt="0"/>
      <dgm:spPr/>
    </dgm:pt>
    <dgm:pt modelId="{5AC49575-C8D3-40D6-940E-E67F91F8C131}" type="pres">
      <dgm:prSet presAssocID="{ED171F22-51EC-4115-BA57-44B4167AFFF2}" presName="parTx" presStyleLbl="revTx" presStyleIdx="0" presStyleCnt="3">
        <dgm:presLayoutVars>
          <dgm:chMax val="0"/>
          <dgm:chPref val="0"/>
        </dgm:presLayoutVars>
      </dgm:prSet>
      <dgm:spPr/>
    </dgm:pt>
    <dgm:pt modelId="{7888B552-7803-4E23-83DF-2BDC2851F54E}" type="pres">
      <dgm:prSet presAssocID="{6D103F12-2DFC-4F47-BB18-E6A958997C9F}" presName="sibTrans" presStyleCnt="0"/>
      <dgm:spPr/>
    </dgm:pt>
    <dgm:pt modelId="{90D208BA-EBEA-4A93-9580-2ADED6359065}" type="pres">
      <dgm:prSet presAssocID="{FD7F7BE3-26EC-46D5-8536-70000BF50C7A}" presName="compNode" presStyleCnt="0"/>
      <dgm:spPr/>
    </dgm:pt>
    <dgm:pt modelId="{A935FB7B-287E-4C3D-B461-9087E5344BFF}" type="pres">
      <dgm:prSet presAssocID="{FD7F7BE3-26EC-46D5-8536-70000BF50C7A}" presName="bgRect" presStyleLbl="bgShp" presStyleIdx="1" presStyleCnt="3" custLinFactNeighborX="-184" custLinFactNeighborY="1762"/>
      <dgm:spPr/>
    </dgm:pt>
    <dgm:pt modelId="{0B7E2797-4680-454F-BEAD-A8A99B265BDA}" type="pres">
      <dgm:prSet presAssocID="{FD7F7BE3-26EC-46D5-8536-70000BF50C7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agnifying glass"/>
        </a:ext>
      </dgm:extLst>
    </dgm:pt>
    <dgm:pt modelId="{A64652A1-2E8A-47B4-BF51-F4CA8DCDF85A}" type="pres">
      <dgm:prSet presAssocID="{FD7F7BE3-26EC-46D5-8536-70000BF50C7A}" presName="spaceRect" presStyleCnt="0"/>
      <dgm:spPr/>
    </dgm:pt>
    <dgm:pt modelId="{AFBC30F8-B063-4BA5-B3BC-B9C8EB0947F2}" type="pres">
      <dgm:prSet presAssocID="{FD7F7BE3-26EC-46D5-8536-70000BF50C7A}" presName="parTx" presStyleLbl="revTx" presStyleIdx="1" presStyleCnt="3">
        <dgm:presLayoutVars>
          <dgm:chMax val="0"/>
          <dgm:chPref val="0"/>
        </dgm:presLayoutVars>
      </dgm:prSet>
      <dgm:spPr/>
    </dgm:pt>
    <dgm:pt modelId="{AFC56A81-4625-4CCA-B473-E45041926449}" type="pres">
      <dgm:prSet presAssocID="{A00D2E00-FAB3-41E4-913F-FB3F30ED9D06}" presName="sibTrans" presStyleCnt="0"/>
      <dgm:spPr/>
    </dgm:pt>
    <dgm:pt modelId="{3F548AEB-0D4C-405A-B449-30179178797E}" type="pres">
      <dgm:prSet presAssocID="{FFBEC689-88C7-41C8-8787-71B5DB89C76B}" presName="compNode" presStyleCnt="0"/>
      <dgm:spPr/>
    </dgm:pt>
    <dgm:pt modelId="{7D28D8E2-0AD6-424D-A694-C94E7487B6A5}" type="pres">
      <dgm:prSet presAssocID="{FFBEC689-88C7-41C8-8787-71B5DB89C76B}" presName="bgRect" presStyleLbl="bgShp" presStyleIdx="2" presStyleCnt="3"/>
      <dgm:spPr/>
    </dgm:pt>
    <dgm:pt modelId="{1D7CC10B-7ED6-48AE-8BA6-12CF4028C89C}" type="pres">
      <dgm:prSet presAssocID="{FFBEC689-88C7-41C8-8787-71B5DB89C76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arketing"/>
        </a:ext>
      </dgm:extLst>
    </dgm:pt>
    <dgm:pt modelId="{EF3EBDA2-9B37-4A64-A9AB-3D1A8BF2AF5A}" type="pres">
      <dgm:prSet presAssocID="{FFBEC689-88C7-41C8-8787-71B5DB89C76B}" presName="spaceRect" presStyleCnt="0"/>
      <dgm:spPr/>
    </dgm:pt>
    <dgm:pt modelId="{21BFF858-EB36-455D-B0D7-6F5A6802E09A}" type="pres">
      <dgm:prSet presAssocID="{FFBEC689-88C7-41C8-8787-71B5DB89C76B}" presName="parTx" presStyleLbl="revTx" presStyleIdx="2" presStyleCnt="3">
        <dgm:presLayoutVars>
          <dgm:chMax val="0"/>
          <dgm:chPref val="0"/>
        </dgm:presLayoutVars>
      </dgm:prSet>
      <dgm:spPr/>
    </dgm:pt>
  </dgm:ptLst>
  <dgm:cxnLst>
    <dgm:cxn modelId="{F371EB04-35B1-4C84-A729-E55C4C380C64}" type="presOf" srcId="{73923534-C5C8-4809-B0AE-F1A0F30E165B}" destId="{BA245147-1F7F-4879-A29A-CF9BB43E6796}" srcOrd="0" destOrd="0" presId="urn:microsoft.com/office/officeart/2018/2/layout/IconVerticalSolidList"/>
    <dgm:cxn modelId="{46EBEC04-098F-4A66-96CE-D1B80CADFAFD}" srcId="{73923534-C5C8-4809-B0AE-F1A0F30E165B}" destId="{ED171F22-51EC-4115-BA57-44B4167AFFF2}" srcOrd="0" destOrd="0" parTransId="{F883D064-9FC2-485A-8039-8F3262ED0BB4}" sibTransId="{6D103F12-2DFC-4F47-BB18-E6A958997C9F}"/>
    <dgm:cxn modelId="{E452D00E-C006-4260-9220-F1C9DA33CD14}" type="presOf" srcId="{FD7F7BE3-26EC-46D5-8536-70000BF50C7A}" destId="{AFBC30F8-B063-4BA5-B3BC-B9C8EB0947F2}" srcOrd="0" destOrd="0" presId="urn:microsoft.com/office/officeart/2018/2/layout/IconVerticalSolidList"/>
    <dgm:cxn modelId="{9D3B1697-AF78-40E2-A920-2B41A75A2F8A}" srcId="{73923534-C5C8-4809-B0AE-F1A0F30E165B}" destId="{FD7F7BE3-26EC-46D5-8536-70000BF50C7A}" srcOrd="1" destOrd="0" parTransId="{AAA58DA2-05FA-4338-91FE-03C1A3E3AE7B}" sibTransId="{A00D2E00-FAB3-41E4-913F-FB3F30ED9D06}"/>
    <dgm:cxn modelId="{4EACCEB8-96CB-4C9C-979B-BA443353CAFE}" type="presOf" srcId="{FFBEC689-88C7-41C8-8787-71B5DB89C76B}" destId="{21BFF858-EB36-455D-B0D7-6F5A6802E09A}" srcOrd="0" destOrd="0" presId="urn:microsoft.com/office/officeart/2018/2/layout/IconVerticalSolidList"/>
    <dgm:cxn modelId="{CE6F17C3-EB53-47C2-B8C4-ED4AF944CCA7}" type="presOf" srcId="{ED171F22-51EC-4115-BA57-44B4167AFFF2}" destId="{5AC49575-C8D3-40D6-940E-E67F91F8C131}" srcOrd="0" destOrd="0" presId="urn:microsoft.com/office/officeart/2018/2/layout/IconVerticalSolidList"/>
    <dgm:cxn modelId="{49EE87DA-863E-4418-A710-62F53078D5EF}" srcId="{73923534-C5C8-4809-B0AE-F1A0F30E165B}" destId="{FFBEC689-88C7-41C8-8787-71B5DB89C76B}" srcOrd="2" destOrd="0" parTransId="{4238E681-DEAF-4157-A395-64CBB0E2DD60}" sibTransId="{AFAB1EF6-2A2E-4F2F-8814-8B41FF5166BE}"/>
    <dgm:cxn modelId="{6EA7AF25-DCDC-4364-AC79-5DDE35AF887B}" type="presParOf" srcId="{BA245147-1F7F-4879-A29A-CF9BB43E6796}" destId="{65865D26-F306-4DB6-869E-DA37B1A03EC0}" srcOrd="0" destOrd="0" presId="urn:microsoft.com/office/officeart/2018/2/layout/IconVerticalSolidList"/>
    <dgm:cxn modelId="{E05FDBDC-181A-4087-AEED-180FFC33DB2B}" type="presParOf" srcId="{65865D26-F306-4DB6-869E-DA37B1A03EC0}" destId="{B367F5E3-7595-4CA0-8991-44AF074D505B}" srcOrd="0" destOrd="0" presId="urn:microsoft.com/office/officeart/2018/2/layout/IconVerticalSolidList"/>
    <dgm:cxn modelId="{7070B156-2213-41A3-A1CC-AB7BB76FCF2F}" type="presParOf" srcId="{65865D26-F306-4DB6-869E-DA37B1A03EC0}" destId="{55B2B8FE-FFCC-42D6-874C-A695E9730274}" srcOrd="1" destOrd="0" presId="urn:microsoft.com/office/officeart/2018/2/layout/IconVerticalSolidList"/>
    <dgm:cxn modelId="{2C1763BD-EABE-469B-8227-332DEAE61743}" type="presParOf" srcId="{65865D26-F306-4DB6-869E-DA37B1A03EC0}" destId="{E2DDCF25-4612-40B5-9970-E18562CC2E7B}" srcOrd="2" destOrd="0" presId="urn:microsoft.com/office/officeart/2018/2/layout/IconVerticalSolidList"/>
    <dgm:cxn modelId="{DCCE202D-A216-48F4-A4DA-D7D58BB86E35}" type="presParOf" srcId="{65865D26-F306-4DB6-869E-DA37B1A03EC0}" destId="{5AC49575-C8D3-40D6-940E-E67F91F8C131}" srcOrd="3" destOrd="0" presId="urn:microsoft.com/office/officeart/2018/2/layout/IconVerticalSolidList"/>
    <dgm:cxn modelId="{B3E22725-1982-4F4C-8965-4FF2606AE712}" type="presParOf" srcId="{BA245147-1F7F-4879-A29A-CF9BB43E6796}" destId="{7888B552-7803-4E23-83DF-2BDC2851F54E}" srcOrd="1" destOrd="0" presId="urn:microsoft.com/office/officeart/2018/2/layout/IconVerticalSolidList"/>
    <dgm:cxn modelId="{0A4E933C-07B3-4A42-A668-A6B88E0D2636}" type="presParOf" srcId="{BA245147-1F7F-4879-A29A-CF9BB43E6796}" destId="{90D208BA-EBEA-4A93-9580-2ADED6359065}" srcOrd="2" destOrd="0" presId="urn:microsoft.com/office/officeart/2018/2/layout/IconVerticalSolidList"/>
    <dgm:cxn modelId="{56B8236A-AA1B-4585-A83B-4973E955F9D9}" type="presParOf" srcId="{90D208BA-EBEA-4A93-9580-2ADED6359065}" destId="{A935FB7B-287E-4C3D-B461-9087E5344BFF}" srcOrd="0" destOrd="0" presId="urn:microsoft.com/office/officeart/2018/2/layout/IconVerticalSolidList"/>
    <dgm:cxn modelId="{C9C3DE62-836C-4452-86C9-382B00142B67}" type="presParOf" srcId="{90D208BA-EBEA-4A93-9580-2ADED6359065}" destId="{0B7E2797-4680-454F-BEAD-A8A99B265BDA}" srcOrd="1" destOrd="0" presId="urn:microsoft.com/office/officeart/2018/2/layout/IconVerticalSolidList"/>
    <dgm:cxn modelId="{0D1E3AE7-65DE-477D-B9CF-AB014A788883}" type="presParOf" srcId="{90D208BA-EBEA-4A93-9580-2ADED6359065}" destId="{A64652A1-2E8A-47B4-BF51-F4CA8DCDF85A}" srcOrd="2" destOrd="0" presId="urn:microsoft.com/office/officeart/2018/2/layout/IconVerticalSolidList"/>
    <dgm:cxn modelId="{A1D774F3-8FAE-4B85-8D51-F42D80BDE809}" type="presParOf" srcId="{90D208BA-EBEA-4A93-9580-2ADED6359065}" destId="{AFBC30F8-B063-4BA5-B3BC-B9C8EB0947F2}" srcOrd="3" destOrd="0" presId="urn:microsoft.com/office/officeart/2018/2/layout/IconVerticalSolidList"/>
    <dgm:cxn modelId="{CE57519D-4928-4D52-B83E-A2D047729AC4}" type="presParOf" srcId="{BA245147-1F7F-4879-A29A-CF9BB43E6796}" destId="{AFC56A81-4625-4CCA-B473-E45041926449}" srcOrd="3" destOrd="0" presId="urn:microsoft.com/office/officeart/2018/2/layout/IconVerticalSolidList"/>
    <dgm:cxn modelId="{41C6588F-7768-40C9-86D6-994704901FBB}" type="presParOf" srcId="{BA245147-1F7F-4879-A29A-CF9BB43E6796}" destId="{3F548AEB-0D4C-405A-B449-30179178797E}" srcOrd="4" destOrd="0" presId="urn:microsoft.com/office/officeart/2018/2/layout/IconVerticalSolidList"/>
    <dgm:cxn modelId="{1024D263-D3F5-42DE-BF0E-2543E85326B5}" type="presParOf" srcId="{3F548AEB-0D4C-405A-B449-30179178797E}" destId="{7D28D8E2-0AD6-424D-A694-C94E7487B6A5}" srcOrd="0" destOrd="0" presId="urn:microsoft.com/office/officeart/2018/2/layout/IconVerticalSolidList"/>
    <dgm:cxn modelId="{D6E882E9-E099-4D9F-97FA-4975BDCCCA3F}" type="presParOf" srcId="{3F548AEB-0D4C-405A-B449-30179178797E}" destId="{1D7CC10B-7ED6-48AE-8BA6-12CF4028C89C}" srcOrd="1" destOrd="0" presId="urn:microsoft.com/office/officeart/2018/2/layout/IconVerticalSolidList"/>
    <dgm:cxn modelId="{E36EEA03-7D48-42B6-8502-D9AF746E864B}" type="presParOf" srcId="{3F548AEB-0D4C-405A-B449-30179178797E}" destId="{EF3EBDA2-9B37-4A64-A9AB-3D1A8BF2AF5A}" srcOrd="2" destOrd="0" presId="urn:microsoft.com/office/officeart/2018/2/layout/IconVerticalSolidList"/>
    <dgm:cxn modelId="{47A2C43E-2EA5-4F07-AA53-2E3821447A52}" type="presParOf" srcId="{3F548AEB-0D4C-405A-B449-30179178797E}" destId="{21BFF858-EB36-455D-B0D7-6F5A6802E09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288E64-6F4D-45A5-A949-8F59DD4AB04C}">
      <dsp:nvSpPr>
        <dsp:cNvPr id="0" name=""/>
        <dsp:cNvSpPr/>
      </dsp:nvSpPr>
      <dsp:spPr>
        <a:xfrm>
          <a:off x="1011285" y="596604"/>
          <a:ext cx="1467821" cy="146782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BDEE47-2482-42AD-B8EC-60D866964018}">
      <dsp:nvSpPr>
        <dsp:cNvPr id="0" name=""/>
        <dsp:cNvSpPr/>
      </dsp:nvSpPr>
      <dsp:spPr>
        <a:xfrm>
          <a:off x="114283" y="2450723"/>
          <a:ext cx="326182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pPr>
          <a:r>
            <a:rPr lang="en-GB" sz="2700" i="1" kern="1200" dirty="0">
              <a:latin typeface="Arial" panose="020B0604020202020204" pitchFamily="34" charset="0"/>
              <a:cs typeface="Arial" panose="020B0604020202020204" pitchFamily="34" charset="0"/>
            </a:rPr>
            <a:t>Business Proposition</a:t>
          </a:r>
          <a:endParaRPr lang="en-US" sz="2700" i="1" kern="1200" dirty="0">
            <a:latin typeface="Arial" panose="020B0604020202020204" pitchFamily="34" charset="0"/>
            <a:cs typeface="Arial" panose="020B0604020202020204" pitchFamily="34" charset="0"/>
          </a:endParaRPr>
        </a:p>
      </dsp:txBody>
      <dsp:txXfrm>
        <a:off x="114283" y="2450723"/>
        <a:ext cx="3261824" cy="720000"/>
      </dsp:txXfrm>
    </dsp:sp>
    <dsp:sp modelId="{A3C77DF5-FEA4-4582-A173-B4EC4B4F5CE2}">
      <dsp:nvSpPr>
        <dsp:cNvPr id="0" name=""/>
        <dsp:cNvSpPr/>
      </dsp:nvSpPr>
      <dsp:spPr>
        <a:xfrm>
          <a:off x="4843929" y="596604"/>
          <a:ext cx="1467821" cy="146782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16E18D-8563-446D-AE47-C3D16F1D95D0}">
      <dsp:nvSpPr>
        <dsp:cNvPr id="0" name=""/>
        <dsp:cNvSpPr/>
      </dsp:nvSpPr>
      <dsp:spPr>
        <a:xfrm>
          <a:off x="3946927" y="2450723"/>
          <a:ext cx="326182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pPr>
          <a:r>
            <a:rPr lang="en-GB" sz="2700" i="1" kern="1200" dirty="0">
              <a:latin typeface="Arial" panose="020B0604020202020204" pitchFamily="34" charset="0"/>
              <a:cs typeface="Arial" panose="020B0604020202020204" pitchFamily="34" charset="0"/>
            </a:rPr>
            <a:t>Mission Statement</a:t>
          </a:r>
          <a:endParaRPr lang="en-US" sz="2700" i="1" kern="1200" dirty="0">
            <a:latin typeface="Arial" panose="020B0604020202020204" pitchFamily="34" charset="0"/>
            <a:cs typeface="Arial" panose="020B0604020202020204" pitchFamily="34" charset="0"/>
          </a:endParaRPr>
        </a:p>
      </dsp:txBody>
      <dsp:txXfrm>
        <a:off x="3946927" y="2450723"/>
        <a:ext cx="3261824" cy="720000"/>
      </dsp:txXfrm>
    </dsp:sp>
    <dsp:sp modelId="{D1EB3419-C15F-4E78-A6E6-E5AC0CD1BEEA}">
      <dsp:nvSpPr>
        <dsp:cNvPr id="0" name=""/>
        <dsp:cNvSpPr/>
      </dsp:nvSpPr>
      <dsp:spPr>
        <a:xfrm>
          <a:off x="8676573" y="596604"/>
          <a:ext cx="1467821" cy="146782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DAF032-065B-4F0D-A4FC-638A765E1DB9}">
      <dsp:nvSpPr>
        <dsp:cNvPr id="0" name=""/>
        <dsp:cNvSpPr/>
      </dsp:nvSpPr>
      <dsp:spPr>
        <a:xfrm>
          <a:off x="7779571" y="2450723"/>
          <a:ext cx="326182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pPr>
          <a:r>
            <a:rPr lang="en-GB" sz="2700" i="1" kern="1200" dirty="0">
              <a:latin typeface="Arial" panose="020B0604020202020204" pitchFamily="34" charset="0"/>
              <a:cs typeface="Arial" panose="020B0604020202020204" pitchFamily="34" charset="0"/>
            </a:rPr>
            <a:t>Brief Financial Overview</a:t>
          </a:r>
          <a:endParaRPr lang="en-US" sz="2700" i="1" kern="1200" dirty="0">
            <a:latin typeface="Arial" panose="020B0604020202020204" pitchFamily="34" charset="0"/>
            <a:cs typeface="Arial" panose="020B0604020202020204" pitchFamily="34" charset="0"/>
          </a:endParaRPr>
        </a:p>
      </dsp:txBody>
      <dsp:txXfrm>
        <a:off x="7779571" y="2450723"/>
        <a:ext cx="3261824"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67F5E3-7595-4CA0-8991-44AF074D505B}">
      <dsp:nvSpPr>
        <dsp:cNvPr id="0" name=""/>
        <dsp:cNvSpPr/>
      </dsp:nvSpPr>
      <dsp:spPr>
        <a:xfrm>
          <a:off x="0" y="13630"/>
          <a:ext cx="4468358" cy="148398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B2B8FE-FFCC-42D6-874C-A695E9730274}">
      <dsp:nvSpPr>
        <dsp:cNvPr id="0" name=""/>
        <dsp:cNvSpPr/>
      </dsp:nvSpPr>
      <dsp:spPr>
        <a:xfrm>
          <a:off x="448906" y="338400"/>
          <a:ext cx="816990" cy="81619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C49575-C8D3-40D6-940E-E67F91F8C131}">
      <dsp:nvSpPr>
        <dsp:cNvPr id="0" name=""/>
        <dsp:cNvSpPr/>
      </dsp:nvSpPr>
      <dsp:spPr>
        <a:xfrm>
          <a:off x="1714802" y="4503"/>
          <a:ext cx="2640390" cy="1485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7209" tIns="157209" rIns="157209" bIns="157209" numCol="1" spcCol="1270" anchor="ctr" anchorCtr="0">
          <a:noAutofit/>
        </a:bodyPr>
        <a:lstStyle/>
        <a:p>
          <a:pPr marL="0" lvl="0" indent="0" algn="l" defTabSz="889000">
            <a:lnSpc>
              <a:spcPct val="100000"/>
            </a:lnSpc>
            <a:spcBef>
              <a:spcPct val="0"/>
            </a:spcBef>
            <a:spcAft>
              <a:spcPct val="35000"/>
            </a:spcAft>
            <a:buNone/>
          </a:pPr>
          <a:r>
            <a:rPr lang="en-GB" sz="2000" b="1" i="1" kern="1200" dirty="0">
              <a:latin typeface="Arial" panose="020B0604020202020204" pitchFamily="34" charset="0"/>
              <a:cs typeface="Arial" panose="020B0604020202020204" pitchFamily="34" charset="0"/>
            </a:rPr>
            <a:t>Marketing Examples</a:t>
          </a:r>
          <a:endParaRPr lang="en-US" sz="2000" i="1" kern="1200" dirty="0">
            <a:latin typeface="Arial" panose="020B0604020202020204" pitchFamily="34" charset="0"/>
            <a:cs typeface="Arial" panose="020B0604020202020204" pitchFamily="34" charset="0"/>
          </a:endParaRPr>
        </a:p>
      </dsp:txBody>
      <dsp:txXfrm>
        <a:off x="1714802" y="4503"/>
        <a:ext cx="2640390" cy="1485437"/>
      </dsp:txXfrm>
    </dsp:sp>
    <dsp:sp modelId="{A935FB7B-287E-4C3D-B461-9087E5344BFF}">
      <dsp:nvSpPr>
        <dsp:cNvPr id="0" name=""/>
        <dsp:cNvSpPr/>
      </dsp:nvSpPr>
      <dsp:spPr>
        <a:xfrm>
          <a:off x="0" y="1855617"/>
          <a:ext cx="4468358" cy="148398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7E2797-4680-454F-BEAD-A8A99B265BDA}">
      <dsp:nvSpPr>
        <dsp:cNvPr id="0" name=""/>
        <dsp:cNvSpPr/>
      </dsp:nvSpPr>
      <dsp:spPr>
        <a:xfrm>
          <a:off x="448906" y="2163366"/>
          <a:ext cx="816990" cy="81619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BC30F8-B063-4BA5-B3BC-B9C8EB0947F2}">
      <dsp:nvSpPr>
        <dsp:cNvPr id="0" name=""/>
        <dsp:cNvSpPr/>
      </dsp:nvSpPr>
      <dsp:spPr>
        <a:xfrm>
          <a:off x="1714802" y="1829469"/>
          <a:ext cx="2640390" cy="1485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7209" tIns="157209" rIns="157209" bIns="157209" numCol="1" spcCol="1270" anchor="ctr" anchorCtr="0">
          <a:noAutofit/>
        </a:bodyPr>
        <a:lstStyle/>
        <a:p>
          <a:pPr marL="0" lvl="0" indent="0" algn="l" defTabSz="800100">
            <a:lnSpc>
              <a:spcPct val="100000"/>
            </a:lnSpc>
            <a:spcBef>
              <a:spcPct val="0"/>
            </a:spcBef>
            <a:spcAft>
              <a:spcPct val="35000"/>
            </a:spcAft>
            <a:buNone/>
          </a:pPr>
          <a:r>
            <a:rPr lang="en-GB" sz="1800" b="1" i="1" kern="1200" dirty="0">
              <a:latin typeface="Arial" panose="020B0604020202020204" pitchFamily="34" charset="0"/>
              <a:cs typeface="Arial" panose="020B0604020202020204" pitchFamily="34" charset="0"/>
            </a:rPr>
            <a:t>Online Marketing</a:t>
          </a:r>
          <a:r>
            <a:rPr lang="en-GB" sz="1800" i="1" kern="1200" dirty="0">
              <a:latin typeface="Arial" panose="020B0604020202020204" pitchFamily="34" charset="0"/>
              <a:cs typeface="Arial" panose="020B0604020202020204" pitchFamily="34" charset="0"/>
            </a:rPr>
            <a:t>: </a:t>
          </a:r>
          <a:br>
            <a:rPr lang="en-GB" sz="1800" i="1" kern="1200" dirty="0">
              <a:latin typeface="Arial" panose="020B0604020202020204" pitchFamily="34" charset="0"/>
              <a:cs typeface="Arial" panose="020B0604020202020204" pitchFamily="34" charset="0"/>
            </a:rPr>
          </a:br>
          <a:r>
            <a:rPr lang="en-GB" sz="1800" i="1" kern="1200" dirty="0">
              <a:latin typeface="Arial" panose="020B0604020202020204" pitchFamily="34" charset="0"/>
              <a:cs typeface="Arial" panose="020B0604020202020204" pitchFamily="34" charset="0"/>
            </a:rPr>
            <a:t>Social Media</a:t>
          </a:r>
          <a:br>
            <a:rPr lang="en-GB" sz="1800" i="1" kern="1200" dirty="0">
              <a:latin typeface="Arial" panose="020B0604020202020204" pitchFamily="34" charset="0"/>
              <a:cs typeface="Arial" panose="020B0604020202020204" pitchFamily="34" charset="0"/>
            </a:rPr>
          </a:br>
          <a:r>
            <a:rPr lang="en-GB" sz="1800" i="1" kern="1200" dirty="0">
              <a:latin typeface="Arial" panose="020B0604020202020204" pitchFamily="34" charset="0"/>
              <a:cs typeface="Arial" panose="020B0604020202020204" pitchFamily="34" charset="0"/>
            </a:rPr>
            <a:t>Google My Business</a:t>
          </a:r>
          <a:br>
            <a:rPr lang="en-GB" sz="1800" i="1" kern="1200" dirty="0">
              <a:latin typeface="Arial" panose="020B0604020202020204" pitchFamily="34" charset="0"/>
              <a:cs typeface="Arial" panose="020B0604020202020204" pitchFamily="34" charset="0"/>
            </a:rPr>
          </a:br>
          <a:r>
            <a:rPr lang="en-GB" sz="1800" i="1" kern="1200" dirty="0">
              <a:latin typeface="Arial" panose="020B0604020202020204" pitchFamily="34" charset="0"/>
              <a:cs typeface="Arial" panose="020B0604020202020204" pitchFamily="34" charset="0"/>
            </a:rPr>
            <a:t>Search Engine Optimisation (SEO)</a:t>
          </a:r>
          <a:endParaRPr lang="en-US" sz="1800" i="1" kern="1200" dirty="0">
            <a:latin typeface="Arial" panose="020B0604020202020204" pitchFamily="34" charset="0"/>
            <a:cs typeface="Arial" panose="020B0604020202020204" pitchFamily="34" charset="0"/>
          </a:endParaRPr>
        </a:p>
      </dsp:txBody>
      <dsp:txXfrm>
        <a:off x="1714802" y="1829469"/>
        <a:ext cx="2640390" cy="1485437"/>
      </dsp:txXfrm>
    </dsp:sp>
    <dsp:sp modelId="{7D28D8E2-0AD6-424D-A694-C94E7487B6A5}">
      <dsp:nvSpPr>
        <dsp:cNvPr id="0" name=""/>
        <dsp:cNvSpPr/>
      </dsp:nvSpPr>
      <dsp:spPr>
        <a:xfrm>
          <a:off x="0" y="3654435"/>
          <a:ext cx="4468358" cy="148398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7CC10B-7ED6-48AE-8BA6-12CF4028C89C}">
      <dsp:nvSpPr>
        <dsp:cNvPr id="0" name=""/>
        <dsp:cNvSpPr/>
      </dsp:nvSpPr>
      <dsp:spPr>
        <a:xfrm>
          <a:off x="448906" y="3988332"/>
          <a:ext cx="816990" cy="81619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BFF858-EB36-455D-B0D7-6F5A6802E09A}">
      <dsp:nvSpPr>
        <dsp:cNvPr id="0" name=""/>
        <dsp:cNvSpPr/>
      </dsp:nvSpPr>
      <dsp:spPr>
        <a:xfrm>
          <a:off x="1714802" y="3654435"/>
          <a:ext cx="2640390" cy="1485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7209" tIns="157209" rIns="157209" bIns="157209" numCol="1" spcCol="1270" anchor="ctr" anchorCtr="0">
          <a:noAutofit/>
        </a:bodyPr>
        <a:lstStyle/>
        <a:p>
          <a:pPr marL="0" lvl="0" indent="0" algn="l" defTabSz="800100">
            <a:lnSpc>
              <a:spcPct val="100000"/>
            </a:lnSpc>
            <a:spcBef>
              <a:spcPct val="0"/>
            </a:spcBef>
            <a:spcAft>
              <a:spcPct val="35000"/>
            </a:spcAft>
            <a:buNone/>
          </a:pPr>
          <a:r>
            <a:rPr lang="en-GB" sz="1800" b="1" i="1" kern="1200" dirty="0">
              <a:latin typeface="Arial" panose="020B0604020202020204" pitchFamily="34" charset="0"/>
              <a:cs typeface="Arial" panose="020B0604020202020204" pitchFamily="34" charset="0"/>
            </a:rPr>
            <a:t>Offline Marketing</a:t>
          </a:r>
          <a:r>
            <a:rPr lang="en-GB" sz="1800" i="1" kern="1200" dirty="0">
              <a:latin typeface="Arial" panose="020B0604020202020204" pitchFamily="34" charset="0"/>
              <a:cs typeface="Arial" panose="020B0604020202020204" pitchFamily="34" charset="0"/>
            </a:rPr>
            <a:t>: </a:t>
          </a:r>
          <a:br>
            <a:rPr lang="en-GB" sz="1800" i="1" kern="1200" dirty="0">
              <a:latin typeface="Arial" panose="020B0604020202020204" pitchFamily="34" charset="0"/>
              <a:cs typeface="Arial" panose="020B0604020202020204" pitchFamily="34" charset="0"/>
            </a:rPr>
          </a:br>
          <a:r>
            <a:rPr lang="en-GB" sz="1800" i="1" kern="1200" dirty="0">
              <a:latin typeface="Arial" panose="020B0604020202020204" pitchFamily="34" charset="0"/>
              <a:cs typeface="Arial" panose="020B0604020202020204" pitchFamily="34" charset="0"/>
            </a:rPr>
            <a:t>Flyers and Business Cards</a:t>
          </a:r>
          <a:br>
            <a:rPr lang="en-GB" sz="1800" i="1" kern="1200" dirty="0">
              <a:latin typeface="Arial" panose="020B0604020202020204" pitchFamily="34" charset="0"/>
              <a:cs typeface="Arial" panose="020B0604020202020204" pitchFamily="34" charset="0"/>
            </a:rPr>
          </a:br>
          <a:r>
            <a:rPr lang="en-GB" sz="1800" i="1" kern="1200" dirty="0">
              <a:latin typeface="Arial" panose="020B0604020202020204" pitchFamily="34" charset="0"/>
              <a:cs typeface="Arial" panose="020B0604020202020204" pitchFamily="34" charset="0"/>
            </a:rPr>
            <a:t>Physical Displays</a:t>
          </a:r>
          <a:br>
            <a:rPr lang="en-GB" sz="1800" i="1" kern="1200" dirty="0">
              <a:latin typeface="Arial" panose="020B0604020202020204" pitchFamily="34" charset="0"/>
              <a:cs typeface="Arial" panose="020B0604020202020204" pitchFamily="34" charset="0"/>
            </a:rPr>
          </a:br>
          <a:r>
            <a:rPr lang="en-GB" sz="1800" i="1" kern="1200" dirty="0">
              <a:latin typeface="Arial" panose="020B0604020202020204" pitchFamily="34" charset="0"/>
              <a:cs typeface="Arial" panose="020B0604020202020204" pitchFamily="34" charset="0"/>
            </a:rPr>
            <a:t>Event Participation</a:t>
          </a:r>
          <a:br>
            <a:rPr lang="en-GB" sz="1800" i="1" kern="1200" dirty="0">
              <a:latin typeface="Arial" panose="020B0604020202020204" pitchFamily="34" charset="0"/>
              <a:cs typeface="Arial" panose="020B0604020202020204" pitchFamily="34" charset="0"/>
            </a:rPr>
          </a:br>
          <a:endParaRPr lang="en-US" sz="1800" i="1" kern="1200" dirty="0">
            <a:latin typeface="Arial" panose="020B0604020202020204" pitchFamily="34" charset="0"/>
            <a:cs typeface="Arial" panose="020B0604020202020204" pitchFamily="34" charset="0"/>
          </a:endParaRPr>
        </a:p>
      </dsp:txBody>
      <dsp:txXfrm>
        <a:off x="1714802" y="3654435"/>
        <a:ext cx="2640390" cy="1485437"/>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BBD854-EB25-4474-A242-3D8944A6C86C}" type="datetimeFigureOut">
              <a:rPr lang="en-GB" smtClean="0"/>
              <a:t>17/03/2025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1992F6-D671-44BF-8A39-F0CFC2DF913D}" type="slidenum">
              <a:rPr lang="en-GB" smtClean="0"/>
              <a:t>‹#›</a:t>
            </a:fld>
            <a:endParaRPr lang="en-GB"/>
          </a:p>
        </p:txBody>
      </p:sp>
    </p:spTree>
    <p:extLst>
      <p:ext uri="{BB962C8B-B14F-4D97-AF65-F5344CB8AC3E}">
        <p14:creationId xmlns:p14="http://schemas.microsoft.com/office/powerpoint/2010/main" val="8927146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1992F6-D671-44BF-8A39-F0CFC2DF913D}" type="slidenum">
              <a:rPr lang="en-GB" smtClean="0"/>
              <a:t>6</a:t>
            </a:fld>
            <a:endParaRPr lang="en-GB"/>
          </a:p>
        </p:txBody>
      </p:sp>
    </p:spTree>
    <p:extLst>
      <p:ext uri="{BB962C8B-B14F-4D97-AF65-F5344CB8AC3E}">
        <p14:creationId xmlns:p14="http://schemas.microsoft.com/office/powerpoint/2010/main" val="23545705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1992F6-D671-44BF-8A39-F0CFC2DF913D}" type="slidenum">
              <a:rPr lang="en-GB" smtClean="0"/>
              <a:t>12</a:t>
            </a:fld>
            <a:endParaRPr lang="en-GB"/>
          </a:p>
        </p:txBody>
      </p:sp>
    </p:spTree>
    <p:extLst>
      <p:ext uri="{BB962C8B-B14F-4D97-AF65-F5344CB8AC3E}">
        <p14:creationId xmlns:p14="http://schemas.microsoft.com/office/powerpoint/2010/main" val="10693435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1992F6-D671-44BF-8A39-F0CFC2DF913D}" type="slidenum">
              <a:rPr lang="en-GB" smtClean="0"/>
              <a:t>16</a:t>
            </a:fld>
            <a:endParaRPr lang="en-GB"/>
          </a:p>
        </p:txBody>
      </p:sp>
    </p:spTree>
    <p:extLst>
      <p:ext uri="{BB962C8B-B14F-4D97-AF65-F5344CB8AC3E}">
        <p14:creationId xmlns:p14="http://schemas.microsoft.com/office/powerpoint/2010/main" val="33390696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1992F6-D671-44BF-8A39-F0CFC2DF913D}" type="slidenum">
              <a:rPr lang="en-GB" smtClean="0"/>
              <a:t>17</a:t>
            </a:fld>
            <a:endParaRPr lang="en-GB"/>
          </a:p>
        </p:txBody>
      </p:sp>
    </p:spTree>
    <p:extLst>
      <p:ext uri="{BB962C8B-B14F-4D97-AF65-F5344CB8AC3E}">
        <p14:creationId xmlns:p14="http://schemas.microsoft.com/office/powerpoint/2010/main" val="319015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58E14-23EC-4C25-974C-48FA83988655}"/>
              </a:ext>
            </a:extLst>
          </p:cNvPr>
          <p:cNvSpPr>
            <a:spLocks noGrp="1"/>
          </p:cNvSpPr>
          <p:nvPr>
            <p:ph type="ctrTitle"/>
          </p:nvPr>
        </p:nvSpPr>
        <p:spPr>
          <a:xfrm>
            <a:off x="517870" y="978408"/>
            <a:ext cx="5021183" cy="507422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E9FEDD4-20A1-49F6-9E3E-0B26B426BB73}"/>
              </a:ext>
            </a:extLst>
          </p:cNvPr>
          <p:cNvSpPr>
            <a:spLocks noGrp="1"/>
          </p:cNvSpPr>
          <p:nvPr>
            <p:ph type="subTitle" idx="1"/>
          </p:nvPr>
        </p:nvSpPr>
        <p:spPr>
          <a:xfrm>
            <a:off x="6662167" y="3602038"/>
            <a:ext cx="5021183" cy="2244580"/>
          </a:xfrm>
        </p:spPr>
        <p:txBody>
          <a:bodyPr anchor="b">
            <a:normAutofit/>
          </a:bodyPr>
          <a:lstStyle>
            <a:lvl1pPr marL="0" indent="0" algn="l">
              <a:lnSpc>
                <a:spcPct val="100000"/>
              </a:lnSpc>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580A32F-E6F3-4C2E-B9E3-E47868E42511}"/>
              </a:ext>
            </a:extLst>
          </p:cNvPr>
          <p:cNvSpPr>
            <a:spLocks noGrp="1"/>
          </p:cNvSpPr>
          <p:nvPr>
            <p:ph type="dt" sz="half" idx="10"/>
          </p:nvPr>
        </p:nvSpPr>
        <p:spPr/>
        <p:txBody>
          <a:bodyPr/>
          <a:lstStyle/>
          <a:p>
            <a:fld id="{3391A759-BFF8-4B5B-9ECE-D93AC303B331}" type="datetime1">
              <a:rPr lang="en-US" smtClean="0"/>
              <a:t>3/17/2025</a:t>
            </a:fld>
            <a:endParaRPr lang="en-US"/>
          </a:p>
        </p:txBody>
      </p:sp>
      <p:sp>
        <p:nvSpPr>
          <p:cNvPr id="5" name="Footer Placeholder 4">
            <a:extLst>
              <a:ext uri="{FF2B5EF4-FFF2-40B4-BE49-F238E27FC236}">
                <a16:creationId xmlns:a16="http://schemas.microsoft.com/office/drawing/2014/main" id="{78806724-A87A-4231-BFD9-277482AF78C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730D1AF-36B8-4BB8-BD6A-71194F7BC31C}"/>
              </a:ext>
            </a:extLst>
          </p:cNvPr>
          <p:cNvSpPr>
            <a:spLocks noGrp="1"/>
          </p:cNvSpPr>
          <p:nvPr>
            <p:ph type="sldNum" sz="quarter" idx="12"/>
          </p:nvPr>
        </p:nvSpPr>
        <p:spPr/>
        <p:txBody>
          <a:bodyPr/>
          <a:lstStyle/>
          <a:p>
            <a:fld id="{DFDF98CC-160E-494C-8C3C-8CDC5FA257DE}" type="slidenum">
              <a:rPr lang="en-US" smtClean="0"/>
              <a:t>‹#›</a:t>
            </a:fld>
            <a:endParaRPr lang="en-US"/>
          </a:p>
        </p:txBody>
      </p:sp>
      <p:sp>
        <p:nvSpPr>
          <p:cNvPr id="8" name="Rectangle 7">
            <a:extLst>
              <a:ext uri="{FF2B5EF4-FFF2-40B4-BE49-F238E27FC236}">
                <a16:creationId xmlns:a16="http://schemas.microsoft.com/office/drawing/2014/main" id="{F3FF94B3-6D3E-44FE-BB02-A9027C0003C7}"/>
              </a:ext>
              <a:ext uri="{C183D7F6-B498-43B3-948B-1728B52AA6E4}">
                <adec:decorative xmlns:adec="http://schemas.microsoft.com/office/drawing/2017/decorative" val="1"/>
              </a:ext>
            </a:extLst>
          </p:cNvPr>
          <p:cNvSpPr/>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65469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63D8A-C68D-4CF9-9D15-3E09BCC09F6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524D94C-E537-4FF3-AAF8-A85F05C31A7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824B1D4-6731-4993-8609-16C1D3327986}"/>
              </a:ext>
            </a:extLst>
          </p:cNvPr>
          <p:cNvSpPr>
            <a:spLocks noGrp="1"/>
          </p:cNvSpPr>
          <p:nvPr>
            <p:ph type="dt" sz="half" idx="10"/>
          </p:nvPr>
        </p:nvSpPr>
        <p:spPr/>
        <p:txBody>
          <a:bodyPr/>
          <a:lstStyle/>
          <a:p>
            <a:fld id="{EEBAB316-A2E6-49F2-825C-64AA951E4184}" type="datetime1">
              <a:rPr lang="en-US" smtClean="0"/>
              <a:t>3/17/2025</a:t>
            </a:fld>
            <a:endParaRPr lang="en-US"/>
          </a:p>
        </p:txBody>
      </p:sp>
      <p:sp>
        <p:nvSpPr>
          <p:cNvPr id="5" name="Footer Placeholder 4">
            <a:extLst>
              <a:ext uri="{FF2B5EF4-FFF2-40B4-BE49-F238E27FC236}">
                <a16:creationId xmlns:a16="http://schemas.microsoft.com/office/drawing/2014/main" id="{3DFB7BBD-CEEB-4256-84B2-6D907E11880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972A8B7-F430-4F4A-BB63-481F51E58800}"/>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473414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BAC1C-A332-4BA5-8C9C-FE0396C81619}"/>
              </a:ext>
            </a:extLst>
          </p:cNvPr>
          <p:cNvSpPr>
            <a:spLocks noGrp="1"/>
          </p:cNvSpPr>
          <p:nvPr>
            <p:ph type="title"/>
          </p:nvPr>
        </p:nvSpPr>
        <p:spPr>
          <a:xfrm>
            <a:off x="517870" y="978408"/>
            <a:ext cx="5020056" cy="4870974"/>
          </a:xfrm>
        </p:spPr>
        <p:txBody>
          <a:bodyPr anchor="t">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0D8D137-710E-4125-B5E9-F63E7F1C9C9D}"/>
              </a:ext>
            </a:extLst>
          </p:cNvPr>
          <p:cNvSpPr>
            <a:spLocks noGrp="1"/>
          </p:cNvSpPr>
          <p:nvPr>
            <p:ph type="body" idx="1"/>
          </p:nvPr>
        </p:nvSpPr>
        <p:spPr>
          <a:xfrm>
            <a:off x="6662167" y="3566639"/>
            <a:ext cx="5021183" cy="2279979"/>
          </a:xfrm>
        </p:spPr>
        <p:txBody>
          <a:bodyPr anchor="b">
            <a:normAutofit/>
          </a:bodyPr>
          <a:lstStyle>
            <a:lvl1pPr marL="0" indent="0">
              <a:buNone/>
              <a:defRPr sz="2200" i="1">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D5480C5-E9A6-425E-B050-03E444BE92C9}"/>
              </a:ext>
            </a:extLst>
          </p:cNvPr>
          <p:cNvSpPr>
            <a:spLocks noGrp="1"/>
          </p:cNvSpPr>
          <p:nvPr>
            <p:ph type="dt" sz="half" idx="10"/>
          </p:nvPr>
        </p:nvSpPr>
        <p:spPr/>
        <p:txBody>
          <a:bodyPr/>
          <a:lstStyle/>
          <a:p>
            <a:fld id="{5AE9748B-ADD6-4C5A-8C2A-A39721276E74}" type="datetime1">
              <a:rPr lang="en-US" smtClean="0"/>
              <a:t>3/17/2025</a:t>
            </a:fld>
            <a:endParaRPr lang="en-US"/>
          </a:p>
        </p:txBody>
      </p:sp>
      <p:sp>
        <p:nvSpPr>
          <p:cNvPr id="5" name="Footer Placeholder 4">
            <a:extLst>
              <a:ext uri="{FF2B5EF4-FFF2-40B4-BE49-F238E27FC236}">
                <a16:creationId xmlns:a16="http://schemas.microsoft.com/office/drawing/2014/main" id="{951B4831-6C0B-4E0B-A341-91E4C5D36B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F011EE6-252D-46DD-94DF-C42657EF2CD9}"/>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8743138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04B06-C54A-4B7B-B6D1-436428EAF8E2}"/>
              </a:ext>
            </a:extLst>
          </p:cNvPr>
          <p:cNvSpPr>
            <a:spLocks noGrp="1"/>
          </p:cNvSpPr>
          <p:nvPr>
            <p:ph type="title"/>
          </p:nvPr>
        </p:nvSpPr>
        <p:spPr>
          <a:xfrm>
            <a:off x="517870" y="978408"/>
            <a:ext cx="5021182" cy="520769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5723919-9A2F-4D97-8F31-6E35BD5975B0}"/>
              </a:ext>
            </a:extLst>
          </p:cNvPr>
          <p:cNvSpPr>
            <a:spLocks noGrp="1"/>
          </p:cNvSpPr>
          <p:nvPr>
            <p:ph sz="half" idx="1"/>
          </p:nvPr>
        </p:nvSpPr>
        <p:spPr>
          <a:xfrm>
            <a:off x="6063049" y="969264"/>
            <a:ext cx="5290751" cy="25551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F8DA345-F684-4BAA-A22C-E725B3A6037F}"/>
              </a:ext>
            </a:extLst>
          </p:cNvPr>
          <p:cNvSpPr>
            <a:spLocks noGrp="1"/>
          </p:cNvSpPr>
          <p:nvPr>
            <p:ph sz="half" idx="2"/>
          </p:nvPr>
        </p:nvSpPr>
        <p:spPr>
          <a:xfrm>
            <a:off x="6063049" y="3621849"/>
            <a:ext cx="5290751" cy="25551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6399C52-9753-45D8-9646-CF31BB01577C}"/>
              </a:ext>
            </a:extLst>
          </p:cNvPr>
          <p:cNvSpPr>
            <a:spLocks noGrp="1"/>
          </p:cNvSpPr>
          <p:nvPr>
            <p:ph type="dt" sz="half" idx="10"/>
          </p:nvPr>
        </p:nvSpPr>
        <p:spPr/>
        <p:txBody>
          <a:bodyPr/>
          <a:lstStyle/>
          <a:p>
            <a:fld id="{7241FB0F-3C5C-4949-B933-9C7E511ED094}" type="datetime1">
              <a:rPr lang="en-US" smtClean="0"/>
              <a:t>3/17/2025</a:t>
            </a:fld>
            <a:endParaRPr lang="en-US"/>
          </a:p>
        </p:txBody>
      </p:sp>
      <p:sp>
        <p:nvSpPr>
          <p:cNvPr id="6" name="Footer Placeholder 5">
            <a:extLst>
              <a:ext uri="{FF2B5EF4-FFF2-40B4-BE49-F238E27FC236}">
                <a16:creationId xmlns:a16="http://schemas.microsoft.com/office/drawing/2014/main" id="{C2F95E57-622C-4199-940E-F5462E1AC44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01B7592-00E8-41EF-B749-2A5EA8E460DA}"/>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6038436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A2291277-967B-4176-B40B-9EC360626994}"/>
              </a:ext>
            </a:extLst>
          </p:cNvPr>
          <p:cNvSpPr/>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cap="none" spc="0">
              <a:ln w="0"/>
              <a:solidFill>
                <a:schemeClr val="tx1"/>
              </a:solidFill>
              <a:effectLst>
                <a:outerShdw blurRad="38100" dist="19050" dir="2700000" algn="tl" rotWithShape="0">
                  <a:schemeClr val="dk1">
                    <a:alpha val="40000"/>
                  </a:schemeClr>
                </a:outerShdw>
              </a:effectLst>
            </a:endParaRPr>
          </a:p>
        </p:txBody>
      </p:sp>
      <p:sp>
        <p:nvSpPr>
          <p:cNvPr id="2" name="Title 1">
            <a:extLst>
              <a:ext uri="{FF2B5EF4-FFF2-40B4-BE49-F238E27FC236}">
                <a16:creationId xmlns:a16="http://schemas.microsoft.com/office/drawing/2014/main" id="{FCB11C00-F7CB-4484-807A-D12745CD3CC8}"/>
              </a:ext>
            </a:extLst>
          </p:cNvPr>
          <p:cNvSpPr>
            <a:spLocks noGrp="1"/>
          </p:cNvSpPr>
          <p:nvPr>
            <p:ph type="title"/>
          </p:nvPr>
        </p:nvSpPr>
        <p:spPr>
          <a:xfrm>
            <a:off x="517869" y="978119"/>
            <a:ext cx="11165481" cy="107305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FAAA6E-E243-48B3-9585-3C1420B3E19F}"/>
              </a:ext>
            </a:extLst>
          </p:cNvPr>
          <p:cNvSpPr>
            <a:spLocks noGrp="1"/>
          </p:cNvSpPr>
          <p:nvPr>
            <p:ph type="body" idx="1"/>
          </p:nvPr>
        </p:nvSpPr>
        <p:spPr>
          <a:xfrm>
            <a:off x="517870" y="2178908"/>
            <a:ext cx="5020056" cy="65490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D01B8-0F2E-41A4-B21C-334393F6A677}"/>
              </a:ext>
            </a:extLst>
          </p:cNvPr>
          <p:cNvSpPr>
            <a:spLocks noGrp="1"/>
          </p:cNvSpPr>
          <p:nvPr>
            <p:ph sz="half" idx="2"/>
          </p:nvPr>
        </p:nvSpPr>
        <p:spPr>
          <a:xfrm>
            <a:off x="517870" y="2876085"/>
            <a:ext cx="5020056" cy="33228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89B23F-3E60-415A-9CE7-0928B5CFB2B3}"/>
              </a:ext>
            </a:extLst>
          </p:cNvPr>
          <p:cNvSpPr>
            <a:spLocks noGrp="1"/>
          </p:cNvSpPr>
          <p:nvPr>
            <p:ph type="body" sz="quarter" idx="3"/>
          </p:nvPr>
        </p:nvSpPr>
        <p:spPr>
          <a:xfrm>
            <a:off x="6662168" y="2178908"/>
            <a:ext cx="5021182" cy="65490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0223446-0CDC-402B-8D71-D9D29F6DFFCC}"/>
              </a:ext>
            </a:extLst>
          </p:cNvPr>
          <p:cNvSpPr>
            <a:spLocks noGrp="1"/>
          </p:cNvSpPr>
          <p:nvPr>
            <p:ph sz="quarter" idx="4"/>
          </p:nvPr>
        </p:nvSpPr>
        <p:spPr>
          <a:xfrm>
            <a:off x="6662168" y="2876085"/>
            <a:ext cx="5021182" cy="33228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02B77D3-C6EC-4FFD-9E10-24E1AC542019}"/>
              </a:ext>
            </a:extLst>
          </p:cNvPr>
          <p:cNvSpPr>
            <a:spLocks noGrp="1"/>
          </p:cNvSpPr>
          <p:nvPr>
            <p:ph type="dt" sz="half" idx="10"/>
          </p:nvPr>
        </p:nvSpPr>
        <p:spPr>
          <a:xfrm>
            <a:off x="517870" y="6420414"/>
            <a:ext cx="2743200" cy="365125"/>
          </a:xfrm>
        </p:spPr>
        <p:txBody>
          <a:bodyPr/>
          <a:lstStyle/>
          <a:p>
            <a:fld id="{C2F01D58-E949-4BCB-829A-BBF80E38D59C}" type="datetime1">
              <a:rPr lang="en-US" smtClean="0"/>
              <a:t>3/17/2025</a:t>
            </a:fld>
            <a:endParaRPr lang="en-US"/>
          </a:p>
        </p:txBody>
      </p:sp>
      <p:sp>
        <p:nvSpPr>
          <p:cNvPr id="8" name="Footer Placeholder 7">
            <a:extLst>
              <a:ext uri="{FF2B5EF4-FFF2-40B4-BE49-F238E27FC236}">
                <a16:creationId xmlns:a16="http://schemas.microsoft.com/office/drawing/2014/main" id="{209DF31B-BD07-4DC2-95C2-B77E51AAEFF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54CE5A-3A0A-4AAB-81D2-F1C20636E54C}"/>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14088792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216B8-52AB-412B-BBE7-B6BE698FA29B}"/>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0BF779C3-9D19-467E-A5D2-0920834DA13C}"/>
              </a:ext>
            </a:extLst>
          </p:cNvPr>
          <p:cNvSpPr>
            <a:spLocks noGrp="1"/>
          </p:cNvSpPr>
          <p:nvPr>
            <p:ph type="dt" sz="half" idx="10"/>
          </p:nvPr>
        </p:nvSpPr>
        <p:spPr/>
        <p:txBody>
          <a:bodyPr/>
          <a:lstStyle/>
          <a:p>
            <a:fld id="{FF10A846-0DA4-4D92-9BF1-DE8C52C1F4DF}" type="datetime1">
              <a:rPr lang="en-US" smtClean="0"/>
              <a:t>3/17/2025</a:t>
            </a:fld>
            <a:endParaRPr lang="en-US"/>
          </a:p>
        </p:txBody>
      </p:sp>
      <p:sp>
        <p:nvSpPr>
          <p:cNvPr id="4" name="Footer Placeholder 3">
            <a:extLst>
              <a:ext uri="{FF2B5EF4-FFF2-40B4-BE49-F238E27FC236}">
                <a16:creationId xmlns:a16="http://schemas.microsoft.com/office/drawing/2014/main" id="{8E272BB4-C8D8-4F74-9677-5AC979932A75}"/>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96B49B8-779F-4492-ABD9-96F0D042AC41}"/>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3664010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3B976BF-9339-48D6-881A-280D15492E05}"/>
              </a:ext>
            </a:extLst>
          </p:cNvPr>
          <p:cNvSpPr>
            <a:spLocks noGrp="1"/>
          </p:cNvSpPr>
          <p:nvPr>
            <p:ph type="dt" sz="half" idx="10"/>
          </p:nvPr>
        </p:nvSpPr>
        <p:spPr/>
        <p:txBody>
          <a:bodyPr/>
          <a:lstStyle/>
          <a:p>
            <a:fld id="{E9412331-4A9C-472F-A7FA-968157338839}" type="datetime1">
              <a:rPr lang="en-US" smtClean="0"/>
              <a:t>3/17/2025</a:t>
            </a:fld>
            <a:endParaRPr lang="en-US"/>
          </a:p>
        </p:txBody>
      </p:sp>
      <p:sp>
        <p:nvSpPr>
          <p:cNvPr id="3" name="Footer Placeholder 2">
            <a:extLst>
              <a:ext uri="{FF2B5EF4-FFF2-40B4-BE49-F238E27FC236}">
                <a16:creationId xmlns:a16="http://schemas.microsoft.com/office/drawing/2014/main" id="{45277605-C9C8-432E-9662-D7D410B151D5}"/>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522432B6-4A12-46EF-98A7-B5D50BD516F0}"/>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2395067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F191C-AF68-4230-A7B2-F8F07B486EDC}"/>
              </a:ext>
            </a:extLst>
          </p:cNvPr>
          <p:cNvSpPr>
            <a:spLocks noGrp="1"/>
          </p:cNvSpPr>
          <p:nvPr>
            <p:ph type="title"/>
          </p:nvPr>
        </p:nvSpPr>
        <p:spPr>
          <a:xfrm>
            <a:off x="517870" y="978408"/>
            <a:ext cx="5020948" cy="2270641"/>
          </a:xfrm>
        </p:spPr>
        <p:txBody>
          <a:bodyPr anchor="t">
            <a:no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58F9F11-5FCF-4D7E-BA51-38CB84277DC9}"/>
              </a:ext>
            </a:extLst>
          </p:cNvPr>
          <p:cNvSpPr>
            <a:spLocks noGrp="1"/>
          </p:cNvSpPr>
          <p:nvPr>
            <p:ph idx="1"/>
          </p:nvPr>
        </p:nvSpPr>
        <p:spPr>
          <a:xfrm>
            <a:off x="6653182" y="987423"/>
            <a:ext cx="5020948" cy="4873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373B519B-06C0-41BC-95FB-FB1FE436375E}"/>
              </a:ext>
            </a:extLst>
          </p:cNvPr>
          <p:cNvSpPr>
            <a:spLocks noGrp="1"/>
          </p:cNvSpPr>
          <p:nvPr>
            <p:ph type="body" sz="half" idx="2"/>
          </p:nvPr>
        </p:nvSpPr>
        <p:spPr>
          <a:xfrm>
            <a:off x="517870" y="3361038"/>
            <a:ext cx="5020948" cy="2507949"/>
          </a:xfrm>
        </p:spPr>
        <p:txBody>
          <a:bodyPr>
            <a:normAutofit/>
          </a:bodyPr>
          <a:lstStyle>
            <a:lvl1pPr marL="0" indent="0">
              <a:buNone/>
              <a:defRPr sz="2400" b="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BB8B70C-015C-4832-AFF6-D033E022746B}"/>
              </a:ext>
            </a:extLst>
          </p:cNvPr>
          <p:cNvSpPr>
            <a:spLocks noGrp="1"/>
          </p:cNvSpPr>
          <p:nvPr>
            <p:ph type="dt" sz="half" idx="10"/>
          </p:nvPr>
        </p:nvSpPr>
        <p:spPr/>
        <p:txBody>
          <a:bodyPr/>
          <a:lstStyle/>
          <a:p>
            <a:fld id="{A2197F3D-ED52-43FD-A26D-318B71534485}" type="datetime1">
              <a:rPr lang="en-US" smtClean="0"/>
              <a:t>3/17/2025</a:t>
            </a:fld>
            <a:endParaRPr lang="en-US"/>
          </a:p>
        </p:txBody>
      </p:sp>
      <p:sp>
        <p:nvSpPr>
          <p:cNvPr id="6" name="Footer Placeholder 5">
            <a:extLst>
              <a:ext uri="{FF2B5EF4-FFF2-40B4-BE49-F238E27FC236}">
                <a16:creationId xmlns:a16="http://schemas.microsoft.com/office/drawing/2014/main" id="{BEF1A6FB-8C14-46D1-90A5-0FF11DE7863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782C585-6FA1-4E94-9C1C-A1DEDE551086}"/>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4921494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98B43-D1CE-43F4-A367-EF1FE9688913}"/>
              </a:ext>
            </a:extLst>
          </p:cNvPr>
          <p:cNvSpPr>
            <a:spLocks noGrp="1"/>
          </p:cNvSpPr>
          <p:nvPr>
            <p:ph type="title"/>
          </p:nvPr>
        </p:nvSpPr>
        <p:spPr>
          <a:xfrm>
            <a:off x="517870" y="978408"/>
            <a:ext cx="5020948" cy="2270641"/>
          </a:xfrm>
        </p:spPr>
        <p:txBody>
          <a:bodyPr anchor="t">
            <a:noAutofit/>
          </a:bodyPr>
          <a:lstStyle>
            <a:lvl1pPr>
              <a:defRPr sz="44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2B73978-8CDF-4C0E-ABA1-7291A0347362}"/>
              </a:ext>
            </a:extLst>
          </p:cNvPr>
          <p:cNvSpPr>
            <a:spLocks noGrp="1"/>
          </p:cNvSpPr>
          <p:nvPr>
            <p:ph type="pic" idx="1"/>
          </p:nvPr>
        </p:nvSpPr>
        <p:spPr>
          <a:xfrm>
            <a:off x="6662168" y="987425"/>
            <a:ext cx="5027005"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45BECC62-ED45-451E-BEC5-A03C6A554D26}"/>
              </a:ext>
            </a:extLst>
          </p:cNvPr>
          <p:cNvSpPr>
            <a:spLocks noGrp="1"/>
          </p:cNvSpPr>
          <p:nvPr>
            <p:ph type="body" sz="half" idx="2"/>
          </p:nvPr>
        </p:nvSpPr>
        <p:spPr>
          <a:xfrm>
            <a:off x="517870" y="3340442"/>
            <a:ext cx="5020948" cy="2528545"/>
          </a:xfrm>
        </p:spPr>
        <p:txBody>
          <a:bodyPr>
            <a:normAutofit/>
          </a:bodyPr>
          <a:lstStyle>
            <a:lvl1pPr marL="0" indent="0">
              <a:buNone/>
              <a:defRPr sz="2200" b="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1A7A86-B983-4315-9312-936B4FCF75FE}"/>
              </a:ext>
            </a:extLst>
          </p:cNvPr>
          <p:cNvSpPr>
            <a:spLocks noGrp="1"/>
          </p:cNvSpPr>
          <p:nvPr>
            <p:ph type="dt" sz="half" idx="10"/>
          </p:nvPr>
        </p:nvSpPr>
        <p:spPr/>
        <p:txBody>
          <a:bodyPr/>
          <a:lstStyle/>
          <a:p>
            <a:fld id="{3D291FA4-6264-4BB8-B3B5-77711EED2D82}" type="datetime1">
              <a:rPr lang="en-US" smtClean="0"/>
              <a:t>3/17/2025</a:t>
            </a:fld>
            <a:endParaRPr lang="en-US"/>
          </a:p>
        </p:txBody>
      </p:sp>
      <p:sp>
        <p:nvSpPr>
          <p:cNvPr id="6" name="Footer Placeholder 5">
            <a:extLst>
              <a:ext uri="{FF2B5EF4-FFF2-40B4-BE49-F238E27FC236}">
                <a16:creationId xmlns:a16="http://schemas.microsoft.com/office/drawing/2014/main" id="{1E2E88C0-25A5-46F9-AB35-EAD50E6B913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A0F9EA8-45AD-478E-8606-9328245BC8A6}"/>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14156543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F6B8E-1D8E-4105-9BBB-D53AD24B738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3825530-6629-4FEA-9670-EB21A2F5BA4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C664C7A-A73F-46F5-BC33-696671DAEEE7}"/>
              </a:ext>
            </a:extLst>
          </p:cNvPr>
          <p:cNvSpPr>
            <a:spLocks noGrp="1"/>
          </p:cNvSpPr>
          <p:nvPr>
            <p:ph type="dt" sz="half" idx="10"/>
          </p:nvPr>
        </p:nvSpPr>
        <p:spPr/>
        <p:txBody>
          <a:bodyPr/>
          <a:lstStyle/>
          <a:p>
            <a:fld id="{6DFDF398-5DA3-4937-BE3F-7CA1B9158252}" type="datetime1">
              <a:rPr lang="en-US" smtClean="0"/>
              <a:t>3/17/2025</a:t>
            </a:fld>
            <a:endParaRPr lang="en-US"/>
          </a:p>
        </p:txBody>
      </p:sp>
      <p:sp>
        <p:nvSpPr>
          <p:cNvPr id="5" name="Footer Placeholder 4">
            <a:extLst>
              <a:ext uri="{FF2B5EF4-FFF2-40B4-BE49-F238E27FC236}">
                <a16:creationId xmlns:a16="http://schemas.microsoft.com/office/drawing/2014/main" id="{512B3CC0-B649-4509-A4B6-DF9D20EFACE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2CECCCA-3F2A-46F3-BF45-7C862FF1D752}"/>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16927221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A50133B-2446-4168-AA17-6538910668FD}"/>
              </a:ext>
            </a:extLst>
          </p:cNvPr>
          <p:cNvSpPr>
            <a:spLocks noGrp="1"/>
          </p:cNvSpPr>
          <p:nvPr>
            <p:ph type="title" orient="vert"/>
          </p:nvPr>
        </p:nvSpPr>
        <p:spPr>
          <a:xfrm>
            <a:off x="6662168" y="996791"/>
            <a:ext cx="5011962" cy="495692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C006A9AD-2756-4C51-A958-6756301EB938}"/>
              </a:ext>
            </a:extLst>
          </p:cNvPr>
          <p:cNvSpPr>
            <a:spLocks noGrp="1"/>
          </p:cNvSpPr>
          <p:nvPr>
            <p:ph type="body" orient="vert" idx="1"/>
          </p:nvPr>
        </p:nvSpPr>
        <p:spPr>
          <a:xfrm>
            <a:off x="517870" y="996791"/>
            <a:ext cx="5021183" cy="49569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E42995D-CCEA-43AF-973B-8B6B56A567E8}"/>
              </a:ext>
            </a:extLst>
          </p:cNvPr>
          <p:cNvSpPr>
            <a:spLocks noGrp="1"/>
          </p:cNvSpPr>
          <p:nvPr>
            <p:ph type="dt" sz="half" idx="10"/>
          </p:nvPr>
        </p:nvSpPr>
        <p:spPr/>
        <p:txBody>
          <a:bodyPr/>
          <a:lstStyle/>
          <a:p>
            <a:fld id="{8F191ED9-F929-4A92-90F9-3C9C84ABBE83}" type="datetime1">
              <a:rPr lang="en-US" smtClean="0"/>
              <a:t>3/17/2025</a:t>
            </a:fld>
            <a:endParaRPr lang="en-US"/>
          </a:p>
        </p:txBody>
      </p:sp>
      <p:sp>
        <p:nvSpPr>
          <p:cNvPr id="5" name="Footer Placeholder 4">
            <a:extLst>
              <a:ext uri="{FF2B5EF4-FFF2-40B4-BE49-F238E27FC236}">
                <a16:creationId xmlns:a16="http://schemas.microsoft.com/office/drawing/2014/main" id="{2A4029CF-BA62-4CCD-956E-FFA0B37B8A3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CE0B3D-96AB-41B3-ABDD-5B0DE863DAFC}"/>
              </a:ext>
            </a:extLst>
          </p:cNvPr>
          <p:cNvSpPr>
            <a:spLocks noGrp="1"/>
          </p:cNvSpPr>
          <p:nvPr>
            <p:ph type="sldNum" sz="quarter" idx="12"/>
          </p:nvPr>
        </p:nvSpPr>
        <p:spPr/>
        <p:txBody>
          <a:bodyPr/>
          <a:lstStyle/>
          <a:p>
            <a:fld id="{DFDF98CC-160E-494C-8C3C-8CDC5FA257DE}" type="slidenum">
              <a:rPr lang="en-US" smtClean="0"/>
              <a:t>‹#›</a:t>
            </a:fld>
            <a:endParaRPr lang="en-US"/>
          </a:p>
        </p:txBody>
      </p:sp>
      <p:sp>
        <p:nvSpPr>
          <p:cNvPr id="12" name="Rectangle 11">
            <a:extLst>
              <a:ext uri="{FF2B5EF4-FFF2-40B4-BE49-F238E27FC236}">
                <a16:creationId xmlns:a16="http://schemas.microsoft.com/office/drawing/2014/main" id="{4618136A-0796-46EB-89BB-4C73C0258FE9}"/>
              </a:ext>
              <a:ext uri="{C183D7F6-B498-43B3-948B-1728B52AA6E4}">
                <adec:decorative xmlns:adec="http://schemas.microsoft.com/office/drawing/2017/decorative" val="1"/>
              </a:ext>
            </a:extLst>
          </p:cNvPr>
          <p:cNvSpPr/>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991741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D61AD20-E240-4E6F-AF91-689F7AEEE33A}"/>
              </a:ext>
            </a:extLst>
          </p:cNvPr>
          <p:cNvSpPr>
            <a:spLocks noGrp="1"/>
          </p:cNvSpPr>
          <p:nvPr>
            <p:ph type="title"/>
          </p:nvPr>
        </p:nvSpPr>
        <p:spPr>
          <a:xfrm>
            <a:off x="517870" y="978408"/>
            <a:ext cx="5021182" cy="4870457"/>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2E78801-35D1-4C19-BC2B-EAC7EE917E73}"/>
              </a:ext>
            </a:extLst>
          </p:cNvPr>
          <p:cNvSpPr>
            <a:spLocks noGrp="1"/>
          </p:cNvSpPr>
          <p:nvPr>
            <p:ph type="body" idx="1"/>
          </p:nvPr>
        </p:nvSpPr>
        <p:spPr>
          <a:xfrm>
            <a:off x="6662168" y="969264"/>
            <a:ext cx="5021182" cy="487045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1282A45-C5B9-4575-8E28-A35767B4D71C}"/>
              </a:ext>
            </a:extLst>
          </p:cNvPr>
          <p:cNvSpPr>
            <a:spLocks noGrp="1"/>
          </p:cNvSpPr>
          <p:nvPr>
            <p:ph type="dt" sz="half" idx="2"/>
          </p:nvPr>
        </p:nvSpPr>
        <p:spPr>
          <a:xfrm>
            <a:off x="517870" y="6420414"/>
            <a:ext cx="2743200" cy="365125"/>
          </a:xfrm>
          <a:prstGeom prst="rect">
            <a:avLst/>
          </a:prstGeom>
        </p:spPr>
        <p:txBody>
          <a:bodyPr vert="horz" lIns="91440" tIns="45720" rIns="91440" bIns="45720" rtlCol="0" anchor="ctr"/>
          <a:lstStyle>
            <a:lvl1pPr algn="l">
              <a:defRPr sz="900">
                <a:solidFill>
                  <a:schemeClr val="tx1"/>
                </a:solidFill>
              </a:defRPr>
            </a:lvl1pPr>
          </a:lstStyle>
          <a:p>
            <a:fld id="{E7F6A1D9-D323-4F4E-8655-25E2D32CE742}" type="datetime1">
              <a:rPr lang="en-US" smtClean="0"/>
              <a:t>3/17/2025</a:t>
            </a:fld>
            <a:endParaRPr lang="en-US"/>
          </a:p>
        </p:txBody>
      </p:sp>
      <p:sp>
        <p:nvSpPr>
          <p:cNvPr id="5" name="Footer Placeholder 4">
            <a:extLst>
              <a:ext uri="{FF2B5EF4-FFF2-40B4-BE49-F238E27FC236}">
                <a16:creationId xmlns:a16="http://schemas.microsoft.com/office/drawing/2014/main" id="{2E9D0933-AA03-4018-8E37-004CFB9F61D6}"/>
              </a:ext>
            </a:extLst>
          </p:cNvPr>
          <p:cNvSpPr>
            <a:spLocks noGrp="1"/>
          </p:cNvSpPr>
          <p:nvPr>
            <p:ph type="ftr" sz="quarter" idx="3"/>
          </p:nvPr>
        </p:nvSpPr>
        <p:spPr>
          <a:xfrm>
            <a:off x="517870" y="97713"/>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F282A-DF4A-4A2D-9672-8F0F770A3F1A}"/>
              </a:ext>
            </a:extLst>
          </p:cNvPr>
          <p:cNvSpPr>
            <a:spLocks noGrp="1"/>
          </p:cNvSpPr>
          <p:nvPr>
            <p:ph type="sldNum" sz="quarter" idx="4"/>
          </p:nvPr>
        </p:nvSpPr>
        <p:spPr>
          <a:xfrm>
            <a:off x="11454317" y="6420414"/>
            <a:ext cx="637909" cy="365125"/>
          </a:xfrm>
          <a:prstGeom prst="rect">
            <a:avLst/>
          </a:prstGeom>
        </p:spPr>
        <p:txBody>
          <a:bodyPr vert="horz" lIns="91440" tIns="45720" rIns="91440" bIns="45720" rtlCol="0" anchor="ctr"/>
          <a:lstStyle>
            <a:lvl1pPr algn="r">
              <a:defRPr sz="900">
                <a:solidFill>
                  <a:schemeClr val="tx1"/>
                </a:solidFill>
              </a:defRPr>
            </a:lvl1pPr>
          </a:lstStyle>
          <a:p>
            <a:fld id="{DFDF98CC-160E-494C-8C3C-8CDC5FA257DE}" type="slidenum">
              <a:rPr lang="en-US" smtClean="0"/>
              <a:pPr/>
              <a:t>‹#›</a:t>
            </a:fld>
            <a:endParaRPr lang="en-US" dirty="0"/>
          </a:p>
        </p:txBody>
      </p:sp>
      <p:sp>
        <p:nvSpPr>
          <p:cNvPr id="14" name="Rectangle 13">
            <a:extLst>
              <a:ext uri="{FF2B5EF4-FFF2-40B4-BE49-F238E27FC236}">
                <a16:creationId xmlns:a16="http://schemas.microsoft.com/office/drawing/2014/main" id="{ADE57300-C7FF-4578-99A0-42B0295B123C}"/>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DB8F8250-7A81-4A19-87AD-FFB2CE4E39A5}"/>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499F38FC-2DEA-2647-C409-EF75720C1017}"/>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62343732"/>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19" r:id="rId6"/>
    <p:sldLayoutId id="2147483715" r:id="rId7"/>
    <p:sldLayoutId id="2147483716" r:id="rId8"/>
    <p:sldLayoutId id="2147483717" r:id="rId9"/>
    <p:sldLayoutId id="2147483718" r:id="rId10"/>
    <p:sldLayoutId id="2147483720" r:id="rId11"/>
  </p:sldLayoutIdLst>
  <p:hf sldNum="0" hdr="0" ftr="0" dt="0"/>
  <p:txStyles>
    <p:titleStyle>
      <a:lvl1pPr algn="l" defTabSz="914400" rtl="0" eaLnBrk="1" latinLnBrk="0" hangingPunct="1">
        <a:lnSpc>
          <a:spcPct val="100000"/>
        </a:lnSpc>
        <a:spcBef>
          <a:spcPct val="0"/>
        </a:spcBef>
        <a:buNone/>
        <a:defRPr sz="5400" b="1"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274320" indent="-27432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274320" indent="0" algn="l"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548640" indent="-27432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54864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image" Target="../media/image8.jpeg"/><Relationship Id="rId7" Type="http://schemas.openxmlformats.org/officeDocument/2006/relationships/image" Target="../media/image12.jpeg"/><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microsoft.com/office/2018/10/relationships/comments" Target="../comments/modernComment_101_696F9348.xml"/><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22.jpeg"/><Relationship Id="rId4" Type="http://schemas.openxmlformats.org/officeDocument/2006/relationships/image" Target="../media/image21.jpeg"/></Relationships>
</file>

<file path=ppt/slides/_rels/slide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37.jpeg"/><Relationship Id="rId3" Type="http://schemas.openxmlformats.org/officeDocument/2006/relationships/image" Target="../media/image2.jpg"/><Relationship Id="rId7" Type="http://schemas.openxmlformats.org/officeDocument/2006/relationships/image" Target="../media/image36.jpeg"/><Relationship Id="rId2" Type="http://schemas.openxmlformats.org/officeDocument/2006/relationships/image" Target="../media/image33.jpeg"/><Relationship Id="rId1" Type="http://schemas.openxmlformats.org/officeDocument/2006/relationships/slideLayout" Target="../slideLayouts/slideLayout1.xml"/><Relationship Id="rId6" Type="http://schemas.openxmlformats.org/officeDocument/2006/relationships/image" Target="../media/image35.jpeg"/><Relationship Id="rId5" Type="http://schemas.openxmlformats.org/officeDocument/2006/relationships/image" Target="../media/image34.jpeg"/><Relationship Id="rId4" Type="http://schemas.openxmlformats.org/officeDocument/2006/relationships/image" Target="../media/image1.jpeg"/></Relationships>
</file>

<file path=ppt/slides/_rels/slide1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8" Type="http://schemas.openxmlformats.org/officeDocument/2006/relationships/image" Target="../media/image45.jpeg"/><Relationship Id="rId3" Type="http://schemas.openxmlformats.org/officeDocument/2006/relationships/image" Target="../media/image40.jpeg"/><Relationship Id="rId7" Type="http://schemas.openxmlformats.org/officeDocument/2006/relationships/image" Target="../media/image44.jpe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43.jpeg"/><Relationship Id="rId5" Type="http://schemas.openxmlformats.org/officeDocument/2006/relationships/image" Target="../media/image42.jpeg"/><Relationship Id="rId10" Type="http://schemas.openxmlformats.org/officeDocument/2006/relationships/image" Target="../media/image47.jpeg"/><Relationship Id="rId4" Type="http://schemas.openxmlformats.org/officeDocument/2006/relationships/image" Target="../media/image41.jpeg"/><Relationship Id="rId9" Type="http://schemas.openxmlformats.org/officeDocument/2006/relationships/image" Target="../media/image46.jpeg"/></Relationships>
</file>

<file path=ppt/slides/_rels/slide17.xml.rels><?xml version="1.0" encoding="UTF-8" standalone="yes"?>
<Relationships xmlns="http://schemas.openxmlformats.org/package/2006/relationships"><Relationship Id="rId8" Type="http://schemas.openxmlformats.org/officeDocument/2006/relationships/hyperlink" Target="https://www.forbes.com/councils/forbesbusinesscouncil/2022/05/04/heres-how-to-strengthen-your-online-and-offline-brand-presence/" TargetMode="External"/><Relationship Id="rId3" Type="http://schemas.openxmlformats.org/officeDocument/2006/relationships/hyperlink" Target="https://koronapos.com/blog/how-to-run-a-successful-bakery" TargetMode="External"/><Relationship Id="rId7" Type="http://schemas.openxmlformats.org/officeDocument/2006/relationships/hyperlink" Target="https://www.forbes.com/councils/forbesbusinesscouncil/2022/05/13/how-to-improve-your-companys-online-presence-outside-of-your-website/"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s://www.gov.uk/become-sole-trader" TargetMode="External"/><Relationship Id="rId11" Type="http://schemas.openxmlformats.org/officeDocument/2006/relationships/hyperlink" Target="https://sustainablefoodbusiness.com/sodexo-study-sustainable-food-choices/" TargetMode="External"/><Relationship Id="rId5" Type="http://schemas.openxmlformats.org/officeDocument/2006/relationships/hyperlink" Target="https://northshorefamilyservices.com/secrets-middle-school-success/" TargetMode="External"/><Relationship Id="rId10" Type="http://schemas.openxmlformats.org/officeDocument/2006/relationships/hyperlink" Target="https://doi.org/10.1002/bse.499" TargetMode="External"/><Relationship Id="rId4" Type="http://schemas.openxmlformats.org/officeDocument/2006/relationships/hyperlink" Target="https://www.forbes.com/sites/tanyaprive/2013/05/02/top-32-quotes-every-entrepreneur-should-live-by/" TargetMode="External"/><Relationship Id="rId9" Type="http://schemas.openxmlformats.org/officeDocument/2006/relationships/hyperlink" Target="https://doi.org/10.1016/j.foodqual.2017.09.01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0EECA69B-4C2A-7F31-8019-E90DB3BD4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4" name="Picture 3" descr="Abstract red geometric pattern">
            <a:extLst>
              <a:ext uri="{FF2B5EF4-FFF2-40B4-BE49-F238E27FC236}">
                <a16:creationId xmlns:a16="http://schemas.microsoft.com/office/drawing/2014/main" id="{59B814A7-8AFC-777F-E909-333ACEFB8AB5}"/>
              </a:ext>
            </a:extLst>
          </p:cNvPr>
          <p:cNvPicPr>
            <a:picLocks noChangeAspect="1"/>
          </p:cNvPicPr>
          <p:nvPr/>
        </p:nvPicPr>
        <p:blipFill>
          <a:blip r:embed="rId2"/>
          <a:srcRect l="3867" t="22122" r="3719" b="1"/>
          <a:stretch/>
        </p:blipFill>
        <p:spPr>
          <a:xfrm>
            <a:off x="20" y="10"/>
            <a:ext cx="12191980" cy="6857990"/>
          </a:xfrm>
          <a:prstGeom prst="rect">
            <a:avLst/>
          </a:prstGeom>
        </p:spPr>
      </p:pic>
      <p:sp>
        <p:nvSpPr>
          <p:cNvPr id="18" name="Rectangle 17">
            <a:extLst>
              <a:ext uri="{FF2B5EF4-FFF2-40B4-BE49-F238E27FC236}">
                <a16:creationId xmlns:a16="http://schemas.microsoft.com/office/drawing/2014/main" id="{857DEAC1-B3AA-6569-0A44-A191DF2F3C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7840"/>
            <a:ext cx="12191999" cy="1280160"/>
          </a:xfrm>
          <a:prstGeom prst="rect">
            <a:avLst/>
          </a:prstGeom>
          <a:solidFill>
            <a:schemeClr val="bg1">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7A7FD131-2CD3-53A8-D241-1EF8CE1B1A71}"/>
              </a:ext>
            </a:extLst>
          </p:cNvPr>
          <p:cNvSpPr>
            <a:spLocks noGrp="1"/>
          </p:cNvSpPr>
          <p:nvPr>
            <p:ph type="ctrTitle"/>
          </p:nvPr>
        </p:nvSpPr>
        <p:spPr>
          <a:xfrm>
            <a:off x="320039" y="5739969"/>
            <a:ext cx="9362580" cy="960120"/>
          </a:xfrm>
          <a:ln>
            <a:noFill/>
          </a:ln>
        </p:spPr>
        <p:txBody>
          <a:bodyPr anchor="ctr">
            <a:normAutofit/>
          </a:bodyPr>
          <a:lstStyle/>
          <a:p>
            <a:r>
              <a:rPr lang="en-GB" sz="4400" dirty="0">
                <a:latin typeface="Arial" panose="020B0604020202020204" pitchFamily="34" charset="0"/>
                <a:cs typeface="Arial" panose="020B0604020202020204" pitchFamily="34" charset="0"/>
              </a:rPr>
              <a:t>Ana’s homemade Cakes</a:t>
            </a:r>
          </a:p>
        </p:txBody>
      </p:sp>
      <p:pic>
        <p:nvPicPr>
          <p:cNvPr id="6" name="Picture 5" descr="A cake on a stand&#10;&#10;AI-generated content may be incorrect.">
            <a:extLst>
              <a:ext uri="{FF2B5EF4-FFF2-40B4-BE49-F238E27FC236}">
                <a16:creationId xmlns:a16="http://schemas.microsoft.com/office/drawing/2014/main" id="{1C039C71-8826-BC44-104E-FD250A62F81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03485" y="699396"/>
            <a:ext cx="4738545" cy="5459208"/>
          </a:xfrm>
          <a:prstGeom prst="rect">
            <a:avLst/>
          </a:prstGeom>
        </p:spPr>
      </p:pic>
      <p:pic>
        <p:nvPicPr>
          <p:cNvPr id="5" name="Picture 4" descr="A close-up of a sign&#10;&#10;Description automatically generated">
            <a:extLst>
              <a:ext uri="{FF2B5EF4-FFF2-40B4-BE49-F238E27FC236}">
                <a16:creationId xmlns:a16="http://schemas.microsoft.com/office/drawing/2014/main" id="{7342D7A3-57A3-1E01-686C-1F699FC517F9}"/>
              </a:ext>
            </a:extLst>
          </p:cNvPr>
          <p:cNvPicPr/>
          <p:nvPr/>
        </p:nvPicPr>
        <p:blipFill>
          <a:blip r:embed="rId4"/>
          <a:stretch>
            <a:fillRect/>
          </a:stretch>
        </p:blipFill>
        <p:spPr>
          <a:xfrm>
            <a:off x="427829" y="417761"/>
            <a:ext cx="2718435" cy="1211580"/>
          </a:xfrm>
          <a:prstGeom prst="rect">
            <a:avLst/>
          </a:prstGeom>
          <a:noFill/>
          <a:ln>
            <a:noFill/>
            <a:prstDash/>
          </a:ln>
        </p:spPr>
      </p:pic>
      <p:sp>
        <p:nvSpPr>
          <p:cNvPr id="10" name="TextBox 9">
            <a:extLst>
              <a:ext uri="{FF2B5EF4-FFF2-40B4-BE49-F238E27FC236}">
                <a16:creationId xmlns:a16="http://schemas.microsoft.com/office/drawing/2014/main" id="{A219D565-E4B2-29D6-93E8-B59E60853AF4}"/>
              </a:ext>
            </a:extLst>
          </p:cNvPr>
          <p:cNvSpPr txBox="1"/>
          <p:nvPr/>
        </p:nvSpPr>
        <p:spPr>
          <a:xfrm>
            <a:off x="320038" y="1846916"/>
            <a:ext cx="6807271" cy="3893053"/>
          </a:xfrm>
          <a:prstGeom prst="rect">
            <a:avLst/>
          </a:prstGeom>
          <a:noFill/>
        </p:spPr>
        <p:txBody>
          <a:bodyPr wrap="square">
            <a:spAutoFit/>
          </a:bodyPr>
          <a:lstStyle/>
          <a:p>
            <a:pPr algn="just">
              <a:lnSpc>
                <a:spcPct val="115000"/>
              </a:lnSpc>
              <a:spcBef>
                <a:spcPts val="600"/>
              </a:spcBef>
              <a:spcAft>
                <a:spcPts val="600"/>
              </a:spcAft>
              <a:buNone/>
            </a:pPr>
            <a:r>
              <a:rPr lang="en-GB" sz="2400" b="1" kern="0" dirty="0">
                <a:latin typeface="Arial" panose="020B0604020202020204" pitchFamily="34" charset="0"/>
                <a:ea typeface="Arial" panose="020B0604020202020204" pitchFamily="34" charset="0"/>
                <a:cs typeface="Arial" panose="020B0604020202020204" pitchFamily="34" charset="0"/>
              </a:rPr>
              <a:t>Task 2</a:t>
            </a:r>
            <a:r>
              <a:rPr lang="en-GB" sz="2400" b="1" kern="0" dirty="0">
                <a:effectLst/>
                <a:latin typeface="Arial" panose="020B0604020202020204" pitchFamily="34" charset="0"/>
                <a:ea typeface="Arial" panose="020B0604020202020204" pitchFamily="34" charset="0"/>
                <a:cs typeface="Arial" panose="020B0604020202020204" pitchFamily="34" charset="0"/>
              </a:rPr>
              <a:t>: Business plan presentation</a:t>
            </a:r>
            <a:endParaRPr lang="en-GB" sz="2400" b="1" kern="100" dirty="0">
              <a:effectLst/>
              <a:latin typeface="Arial" panose="020B0604020202020204" pitchFamily="34" charset="0"/>
              <a:ea typeface="Aptos" panose="020B0004020202020204" pitchFamily="34" charset="0"/>
              <a:cs typeface="Arial" panose="020B0604020202020204" pitchFamily="34" charset="0"/>
            </a:endParaRPr>
          </a:p>
          <a:p>
            <a:pPr algn="just">
              <a:lnSpc>
                <a:spcPct val="150000"/>
              </a:lnSpc>
              <a:spcAft>
                <a:spcPts val="800"/>
              </a:spcAft>
              <a:buNone/>
            </a:pPr>
            <a:r>
              <a:rPr lang="en-GB" sz="2400" b="1" kern="0" dirty="0">
                <a:effectLst/>
                <a:latin typeface="Arial" panose="020B0604020202020204" pitchFamily="34" charset="0"/>
                <a:ea typeface="Arial" panose="020B0604020202020204" pitchFamily="34" charset="0"/>
                <a:cs typeface="Arial" panose="020B0604020202020204" pitchFamily="34" charset="0"/>
              </a:rPr>
              <a:t>Module: Managing Enterprise (BMSW4011)</a:t>
            </a:r>
            <a:endParaRPr lang="en-GB" sz="2400" b="1" kern="100" dirty="0">
              <a:effectLst/>
              <a:latin typeface="Arial" panose="020B0604020202020204" pitchFamily="34" charset="0"/>
              <a:ea typeface="Aptos" panose="020B0004020202020204" pitchFamily="34" charset="0"/>
              <a:cs typeface="Arial" panose="020B0604020202020204" pitchFamily="34" charset="0"/>
            </a:endParaRPr>
          </a:p>
          <a:p>
            <a:pPr algn="just">
              <a:lnSpc>
                <a:spcPct val="150000"/>
              </a:lnSpc>
              <a:spcAft>
                <a:spcPts val="800"/>
              </a:spcAft>
              <a:buNone/>
            </a:pPr>
            <a:r>
              <a:rPr lang="en-GB" sz="2400" b="1" kern="0" dirty="0">
                <a:effectLst/>
                <a:latin typeface="Arial" panose="020B0604020202020204" pitchFamily="34" charset="0"/>
                <a:ea typeface="Arial" panose="020B0604020202020204" pitchFamily="34" charset="0"/>
                <a:cs typeface="Arial" panose="020B0604020202020204" pitchFamily="34" charset="0"/>
              </a:rPr>
              <a:t>Student: Ana-Maria Codreanu (</a:t>
            </a:r>
            <a:r>
              <a:rPr lang="en-GB" sz="2400" b="1" kern="0" dirty="0">
                <a:solidFill>
                  <a:srgbClr val="242130"/>
                </a:solidFill>
                <a:effectLst/>
                <a:latin typeface="Arial" panose="020B0604020202020204" pitchFamily="34" charset="0"/>
                <a:ea typeface="Arial" panose="020B0604020202020204" pitchFamily="34" charset="0"/>
                <a:cs typeface="Arial" panose="020B0604020202020204" pitchFamily="34" charset="0"/>
              </a:rPr>
              <a:t>2332162)</a:t>
            </a:r>
            <a:endParaRPr lang="en-GB" sz="2400" b="1" kern="100" dirty="0">
              <a:effectLst/>
              <a:latin typeface="Arial" panose="020B0604020202020204" pitchFamily="34" charset="0"/>
              <a:ea typeface="Aptos" panose="020B0004020202020204" pitchFamily="34" charset="0"/>
              <a:cs typeface="Arial" panose="020B0604020202020204" pitchFamily="34" charset="0"/>
            </a:endParaRPr>
          </a:p>
          <a:p>
            <a:pPr algn="just">
              <a:lnSpc>
                <a:spcPct val="150000"/>
              </a:lnSpc>
              <a:spcAft>
                <a:spcPts val="800"/>
              </a:spcAft>
              <a:buNone/>
            </a:pPr>
            <a:r>
              <a:rPr lang="en-GB" sz="2400" b="1" kern="0" dirty="0">
                <a:effectLst/>
                <a:latin typeface="Arial" panose="020B0604020202020204" pitchFamily="34" charset="0"/>
                <a:ea typeface="Arial" panose="020B0604020202020204" pitchFamily="34" charset="0"/>
                <a:cs typeface="Arial" panose="020B0604020202020204" pitchFamily="34" charset="0"/>
              </a:rPr>
              <a:t>Module lead: Mel Squire</a:t>
            </a:r>
            <a:endParaRPr lang="en-GB" sz="2400" b="1" kern="100" dirty="0">
              <a:effectLst/>
              <a:latin typeface="Arial" panose="020B0604020202020204" pitchFamily="34" charset="0"/>
              <a:ea typeface="Aptos" panose="020B0004020202020204" pitchFamily="34" charset="0"/>
              <a:cs typeface="Arial" panose="020B0604020202020204" pitchFamily="34" charset="0"/>
            </a:endParaRPr>
          </a:p>
          <a:p>
            <a:pPr algn="just">
              <a:lnSpc>
                <a:spcPct val="150000"/>
              </a:lnSpc>
              <a:spcAft>
                <a:spcPts val="800"/>
              </a:spcAft>
              <a:buNone/>
              <a:tabLst>
                <a:tab pos="457200" algn="l"/>
                <a:tab pos="2865755" algn="ctr"/>
                <a:tab pos="5731510" algn="r"/>
              </a:tabLst>
            </a:pPr>
            <a:r>
              <a:rPr lang="en-GB" sz="2400" b="1" kern="0" dirty="0">
                <a:effectLst/>
                <a:latin typeface="Arial" panose="020B0604020202020204" pitchFamily="34" charset="0"/>
                <a:ea typeface="Arial" panose="020B0604020202020204" pitchFamily="34" charset="0"/>
                <a:cs typeface="Arial" panose="020B0604020202020204" pitchFamily="34" charset="0"/>
              </a:rPr>
              <a:t>Email: m.squire@uwtsd.ac.uk</a:t>
            </a:r>
            <a:endParaRPr lang="en-GB" sz="2400" b="1"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GB" sz="2400" b="1" kern="0" dirty="0">
                <a:effectLst/>
                <a:latin typeface="Arial" panose="020B0604020202020204" pitchFamily="34" charset="0"/>
                <a:ea typeface="Arial" panose="020B0604020202020204" pitchFamily="34" charset="0"/>
                <a:cs typeface="Arial" panose="020B0604020202020204" pitchFamily="34" charset="0"/>
              </a:rPr>
              <a:t>Presentation Date: </a:t>
            </a:r>
            <a:r>
              <a:rPr lang="en-GB" sz="2400" b="1" kern="0" dirty="0">
                <a:latin typeface="Arial" panose="020B0604020202020204" pitchFamily="34" charset="0"/>
                <a:ea typeface="Arial" panose="020B0604020202020204" pitchFamily="34" charset="0"/>
                <a:cs typeface="Arial" panose="020B0604020202020204" pitchFamily="34" charset="0"/>
              </a:rPr>
              <a:t>16</a:t>
            </a:r>
            <a:r>
              <a:rPr lang="en-GB" sz="2400" b="1" kern="0" dirty="0">
                <a:effectLst/>
                <a:latin typeface="Arial" panose="020B0604020202020204" pitchFamily="34" charset="0"/>
                <a:ea typeface="Arial" panose="020B0604020202020204" pitchFamily="34" charset="0"/>
                <a:cs typeface="Arial" panose="020B0604020202020204" pitchFamily="34" charset="0"/>
              </a:rPr>
              <a:t>.03.2025</a:t>
            </a:r>
            <a:endParaRPr lang="en-GB" sz="2400" b="1"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 </a:t>
            </a:r>
          </a:p>
        </p:txBody>
      </p:sp>
    </p:spTree>
    <p:extLst>
      <p:ext uri="{BB962C8B-B14F-4D97-AF65-F5344CB8AC3E}">
        <p14:creationId xmlns:p14="http://schemas.microsoft.com/office/powerpoint/2010/main" val="37580502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CB8F10E-6AE8-64CB-6967-27D694646929}"/>
              </a:ext>
            </a:extLst>
          </p:cNvPr>
          <p:cNvPicPr>
            <a:picLocks noChangeAspect="1"/>
          </p:cNvPicPr>
          <p:nvPr/>
        </p:nvPicPr>
        <p:blipFill>
          <a:blip r:embed="rId2"/>
          <a:stretch>
            <a:fillRect/>
          </a:stretch>
        </p:blipFill>
        <p:spPr>
          <a:xfrm>
            <a:off x="2921000" y="0"/>
            <a:ext cx="9271000" cy="6096000"/>
          </a:xfrm>
          <a:prstGeom prst="rect">
            <a:avLst/>
          </a:prstGeom>
        </p:spPr>
      </p:pic>
      <p:sp>
        <p:nvSpPr>
          <p:cNvPr id="7" name="TextBox 6">
            <a:extLst>
              <a:ext uri="{FF2B5EF4-FFF2-40B4-BE49-F238E27FC236}">
                <a16:creationId xmlns:a16="http://schemas.microsoft.com/office/drawing/2014/main" id="{15620FC2-A111-B46E-A803-CEF83348DA7B}"/>
              </a:ext>
            </a:extLst>
          </p:cNvPr>
          <p:cNvSpPr txBox="1"/>
          <p:nvPr/>
        </p:nvSpPr>
        <p:spPr>
          <a:xfrm>
            <a:off x="1016000" y="2184400"/>
            <a:ext cx="3289300" cy="1938992"/>
          </a:xfrm>
          <a:prstGeom prst="rect">
            <a:avLst/>
          </a:prstGeom>
          <a:noFill/>
        </p:spPr>
        <p:txBody>
          <a:bodyPr wrap="square" rtlCol="0">
            <a:spAutoFit/>
          </a:bodyPr>
          <a:lstStyle/>
          <a:p>
            <a:r>
              <a:rPr lang="en-GB" sz="4000" b="1" dirty="0">
                <a:latin typeface="Arial" panose="020B0604020202020204" pitchFamily="34" charset="0"/>
                <a:cs typeface="Arial" panose="020B0604020202020204" pitchFamily="34" charset="0"/>
              </a:rPr>
              <a:t>Key to a successful Bakery</a:t>
            </a:r>
          </a:p>
        </p:txBody>
      </p:sp>
      <p:sp>
        <p:nvSpPr>
          <p:cNvPr id="8" name="TextBox 7">
            <a:extLst>
              <a:ext uri="{FF2B5EF4-FFF2-40B4-BE49-F238E27FC236}">
                <a16:creationId xmlns:a16="http://schemas.microsoft.com/office/drawing/2014/main" id="{4642A13E-C95E-E8D7-9876-244E0BE7732A}"/>
              </a:ext>
            </a:extLst>
          </p:cNvPr>
          <p:cNvSpPr txBox="1"/>
          <p:nvPr/>
        </p:nvSpPr>
        <p:spPr>
          <a:xfrm>
            <a:off x="5956300" y="5911334"/>
            <a:ext cx="5410200" cy="369332"/>
          </a:xfrm>
          <a:prstGeom prst="rect">
            <a:avLst/>
          </a:prstGeom>
          <a:noFill/>
        </p:spPr>
        <p:txBody>
          <a:bodyPr wrap="square" rtlCol="0">
            <a:spAutoFit/>
          </a:bodyPr>
          <a:lstStyle/>
          <a:p>
            <a:r>
              <a:rPr lang="en-GB" dirty="0"/>
              <a:t>Source: Michael C., 2016</a:t>
            </a:r>
          </a:p>
        </p:txBody>
      </p:sp>
    </p:spTree>
    <p:extLst>
      <p:ext uri="{BB962C8B-B14F-4D97-AF65-F5344CB8AC3E}">
        <p14:creationId xmlns:p14="http://schemas.microsoft.com/office/powerpoint/2010/main" val="13620100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EE4D9B6-F84A-7547-D7CC-19E6519015D7}"/>
            </a:ext>
          </a:extLst>
        </p:cNvPr>
        <p:cNvGrpSpPr/>
        <p:nvPr/>
      </p:nvGrpSpPr>
      <p:grpSpPr>
        <a:xfrm>
          <a:off x="0" y="0"/>
          <a:ext cx="0" cy="0"/>
          <a:chOff x="0" y="0"/>
          <a:chExt cx="0" cy="0"/>
        </a:xfrm>
      </p:grpSpPr>
      <p:sp>
        <p:nvSpPr>
          <p:cNvPr id="16" name="Rectangle 15">
            <a:extLst>
              <a:ext uri="{FF2B5EF4-FFF2-40B4-BE49-F238E27FC236}">
                <a16:creationId xmlns:a16="http://schemas.microsoft.com/office/drawing/2014/main" id="{4AA3352F-9778-7147-521A-542DDB553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4" name="Picture 3" descr="Abstract red geometric pattern">
            <a:extLst>
              <a:ext uri="{FF2B5EF4-FFF2-40B4-BE49-F238E27FC236}">
                <a16:creationId xmlns:a16="http://schemas.microsoft.com/office/drawing/2014/main" id="{134CE4E3-EAD9-D1D3-37E7-58EA9280FAE5}"/>
              </a:ext>
            </a:extLst>
          </p:cNvPr>
          <p:cNvPicPr>
            <a:picLocks noChangeAspect="1"/>
          </p:cNvPicPr>
          <p:nvPr/>
        </p:nvPicPr>
        <p:blipFill>
          <a:blip r:embed="rId2"/>
          <a:srcRect l="3867" t="22122" r="3719" b="1"/>
          <a:stretch/>
        </p:blipFill>
        <p:spPr>
          <a:xfrm>
            <a:off x="20" y="10"/>
            <a:ext cx="12191980" cy="6857990"/>
          </a:xfrm>
          <a:prstGeom prst="rect">
            <a:avLst/>
          </a:prstGeom>
        </p:spPr>
      </p:pic>
      <p:sp>
        <p:nvSpPr>
          <p:cNvPr id="18" name="Rectangle 17">
            <a:extLst>
              <a:ext uri="{FF2B5EF4-FFF2-40B4-BE49-F238E27FC236}">
                <a16:creationId xmlns:a16="http://schemas.microsoft.com/office/drawing/2014/main" id="{729BC241-D782-C0E5-18DC-36D87E2ED6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7840"/>
            <a:ext cx="12191999" cy="1280160"/>
          </a:xfrm>
          <a:prstGeom prst="rect">
            <a:avLst/>
          </a:prstGeom>
          <a:solidFill>
            <a:schemeClr val="bg1">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6" name="Picture 5" descr="A cake on a stand&#10;&#10;AI-generated content may be incorrect.">
            <a:extLst>
              <a:ext uri="{FF2B5EF4-FFF2-40B4-BE49-F238E27FC236}">
                <a16:creationId xmlns:a16="http://schemas.microsoft.com/office/drawing/2014/main" id="{D2EB235B-C620-6EAE-E3A1-96A3D80A741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32530" y="1659837"/>
            <a:ext cx="2096019" cy="2664224"/>
          </a:xfrm>
          <a:prstGeom prst="rect">
            <a:avLst/>
          </a:prstGeom>
        </p:spPr>
      </p:pic>
      <p:sp>
        <p:nvSpPr>
          <p:cNvPr id="7" name="Title 6">
            <a:extLst>
              <a:ext uri="{FF2B5EF4-FFF2-40B4-BE49-F238E27FC236}">
                <a16:creationId xmlns:a16="http://schemas.microsoft.com/office/drawing/2014/main" id="{53CADFCC-3A2B-B164-31D6-3F7E7BD0C6BC}"/>
              </a:ext>
            </a:extLst>
          </p:cNvPr>
          <p:cNvSpPr>
            <a:spLocks noGrp="1"/>
          </p:cNvSpPr>
          <p:nvPr>
            <p:ph type="ctrTitle"/>
          </p:nvPr>
        </p:nvSpPr>
        <p:spPr>
          <a:xfrm>
            <a:off x="517869" y="702282"/>
            <a:ext cx="7298371" cy="1652058"/>
          </a:xfrm>
        </p:spPr>
        <p:txBody>
          <a:bodyPr>
            <a:normAutofit/>
          </a:bodyPr>
          <a:lstStyle/>
          <a:p>
            <a:r>
              <a:rPr lang="en-GB" sz="4000" dirty="0">
                <a:latin typeface="Arial" panose="020B0604020202020204" pitchFamily="34" charset="0"/>
                <a:cs typeface="Arial" panose="020B0604020202020204" pitchFamily="34" charset="0"/>
              </a:rPr>
              <a:t>Presentation Overview</a:t>
            </a:r>
          </a:p>
        </p:txBody>
      </p:sp>
      <p:sp>
        <p:nvSpPr>
          <p:cNvPr id="8" name="TextBox 7">
            <a:extLst>
              <a:ext uri="{FF2B5EF4-FFF2-40B4-BE49-F238E27FC236}">
                <a16:creationId xmlns:a16="http://schemas.microsoft.com/office/drawing/2014/main" id="{C665B341-29A4-4505-3821-A3BA300D7DA2}"/>
              </a:ext>
            </a:extLst>
          </p:cNvPr>
          <p:cNvSpPr txBox="1"/>
          <p:nvPr/>
        </p:nvSpPr>
        <p:spPr>
          <a:xfrm>
            <a:off x="517869" y="1543293"/>
            <a:ext cx="6463430" cy="4924425"/>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1. Bringing proposition to life</a:t>
            </a:r>
          </a:p>
          <a:p>
            <a:r>
              <a:rPr lang="en-GB" sz="2000" dirty="0">
                <a:latin typeface="Arial" panose="020B0604020202020204" pitchFamily="34" charset="0"/>
                <a:cs typeface="Arial" panose="020B0604020202020204" pitchFamily="34" charset="0"/>
              </a:rPr>
              <a:t>1.1. Business proposition</a:t>
            </a:r>
          </a:p>
          <a:p>
            <a:r>
              <a:rPr lang="en-GB" sz="2000" dirty="0">
                <a:latin typeface="Arial" panose="020B0604020202020204" pitchFamily="34" charset="0"/>
                <a:cs typeface="Arial" panose="020B0604020202020204" pitchFamily="34" charset="0"/>
              </a:rPr>
              <a:t>1.2. Mission statement</a:t>
            </a:r>
          </a:p>
          <a:p>
            <a:r>
              <a:rPr lang="en-GB" sz="2000" dirty="0">
                <a:latin typeface="Arial" panose="020B0604020202020204" pitchFamily="34" charset="0"/>
                <a:cs typeface="Arial" panose="020B0604020202020204" pitchFamily="34" charset="0"/>
              </a:rPr>
              <a:t>1.3. Business aims and objectives</a:t>
            </a:r>
          </a:p>
          <a:p>
            <a:r>
              <a:rPr lang="en-GB" sz="2000" dirty="0">
                <a:latin typeface="Arial" panose="020B0604020202020204" pitchFamily="34" charset="0"/>
                <a:cs typeface="Arial" panose="020B0604020202020204" pitchFamily="34" charset="0"/>
              </a:rPr>
              <a:t>1.4. USP</a:t>
            </a:r>
          </a:p>
          <a:p>
            <a:r>
              <a:rPr lang="en-GB" sz="2000" dirty="0">
                <a:latin typeface="Arial" panose="020B0604020202020204" pitchFamily="34" charset="0"/>
                <a:cs typeface="Arial" panose="020B0604020202020204" pitchFamily="34" charset="0"/>
              </a:rPr>
              <a:t>1.5. Legal status, Proposed Location &amp; HRM Strategy</a:t>
            </a:r>
          </a:p>
          <a:p>
            <a:r>
              <a:rPr lang="en-GB" sz="2000" dirty="0">
                <a:latin typeface="Arial" panose="020B0604020202020204" pitchFamily="34" charset="0"/>
                <a:cs typeface="Arial" panose="020B0604020202020204" pitchFamily="34" charset="0"/>
              </a:rPr>
              <a:t>1.6. Brief Financial Overview</a:t>
            </a:r>
          </a:p>
          <a:p>
            <a:r>
              <a:rPr lang="en-GB" sz="2000" dirty="0">
                <a:latin typeface="Arial" panose="020B0604020202020204" pitchFamily="34" charset="0"/>
                <a:cs typeface="Arial" panose="020B0604020202020204" pitchFamily="34" charset="0"/>
              </a:rPr>
              <a:t>1.7. Cash flow forecast</a:t>
            </a:r>
          </a:p>
          <a:p>
            <a:r>
              <a:rPr lang="en-GB" sz="2000" dirty="0">
                <a:latin typeface="Arial" panose="020B0604020202020204" pitchFamily="34" charset="0"/>
                <a:cs typeface="Arial" panose="020B0604020202020204" pitchFamily="34" charset="0"/>
              </a:rPr>
              <a:t>2. Marketing strategy and branding</a:t>
            </a:r>
          </a:p>
          <a:p>
            <a:r>
              <a:rPr lang="en-GB" sz="2000" kern="0" dirty="0">
                <a:effectLst/>
                <a:latin typeface="Arial" panose="020B0604020202020204" pitchFamily="34" charset="0"/>
                <a:ea typeface="Arial" panose="020B0604020202020204" pitchFamily="34" charset="0"/>
                <a:cs typeface="Arial" panose="020B0604020202020204" pitchFamily="34" charset="0"/>
              </a:rPr>
              <a:t>2.1. Marketing examples</a:t>
            </a:r>
          </a:p>
          <a:p>
            <a:r>
              <a:rPr lang="en-GB" sz="2000" dirty="0">
                <a:latin typeface="Arial" panose="020B0604020202020204" pitchFamily="34" charset="0"/>
                <a:cs typeface="Arial" panose="020B0604020202020204" pitchFamily="34" charset="0"/>
              </a:rPr>
              <a:t>3. Angel Investors</a:t>
            </a:r>
          </a:p>
          <a:p>
            <a:r>
              <a:rPr lang="en-GB" sz="2000" dirty="0">
                <a:latin typeface="Arial" panose="020B0604020202020204" pitchFamily="34" charset="0"/>
                <a:cs typeface="Arial" panose="020B0604020202020204" pitchFamily="34" charset="0"/>
              </a:rPr>
              <a:t>3.1. Angel Investors</a:t>
            </a:r>
          </a:p>
          <a:p>
            <a:r>
              <a:rPr lang="en-GB" sz="2000" dirty="0">
                <a:latin typeface="Arial" panose="020B0604020202020204" pitchFamily="34" charset="0"/>
                <a:cs typeface="Arial" panose="020B0604020202020204" pitchFamily="34" charset="0"/>
              </a:rPr>
              <a:t>4. Reference list</a:t>
            </a: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dirty="0"/>
          </a:p>
        </p:txBody>
      </p:sp>
      <p:pic>
        <p:nvPicPr>
          <p:cNvPr id="3" name="Picture 2" descr="A cake with gold and white decorations&#10;&#10;AI-generated content may be incorrect.">
            <a:extLst>
              <a:ext uri="{FF2B5EF4-FFF2-40B4-BE49-F238E27FC236}">
                <a16:creationId xmlns:a16="http://schemas.microsoft.com/office/drawing/2014/main" id="{DE12E922-4DD6-A1AA-023A-FEE85F6434B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47939" y="782898"/>
            <a:ext cx="2897689" cy="5292204"/>
          </a:xfrm>
          <a:prstGeom prst="rect">
            <a:avLst/>
          </a:prstGeom>
        </p:spPr>
      </p:pic>
    </p:spTree>
    <p:extLst>
      <p:ext uri="{BB962C8B-B14F-4D97-AF65-F5344CB8AC3E}">
        <p14:creationId xmlns:p14="http://schemas.microsoft.com/office/powerpoint/2010/main" val="34891743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6044361-11E5-096C-B115-B5D47DA127C0}"/>
            </a:ext>
          </a:extLst>
        </p:cNvPr>
        <p:cNvGrpSpPr/>
        <p:nvPr/>
      </p:nvGrpSpPr>
      <p:grpSpPr>
        <a:xfrm>
          <a:off x="0" y="0"/>
          <a:ext cx="0" cy="0"/>
          <a:chOff x="0" y="0"/>
          <a:chExt cx="0" cy="0"/>
        </a:xfrm>
      </p:grpSpPr>
      <p:sp>
        <p:nvSpPr>
          <p:cNvPr id="16" name="Rectangle 15">
            <a:extLst>
              <a:ext uri="{FF2B5EF4-FFF2-40B4-BE49-F238E27FC236}">
                <a16:creationId xmlns:a16="http://schemas.microsoft.com/office/drawing/2014/main" id="{66AF2B6E-DED6-20E9-26B0-557B125901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4" name="Picture 3" descr="Abstract red geometric pattern">
            <a:extLst>
              <a:ext uri="{FF2B5EF4-FFF2-40B4-BE49-F238E27FC236}">
                <a16:creationId xmlns:a16="http://schemas.microsoft.com/office/drawing/2014/main" id="{2F9DB3B0-67C1-5F25-C201-3659CC409318}"/>
              </a:ext>
            </a:extLst>
          </p:cNvPr>
          <p:cNvPicPr>
            <a:picLocks noChangeAspect="1"/>
          </p:cNvPicPr>
          <p:nvPr/>
        </p:nvPicPr>
        <p:blipFill>
          <a:blip r:embed="rId2"/>
          <a:srcRect l="3867" t="22122" r="3719" b="1"/>
          <a:stretch/>
        </p:blipFill>
        <p:spPr>
          <a:xfrm>
            <a:off x="20" y="-315576"/>
            <a:ext cx="12191980" cy="6857990"/>
          </a:xfrm>
          <a:prstGeom prst="rect">
            <a:avLst/>
          </a:prstGeom>
        </p:spPr>
      </p:pic>
      <p:sp>
        <p:nvSpPr>
          <p:cNvPr id="18" name="Rectangle 17">
            <a:extLst>
              <a:ext uri="{FF2B5EF4-FFF2-40B4-BE49-F238E27FC236}">
                <a16:creationId xmlns:a16="http://schemas.microsoft.com/office/drawing/2014/main" id="{76BC9EFD-913B-2AEB-131B-C3B47E7E6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7840"/>
            <a:ext cx="12191999" cy="1280160"/>
          </a:xfrm>
          <a:prstGeom prst="rect">
            <a:avLst/>
          </a:prstGeom>
          <a:solidFill>
            <a:schemeClr val="bg1">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12" name="TextBox 11">
            <a:extLst>
              <a:ext uri="{FF2B5EF4-FFF2-40B4-BE49-F238E27FC236}">
                <a16:creationId xmlns:a16="http://schemas.microsoft.com/office/drawing/2014/main" id="{76C12FAB-A870-2099-F537-38AB198A195E}"/>
              </a:ext>
            </a:extLst>
          </p:cNvPr>
          <p:cNvSpPr txBox="1"/>
          <p:nvPr/>
        </p:nvSpPr>
        <p:spPr>
          <a:xfrm>
            <a:off x="442568" y="831561"/>
            <a:ext cx="11749412" cy="707886"/>
          </a:xfrm>
          <a:prstGeom prst="rect">
            <a:avLst/>
          </a:prstGeom>
          <a:noFill/>
        </p:spPr>
        <p:txBody>
          <a:bodyPr wrap="square">
            <a:spAutoFit/>
          </a:bodyPr>
          <a:lstStyle/>
          <a:p>
            <a:r>
              <a:rPr lang="en-GB" sz="4000" b="0" i="0" dirty="0">
                <a:solidFill>
                  <a:srgbClr val="333333"/>
                </a:solidFill>
                <a:effectLst/>
                <a:latin typeface="Arial" panose="020B0604020202020204" pitchFamily="34" charset="0"/>
                <a:cs typeface="Arial" panose="020B0604020202020204" pitchFamily="34" charset="0"/>
              </a:rPr>
              <a:t>“Success is not what you have, but who you are.”</a:t>
            </a:r>
            <a:endParaRPr lang="en-GB" sz="4000"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21C34EAE-3F95-26A9-3D3F-7D22F7398F62}"/>
              </a:ext>
            </a:extLst>
          </p:cNvPr>
          <p:cNvSpPr txBox="1"/>
          <p:nvPr/>
        </p:nvSpPr>
        <p:spPr>
          <a:xfrm>
            <a:off x="5076173" y="1539447"/>
            <a:ext cx="6219172" cy="369332"/>
          </a:xfrm>
          <a:prstGeom prst="rect">
            <a:avLst/>
          </a:prstGeom>
          <a:noFill/>
        </p:spPr>
        <p:txBody>
          <a:bodyPr wrap="square">
            <a:spAutoFit/>
          </a:bodyPr>
          <a:lstStyle/>
          <a:p>
            <a:r>
              <a:rPr lang="en-GB" i="1" dirty="0">
                <a:solidFill>
                  <a:srgbClr val="333333"/>
                </a:solidFill>
                <a:latin typeface="Georgia" panose="02040502050405020303" pitchFamily="18" charset="0"/>
              </a:rPr>
              <a:t>Forbes</a:t>
            </a:r>
            <a:r>
              <a:rPr lang="en-GB" dirty="0">
                <a:solidFill>
                  <a:srgbClr val="333333"/>
                </a:solidFill>
                <a:latin typeface="Georgia" panose="02040502050405020303" pitchFamily="18" charset="0"/>
              </a:rPr>
              <a:t> (no date)</a:t>
            </a:r>
            <a:endParaRPr lang="en-GB" dirty="0"/>
          </a:p>
        </p:txBody>
      </p:sp>
      <p:pic>
        <p:nvPicPr>
          <p:cNvPr id="17" name="Picture 16">
            <a:extLst>
              <a:ext uri="{FF2B5EF4-FFF2-40B4-BE49-F238E27FC236}">
                <a16:creationId xmlns:a16="http://schemas.microsoft.com/office/drawing/2014/main" id="{62042BBC-149F-3E7B-0779-031AE957901E}"/>
              </a:ext>
            </a:extLst>
          </p:cNvPr>
          <p:cNvPicPr>
            <a:picLocks noChangeAspect="1"/>
          </p:cNvPicPr>
          <p:nvPr/>
        </p:nvPicPr>
        <p:blipFill>
          <a:blip r:embed="rId3"/>
          <a:stretch>
            <a:fillRect/>
          </a:stretch>
        </p:blipFill>
        <p:spPr>
          <a:xfrm>
            <a:off x="2927028" y="2174272"/>
            <a:ext cx="6029082" cy="3403568"/>
          </a:xfrm>
          <a:prstGeom prst="rect">
            <a:avLst/>
          </a:prstGeom>
        </p:spPr>
      </p:pic>
      <p:sp>
        <p:nvSpPr>
          <p:cNvPr id="22" name="TextBox 21">
            <a:extLst>
              <a:ext uri="{FF2B5EF4-FFF2-40B4-BE49-F238E27FC236}">
                <a16:creationId xmlns:a16="http://schemas.microsoft.com/office/drawing/2014/main" id="{979C0A86-CBA3-500D-4AAE-F4E470236001}"/>
              </a:ext>
            </a:extLst>
          </p:cNvPr>
          <p:cNvSpPr txBox="1"/>
          <p:nvPr/>
        </p:nvSpPr>
        <p:spPr>
          <a:xfrm>
            <a:off x="4055301" y="5658667"/>
            <a:ext cx="6219172" cy="369332"/>
          </a:xfrm>
          <a:prstGeom prst="rect">
            <a:avLst/>
          </a:prstGeom>
          <a:noFill/>
        </p:spPr>
        <p:txBody>
          <a:bodyPr wrap="square">
            <a:spAutoFit/>
          </a:bodyPr>
          <a:lstStyle/>
          <a:p>
            <a:r>
              <a:rPr lang="en-GB" b="0" i="1" dirty="0">
                <a:solidFill>
                  <a:srgbClr val="000000"/>
                </a:solidFill>
                <a:effectLst/>
                <a:latin typeface="Vollkorn"/>
              </a:rPr>
              <a:t>Secrets to Middle School Success (no date)</a:t>
            </a:r>
          </a:p>
        </p:txBody>
      </p:sp>
    </p:spTree>
    <p:extLst>
      <p:ext uri="{BB962C8B-B14F-4D97-AF65-F5344CB8AC3E}">
        <p14:creationId xmlns:p14="http://schemas.microsoft.com/office/powerpoint/2010/main" val="11118664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ake with a number and a gold star on top&#10;&#10;AI-generated content may be incorrect.">
            <a:extLst>
              <a:ext uri="{FF2B5EF4-FFF2-40B4-BE49-F238E27FC236}">
                <a16:creationId xmlns:a16="http://schemas.microsoft.com/office/drawing/2014/main" id="{2591C88C-3DDE-23E0-75DF-1581B40CC24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6474" y="162838"/>
            <a:ext cx="1825582" cy="3636957"/>
          </a:xfrm>
          <a:prstGeom prst="rect">
            <a:avLst/>
          </a:prstGeom>
        </p:spPr>
      </p:pic>
      <p:pic>
        <p:nvPicPr>
          <p:cNvPr id="7" name="Picture 6" descr="A cake on a plate&#10;&#10;AI-generated content may be incorrect.">
            <a:extLst>
              <a:ext uri="{FF2B5EF4-FFF2-40B4-BE49-F238E27FC236}">
                <a16:creationId xmlns:a16="http://schemas.microsoft.com/office/drawing/2014/main" id="{BB59352B-35F3-E8F6-78C2-516F4C839D5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24739" y="162838"/>
            <a:ext cx="1959831" cy="3636957"/>
          </a:xfrm>
          <a:prstGeom prst="rect">
            <a:avLst/>
          </a:prstGeom>
        </p:spPr>
      </p:pic>
      <p:pic>
        <p:nvPicPr>
          <p:cNvPr id="9" name="Picture 8" descr="A red and black cake with white text&#10;&#10;AI-generated content may be incorrect.">
            <a:extLst>
              <a:ext uri="{FF2B5EF4-FFF2-40B4-BE49-F238E27FC236}">
                <a16:creationId xmlns:a16="http://schemas.microsoft.com/office/drawing/2014/main" id="{CE3D8EBC-F657-EBD9-CBA9-86087FAB2F9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12397" y="162838"/>
            <a:ext cx="2111280" cy="3636957"/>
          </a:xfrm>
          <a:prstGeom prst="rect">
            <a:avLst/>
          </a:prstGeom>
        </p:spPr>
      </p:pic>
      <p:pic>
        <p:nvPicPr>
          <p:cNvPr id="11" name="Picture 10" descr="A cake with a teddy bear and stars&#10;&#10;AI-generated content may be incorrect.">
            <a:extLst>
              <a:ext uri="{FF2B5EF4-FFF2-40B4-BE49-F238E27FC236}">
                <a16:creationId xmlns:a16="http://schemas.microsoft.com/office/drawing/2014/main" id="{476D7E52-3333-0A20-10D0-17EB9D042DD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218529" y="162839"/>
            <a:ext cx="1838974" cy="3636956"/>
          </a:xfrm>
          <a:prstGeom prst="rect">
            <a:avLst/>
          </a:prstGeom>
        </p:spPr>
      </p:pic>
      <p:pic>
        <p:nvPicPr>
          <p:cNvPr id="13" name="Picture 12" descr="A cake with dinosaurs on top&#10;&#10;AI-generated content may be incorrect.">
            <a:extLst>
              <a:ext uri="{FF2B5EF4-FFF2-40B4-BE49-F238E27FC236}">
                <a16:creationId xmlns:a16="http://schemas.microsoft.com/office/drawing/2014/main" id="{4490FAF1-EF6C-F7DE-E6A1-338D6093975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423160" y="162839"/>
            <a:ext cx="2111280" cy="3636956"/>
          </a:xfrm>
          <a:prstGeom prst="rect">
            <a:avLst/>
          </a:prstGeom>
        </p:spPr>
      </p:pic>
      <p:pic>
        <p:nvPicPr>
          <p:cNvPr id="17" name="Picture 16" descr="A cake with layers of food&#10;&#10;AI-generated content may be incorrect.">
            <a:extLst>
              <a:ext uri="{FF2B5EF4-FFF2-40B4-BE49-F238E27FC236}">
                <a16:creationId xmlns:a16="http://schemas.microsoft.com/office/drawing/2014/main" id="{C78FCDEF-1586-6215-DC3E-D3D3968C166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66474" y="3892462"/>
            <a:ext cx="5420551" cy="2696228"/>
          </a:xfrm>
          <a:prstGeom prst="rect">
            <a:avLst/>
          </a:prstGeom>
        </p:spPr>
      </p:pic>
      <p:pic>
        <p:nvPicPr>
          <p:cNvPr id="21" name="Picture 20" descr="A piece of chocolate cake with fruit on top&#10;&#10;AI-generated content may be incorrect.">
            <a:extLst>
              <a:ext uri="{FF2B5EF4-FFF2-40B4-BE49-F238E27FC236}">
                <a16:creationId xmlns:a16="http://schemas.microsoft.com/office/drawing/2014/main" id="{FEB56516-3000-1E0E-6C01-CEA8E5AA2FAD}"/>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868037" y="3892462"/>
            <a:ext cx="5666403" cy="2696228"/>
          </a:xfrm>
          <a:prstGeom prst="rect">
            <a:avLst/>
          </a:prstGeom>
        </p:spPr>
      </p:pic>
    </p:spTree>
    <p:extLst>
      <p:ext uri="{BB962C8B-B14F-4D97-AF65-F5344CB8AC3E}">
        <p14:creationId xmlns:p14="http://schemas.microsoft.com/office/powerpoint/2010/main" val="42845859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213918-F1EB-4BCE-BE23-F5E9851E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6CA2C76-A2E5-AEC9-0B61-8E83E1106E25}"/>
              </a:ext>
            </a:extLst>
          </p:cNvPr>
          <p:cNvSpPr>
            <a:spLocks noGrp="1"/>
          </p:cNvSpPr>
          <p:nvPr>
            <p:ph type="title"/>
          </p:nvPr>
        </p:nvSpPr>
        <p:spPr>
          <a:xfrm>
            <a:off x="521208" y="976160"/>
            <a:ext cx="11155680" cy="1463040"/>
          </a:xfrm>
        </p:spPr>
        <p:txBody>
          <a:bodyPr>
            <a:normAutofit/>
          </a:bodyPr>
          <a:lstStyle/>
          <a:p>
            <a:r>
              <a:rPr lang="en-GB" sz="4000" dirty="0">
                <a:latin typeface="Arial" panose="020B0604020202020204" pitchFamily="34" charset="0"/>
                <a:cs typeface="Arial" panose="020B0604020202020204" pitchFamily="34" charset="0"/>
              </a:rPr>
              <a:t>1. Ana’s homemade Cakes: Bringing Traditional Romanian Flavours to Life</a:t>
            </a:r>
          </a:p>
        </p:txBody>
      </p:sp>
      <p:sp>
        <p:nvSpPr>
          <p:cNvPr id="11" name="Rectangle 10">
            <a:extLst>
              <a:ext uri="{FF2B5EF4-FFF2-40B4-BE49-F238E27FC236}">
                <a16:creationId xmlns:a16="http://schemas.microsoft.com/office/drawing/2014/main" id="{2062E862-C7F7-4CA1-B929-D0B75F5E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0C704EB-ED40-A8F6-C7C0-0B175552946F}"/>
              </a:ext>
            </a:extLst>
          </p:cNvPr>
          <p:cNvGraphicFramePr>
            <a:graphicFrameLocks noGrp="1"/>
          </p:cNvGraphicFramePr>
          <p:nvPr>
            <p:ph idx="1"/>
            <p:extLst>
              <p:ext uri="{D42A27DB-BD31-4B8C-83A1-F6EECF244321}">
                <p14:modId xmlns:p14="http://schemas.microsoft.com/office/powerpoint/2010/main" val="893459382"/>
              </p:ext>
            </p:extLst>
          </p:nvPr>
        </p:nvGraphicFramePr>
        <p:xfrm>
          <a:off x="528320" y="2578608"/>
          <a:ext cx="11155680" cy="376732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768919880"/>
      </p:ext>
    </p:extLst>
  </p:cSld>
  <p:clrMapOvr>
    <a:masterClrMapping/>
  </p:clrMapOvr>
  <p:extLst>
    <p:ext uri="{6950BFC3-D8DA-4A85-94F7-54DA5524770B}">
      <p188:commentRel xmlns:p188="http://schemas.microsoft.com/office/powerpoint/2018/8/main" r:id="rId3"/>
    </p:ext>
  </p:extLs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207466B-C9B9-8610-83ED-6EF5CB2B2F76}"/>
            </a:ext>
          </a:extLst>
        </p:cNvPr>
        <p:cNvGrpSpPr/>
        <p:nvPr/>
      </p:nvGrpSpPr>
      <p:grpSpPr>
        <a:xfrm>
          <a:off x="0" y="0"/>
          <a:ext cx="0" cy="0"/>
          <a:chOff x="0" y="0"/>
          <a:chExt cx="0" cy="0"/>
        </a:xfrm>
      </p:grpSpPr>
      <p:sp>
        <p:nvSpPr>
          <p:cNvPr id="16" name="Rectangle 15">
            <a:extLst>
              <a:ext uri="{FF2B5EF4-FFF2-40B4-BE49-F238E27FC236}">
                <a16:creationId xmlns:a16="http://schemas.microsoft.com/office/drawing/2014/main" id="{BE5A47BD-D77B-DDAE-EB5A-E40C47688A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4" name="Picture 3" descr="Abstract red geometric pattern">
            <a:extLst>
              <a:ext uri="{FF2B5EF4-FFF2-40B4-BE49-F238E27FC236}">
                <a16:creationId xmlns:a16="http://schemas.microsoft.com/office/drawing/2014/main" id="{174C4232-7611-AB71-1A4F-C375CC32F06E}"/>
              </a:ext>
            </a:extLst>
          </p:cNvPr>
          <p:cNvPicPr>
            <a:picLocks noChangeAspect="1"/>
          </p:cNvPicPr>
          <p:nvPr/>
        </p:nvPicPr>
        <p:blipFill>
          <a:blip r:embed="rId2"/>
          <a:srcRect l="3867" t="22122" r="3719" b="1"/>
          <a:stretch/>
        </p:blipFill>
        <p:spPr>
          <a:xfrm>
            <a:off x="0" y="-100863"/>
            <a:ext cx="12191980" cy="6857990"/>
          </a:xfrm>
          <a:prstGeom prst="rect">
            <a:avLst/>
          </a:prstGeom>
        </p:spPr>
      </p:pic>
      <p:sp>
        <p:nvSpPr>
          <p:cNvPr id="18" name="Rectangle 17">
            <a:extLst>
              <a:ext uri="{FF2B5EF4-FFF2-40B4-BE49-F238E27FC236}">
                <a16:creationId xmlns:a16="http://schemas.microsoft.com/office/drawing/2014/main" id="{AB3006BE-E2DB-50F0-B561-13CEE5257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7840"/>
            <a:ext cx="12191999" cy="1280160"/>
          </a:xfrm>
          <a:prstGeom prst="rect">
            <a:avLst/>
          </a:prstGeom>
          <a:solidFill>
            <a:schemeClr val="bg1">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9" name="Subtitle 8">
            <a:extLst>
              <a:ext uri="{FF2B5EF4-FFF2-40B4-BE49-F238E27FC236}">
                <a16:creationId xmlns:a16="http://schemas.microsoft.com/office/drawing/2014/main" id="{5EE756EC-DE14-8AB2-FA57-1366200F901A}"/>
              </a:ext>
            </a:extLst>
          </p:cNvPr>
          <p:cNvSpPr>
            <a:spLocks noGrp="1"/>
          </p:cNvSpPr>
          <p:nvPr>
            <p:ph type="subTitle" idx="1"/>
          </p:nvPr>
        </p:nvSpPr>
        <p:spPr>
          <a:xfrm>
            <a:off x="530336" y="2177971"/>
            <a:ext cx="7052153" cy="3993282"/>
          </a:xfrm>
        </p:spPr>
        <p:txBody>
          <a:bodyPr>
            <a:normAutofit lnSpcReduction="10000"/>
          </a:bodyPr>
          <a:lstStyle/>
          <a:p>
            <a:pPr>
              <a:buNone/>
            </a:pPr>
            <a:r>
              <a:rPr lang="en-GB" sz="2000" b="1" dirty="0">
                <a:latin typeface="Arial" panose="020B0604020202020204" pitchFamily="34" charset="0"/>
                <a:cs typeface="Arial" panose="020B0604020202020204" pitchFamily="34" charset="0"/>
              </a:rPr>
              <a:t>Product/Service Description</a:t>
            </a:r>
          </a:p>
          <a:p>
            <a:pPr>
              <a:buFont typeface="Arial" panose="020B0604020202020204" pitchFamily="34" charset="0"/>
              <a:buChar char="•"/>
            </a:pPr>
            <a:r>
              <a:rPr lang="en-GB" sz="2000" b="1" dirty="0">
                <a:latin typeface="Arial" panose="020B0604020202020204" pitchFamily="34" charset="0"/>
                <a:cs typeface="Arial" panose="020B0604020202020204" pitchFamily="34" charset="0"/>
              </a:rPr>
              <a:t>Ana’s Homemade Cakes</a:t>
            </a:r>
            <a:r>
              <a:rPr lang="en-GB" sz="2000" dirty="0">
                <a:latin typeface="Arial" panose="020B0604020202020204" pitchFamily="34" charset="0"/>
                <a:cs typeface="Arial" panose="020B0604020202020204" pitchFamily="34" charset="0"/>
              </a:rPr>
              <a:t>: Traditional, handcrafted recipes passed down through generations.</a:t>
            </a:r>
          </a:p>
          <a:p>
            <a:pPr>
              <a:buFont typeface="Arial" panose="020B0604020202020204" pitchFamily="34" charset="0"/>
              <a:buChar char="•"/>
            </a:pPr>
            <a:r>
              <a:rPr lang="en-GB" sz="2000" b="1" dirty="0">
                <a:latin typeface="Arial" panose="020B0604020202020204" pitchFamily="34" charset="0"/>
                <a:cs typeface="Arial" panose="020B0604020202020204" pitchFamily="34" charset="0"/>
              </a:rPr>
              <a:t>Core Offerings</a:t>
            </a:r>
            <a:r>
              <a:rPr lang="en-GB" sz="2000" dirty="0">
                <a:latin typeface="Arial" panose="020B0604020202020204" pitchFamily="34" charset="0"/>
                <a:cs typeface="Arial" panose="020B0604020202020204" pitchFamily="34" charset="0"/>
              </a:rPr>
              <a:t>: Personalised cakes, mini croissants, Sweet Bread “</a:t>
            </a:r>
            <a:r>
              <a:rPr lang="en-GB" sz="2000" dirty="0" err="1">
                <a:latin typeface="Arial" panose="020B0604020202020204" pitchFamily="34" charset="0"/>
                <a:cs typeface="Arial" panose="020B0604020202020204" pitchFamily="34" charset="0"/>
              </a:rPr>
              <a:t>Cozonac</a:t>
            </a:r>
            <a:r>
              <a:rPr lang="en-GB" sz="2000" dirty="0">
                <a:latin typeface="Arial" panose="020B0604020202020204" pitchFamily="34" charset="0"/>
                <a:cs typeface="Arial" panose="020B0604020202020204" pitchFamily="34" charset="0"/>
              </a:rPr>
              <a:t>,” Turkish delight, walnuts with chocolate and rum.</a:t>
            </a:r>
          </a:p>
          <a:p>
            <a:pPr>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r>
              <a:rPr lang="en-GB" sz="4000" b="1" i="0" dirty="0">
                <a:latin typeface="Arial" panose="020B0604020202020204" pitchFamily="34" charset="0"/>
                <a:cs typeface="Arial" panose="020B0604020202020204" pitchFamily="34" charset="0"/>
              </a:rPr>
              <a:t>1.2. Mission Statement</a:t>
            </a:r>
          </a:p>
          <a:p>
            <a:r>
              <a:rPr lang="en-GB" sz="2000" kern="0" dirty="0">
                <a:effectLst/>
                <a:latin typeface="Arial" panose="020B0604020202020204" pitchFamily="34" charset="0"/>
                <a:ea typeface="Arial" panose="020B0604020202020204" pitchFamily="34" charset="0"/>
                <a:cs typeface="Arial" panose="020B0604020202020204" pitchFamily="34" charset="0"/>
              </a:rPr>
              <a:t>“Bringing authentic homemade Cakes and cookies with the back home taste you will never forget.”</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14" name="Title 13">
            <a:extLst>
              <a:ext uri="{FF2B5EF4-FFF2-40B4-BE49-F238E27FC236}">
                <a16:creationId xmlns:a16="http://schemas.microsoft.com/office/drawing/2014/main" id="{3BAB0510-907C-AB73-13A2-7CBB1EE4BA6F}"/>
              </a:ext>
            </a:extLst>
          </p:cNvPr>
          <p:cNvSpPr>
            <a:spLocks noGrp="1"/>
          </p:cNvSpPr>
          <p:nvPr>
            <p:ph type="ctrTitle"/>
          </p:nvPr>
        </p:nvSpPr>
        <p:spPr>
          <a:xfrm>
            <a:off x="530396" y="625448"/>
            <a:ext cx="8413188" cy="1965208"/>
          </a:xfrm>
        </p:spPr>
        <p:txBody>
          <a:bodyPr>
            <a:normAutofit/>
          </a:bodyPr>
          <a:lstStyle/>
          <a:p>
            <a:r>
              <a:rPr lang="en-GB" sz="4000" dirty="0">
                <a:latin typeface="Arial" panose="020B0604020202020204" pitchFamily="34" charset="0"/>
                <a:cs typeface="Arial" panose="020B0604020202020204" pitchFamily="34" charset="0"/>
              </a:rPr>
              <a:t>1.1 Business Proposition</a:t>
            </a:r>
          </a:p>
        </p:txBody>
      </p:sp>
      <p:pic>
        <p:nvPicPr>
          <p:cNvPr id="3" name="Picture 2" descr="A tree with cookies and ornaments&#10;&#10;AI-generated content may be incorrect.">
            <a:extLst>
              <a:ext uri="{FF2B5EF4-FFF2-40B4-BE49-F238E27FC236}">
                <a16:creationId xmlns:a16="http://schemas.microsoft.com/office/drawing/2014/main" id="{86404B70-EF67-D720-7ED7-C09EFED0FF9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60769" y="3167893"/>
            <a:ext cx="1810205" cy="3328127"/>
          </a:xfrm>
          <a:prstGeom prst="rect">
            <a:avLst/>
          </a:prstGeom>
        </p:spPr>
      </p:pic>
      <p:pic>
        <p:nvPicPr>
          <p:cNvPr id="6" name="Picture 5" descr="A group of baked goods&#10;&#10;AI-generated content may be incorrect.">
            <a:extLst>
              <a:ext uri="{FF2B5EF4-FFF2-40B4-BE49-F238E27FC236}">
                <a16:creationId xmlns:a16="http://schemas.microsoft.com/office/drawing/2014/main" id="{61A32F1B-1803-D40F-180F-1E070092876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82509" y="190626"/>
            <a:ext cx="4444349" cy="2598294"/>
          </a:xfrm>
          <a:prstGeom prst="rect">
            <a:avLst/>
          </a:prstGeom>
        </p:spPr>
      </p:pic>
      <p:pic>
        <p:nvPicPr>
          <p:cNvPr id="8" name="Picture 7" descr="A pile of croissants&#10;&#10;AI-generated content may be incorrect.">
            <a:extLst>
              <a:ext uri="{FF2B5EF4-FFF2-40B4-BE49-F238E27FC236}">
                <a16:creationId xmlns:a16="http://schemas.microsoft.com/office/drawing/2014/main" id="{AAF7083E-0DE6-CFC5-FEE8-A1438869068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582489" y="3136063"/>
            <a:ext cx="1810206" cy="3328127"/>
          </a:xfrm>
          <a:prstGeom prst="rect">
            <a:avLst/>
          </a:prstGeom>
        </p:spPr>
      </p:pic>
    </p:spTree>
    <p:extLst>
      <p:ext uri="{BB962C8B-B14F-4D97-AF65-F5344CB8AC3E}">
        <p14:creationId xmlns:p14="http://schemas.microsoft.com/office/powerpoint/2010/main" val="35820912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3D649CC-9F32-55BE-4A54-7EDC6DF0D05B}"/>
            </a:ext>
          </a:extLst>
        </p:cNvPr>
        <p:cNvGrpSpPr/>
        <p:nvPr/>
      </p:nvGrpSpPr>
      <p:grpSpPr>
        <a:xfrm>
          <a:off x="0" y="0"/>
          <a:ext cx="0" cy="0"/>
          <a:chOff x="0" y="0"/>
          <a:chExt cx="0" cy="0"/>
        </a:xfrm>
      </p:grpSpPr>
      <p:sp>
        <p:nvSpPr>
          <p:cNvPr id="16" name="Rectangle 15">
            <a:extLst>
              <a:ext uri="{FF2B5EF4-FFF2-40B4-BE49-F238E27FC236}">
                <a16:creationId xmlns:a16="http://schemas.microsoft.com/office/drawing/2014/main" id="{95E0570F-5EF6-3789-24C1-70C74E5E9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4" name="Picture 3" descr="Abstract red geometric pattern">
            <a:extLst>
              <a:ext uri="{FF2B5EF4-FFF2-40B4-BE49-F238E27FC236}">
                <a16:creationId xmlns:a16="http://schemas.microsoft.com/office/drawing/2014/main" id="{484AA27F-1C13-920C-5522-C6B68C620752}"/>
              </a:ext>
            </a:extLst>
          </p:cNvPr>
          <p:cNvPicPr>
            <a:picLocks noChangeAspect="1"/>
          </p:cNvPicPr>
          <p:nvPr/>
        </p:nvPicPr>
        <p:blipFill>
          <a:blip r:embed="rId2"/>
          <a:srcRect l="3867" t="22122" r="3719" b="1"/>
          <a:stretch/>
        </p:blipFill>
        <p:spPr>
          <a:xfrm>
            <a:off x="20" y="0"/>
            <a:ext cx="12191980" cy="6857990"/>
          </a:xfrm>
          <a:prstGeom prst="rect">
            <a:avLst/>
          </a:prstGeom>
        </p:spPr>
      </p:pic>
      <p:sp>
        <p:nvSpPr>
          <p:cNvPr id="18" name="Rectangle 17">
            <a:extLst>
              <a:ext uri="{FF2B5EF4-FFF2-40B4-BE49-F238E27FC236}">
                <a16:creationId xmlns:a16="http://schemas.microsoft.com/office/drawing/2014/main" id="{16FC0B56-0BC8-C318-57F2-EFA5FF232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7840"/>
            <a:ext cx="12191999" cy="1280160"/>
          </a:xfrm>
          <a:prstGeom prst="rect">
            <a:avLst/>
          </a:prstGeom>
          <a:solidFill>
            <a:schemeClr val="bg1">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3" name="Title 2">
            <a:extLst>
              <a:ext uri="{FF2B5EF4-FFF2-40B4-BE49-F238E27FC236}">
                <a16:creationId xmlns:a16="http://schemas.microsoft.com/office/drawing/2014/main" id="{FADB5257-DE87-7AF2-118B-0B460CA8D262}"/>
              </a:ext>
            </a:extLst>
          </p:cNvPr>
          <p:cNvSpPr>
            <a:spLocks noGrp="1"/>
          </p:cNvSpPr>
          <p:nvPr>
            <p:ph type="ctrTitle"/>
          </p:nvPr>
        </p:nvSpPr>
        <p:spPr>
          <a:xfrm>
            <a:off x="317453" y="168439"/>
            <a:ext cx="9916311" cy="1088387"/>
          </a:xfrm>
        </p:spPr>
        <p:txBody>
          <a:bodyPr>
            <a:normAutofit fontScale="90000"/>
          </a:bodyPr>
          <a:lstStyle/>
          <a:p>
            <a:r>
              <a:rPr lang="en-GB" sz="4400" b="1" dirty="0">
                <a:latin typeface="Arial" panose="020B0604020202020204" pitchFamily="34" charset="0"/>
                <a:cs typeface="Arial" panose="020B0604020202020204" pitchFamily="34" charset="0"/>
              </a:rPr>
              <a:t>1.3. Business Aims &amp; Objectives</a:t>
            </a:r>
            <a:br>
              <a:rPr lang="en-GB" b="1" dirty="0"/>
            </a:br>
            <a:endParaRPr lang="en-GB" dirty="0"/>
          </a:p>
        </p:txBody>
      </p:sp>
      <p:sp>
        <p:nvSpPr>
          <p:cNvPr id="6" name="Subtitle 5">
            <a:extLst>
              <a:ext uri="{FF2B5EF4-FFF2-40B4-BE49-F238E27FC236}">
                <a16:creationId xmlns:a16="http://schemas.microsoft.com/office/drawing/2014/main" id="{9C494078-CDAE-9B3E-E5F1-831D83DDFC09}"/>
              </a:ext>
            </a:extLst>
          </p:cNvPr>
          <p:cNvSpPr>
            <a:spLocks noGrp="1"/>
          </p:cNvSpPr>
          <p:nvPr>
            <p:ph type="subTitle" idx="1"/>
          </p:nvPr>
        </p:nvSpPr>
        <p:spPr>
          <a:xfrm>
            <a:off x="233380" y="1425265"/>
            <a:ext cx="9699760" cy="5730126"/>
          </a:xfrm>
        </p:spPr>
        <p:txBody>
          <a:bodyPr>
            <a:normAutofit fontScale="25000" lnSpcReduction="20000"/>
          </a:bodyPr>
          <a:lstStyle/>
          <a:p>
            <a:pPr>
              <a:lnSpc>
                <a:spcPct val="170000"/>
              </a:lnSpc>
            </a:pPr>
            <a:r>
              <a:rPr lang="en-GB" sz="8000" b="1" dirty="0">
                <a:latin typeface="Arial" panose="020B0604020202020204" pitchFamily="34" charset="0"/>
                <a:cs typeface="Arial" panose="020B0604020202020204" pitchFamily="34" charset="0"/>
              </a:rPr>
              <a:t>Aims</a:t>
            </a:r>
            <a:r>
              <a:rPr lang="en-GB" sz="8000" dirty="0">
                <a:latin typeface="Arial" panose="020B0604020202020204" pitchFamily="34" charset="0"/>
                <a:cs typeface="Arial" panose="020B0604020202020204" pitchFamily="34" charset="0"/>
              </a:rPr>
              <a:t>: </a:t>
            </a:r>
            <a:br>
              <a:rPr lang="en-GB" sz="8000" dirty="0">
                <a:latin typeface="Arial" panose="020B0604020202020204" pitchFamily="34" charset="0"/>
                <a:cs typeface="Arial" panose="020B0604020202020204" pitchFamily="34" charset="0"/>
              </a:rPr>
            </a:br>
            <a:r>
              <a:rPr lang="en-GB" sz="8000" dirty="0">
                <a:latin typeface="Arial" panose="020B0604020202020204" pitchFamily="34" charset="0"/>
                <a:cs typeface="Arial" panose="020B0604020202020204" pitchFamily="34" charset="0"/>
              </a:rPr>
              <a:t>Expand as a recognised brand offering high-quality, fresh baked goods.</a:t>
            </a:r>
            <a:br>
              <a:rPr lang="en-GB" sz="8000" dirty="0">
                <a:latin typeface="Arial" panose="020B0604020202020204" pitchFamily="34" charset="0"/>
                <a:cs typeface="Arial" panose="020B0604020202020204" pitchFamily="34" charset="0"/>
              </a:rPr>
            </a:br>
            <a:r>
              <a:rPr lang="en-GB" sz="8000" dirty="0">
                <a:latin typeface="Arial" panose="020B0604020202020204" pitchFamily="34" charset="0"/>
                <a:cs typeface="Arial" panose="020B0604020202020204" pitchFamily="34" charset="0"/>
              </a:rPr>
              <a:t>Achieve a broad customer base and sustainable business growth.</a:t>
            </a:r>
            <a:br>
              <a:rPr lang="en-GB" sz="8000" dirty="0">
                <a:latin typeface="Arial" panose="020B0604020202020204" pitchFamily="34" charset="0"/>
                <a:cs typeface="Arial" panose="020B0604020202020204" pitchFamily="34" charset="0"/>
              </a:rPr>
            </a:br>
            <a:r>
              <a:rPr lang="en-GB" sz="8000" b="1" dirty="0">
                <a:latin typeface="Arial" panose="020B0604020202020204" pitchFamily="34" charset="0"/>
                <a:cs typeface="Arial" panose="020B0604020202020204" pitchFamily="34" charset="0"/>
              </a:rPr>
              <a:t>Business Objectives</a:t>
            </a:r>
            <a:r>
              <a:rPr lang="en-GB" sz="8000" dirty="0">
                <a:latin typeface="Arial" panose="020B0604020202020204" pitchFamily="34" charset="0"/>
                <a:cs typeface="Arial" panose="020B0604020202020204" pitchFamily="34" charset="0"/>
              </a:rPr>
              <a:t>: </a:t>
            </a:r>
            <a:br>
              <a:rPr lang="en-GB" sz="8000" dirty="0">
                <a:latin typeface="Arial" panose="020B0604020202020204" pitchFamily="34" charset="0"/>
                <a:cs typeface="Arial" panose="020B0604020202020204" pitchFamily="34" charset="0"/>
              </a:rPr>
            </a:br>
            <a:r>
              <a:rPr lang="en-GB" sz="8000" dirty="0">
                <a:latin typeface="Arial" panose="020B0604020202020204" pitchFamily="34" charset="0"/>
                <a:cs typeface="Arial" panose="020B0604020202020204" pitchFamily="34" charset="0"/>
              </a:rPr>
              <a:t>Increase customer base by 20% in the next 12 months.</a:t>
            </a:r>
            <a:br>
              <a:rPr lang="en-GB" sz="8000" dirty="0">
                <a:latin typeface="Arial" panose="020B0604020202020204" pitchFamily="34" charset="0"/>
                <a:cs typeface="Arial" panose="020B0604020202020204" pitchFamily="34" charset="0"/>
              </a:rPr>
            </a:br>
            <a:r>
              <a:rPr lang="en-GB" sz="8000" dirty="0">
                <a:latin typeface="Arial" panose="020B0604020202020204" pitchFamily="34" charset="0"/>
                <a:cs typeface="Arial" panose="020B0604020202020204" pitchFamily="34" charset="0"/>
              </a:rPr>
              <a:t>Launch a fully-fledged website by March 31, 2025.</a:t>
            </a:r>
            <a:br>
              <a:rPr lang="en-GB" sz="8000" dirty="0">
                <a:latin typeface="Arial" panose="020B0604020202020204" pitchFamily="34" charset="0"/>
                <a:cs typeface="Arial" panose="020B0604020202020204" pitchFamily="34" charset="0"/>
              </a:rPr>
            </a:br>
            <a:r>
              <a:rPr lang="en-GB" sz="8000" dirty="0">
                <a:latin typeface="Arial" panose="020B0604020202020204" pitchFamily="34" charset="0"/>
                <a:cs typeface="Arial" panose="020B0604020202020204" pitchFamily="34" charset="0"/>
              </a:rPr>
              <a:t>Increase brand recognition by 20% within the first quarter.</a:t>
            </a:r>
            <a:br>
              <a:rPr lang="en-GB" sz="8000" dirty="0">
                <a:latin typeface="Arial" panose="020B0604020202020204" pitchFamily="34" charset="0"/>
                <a:cs typeface="Arial" panose="020B0604020202020204" pitchFamily="34" charset="0"/>
              </a:rPr>
            </a:br>
            <a:r>
              <a:rPr lang="en-GB" sz="8000" dirty="0">
                <a:latin typeface="Arial" panose="020B0604020202020204" pitchFamily="34" charset="0"/>
                <a:cs typeface="Arial" panose="020B0604020202020204" pitchFamily="34" charset="0"/>
              </a:rPr>
              <a:t>Promote sustainability by increasing locally sourced and organic products by 30%.</a:t>
            </a:r>
            <a:br>
              <a:rPr lang="en-GB" sz="6200" b="1" dirty="0">
                <a:latin typeface="Arial" panose="020B0604020202020204" pitchFamily="34" charset="0"/>
                <a:cs typeface="Arial" panose="020B0604020202020204" pitchFamily="34" charset="0"/>
              </a:rPr>
            </a:br>
            <a:r>
              <a:rPr lang="en-GB" sz="16000" b="1" i="0" dirty="0">
                <a:latin typeface="Arial" panose="020B0604020202020204" pitchFamily="34" charset="0"/>
                <a:cs typeface="Arial" panose="020B0604020202020204" pitchFamily="34" charset="0"/>
              </a:rPr>
              <a:t>1.4. </a:t>
            </a:r>
            <a:r>
              <a:rPr lang="en-GB" sz="16000" b="1" i="0" kern="100" dirty="0">
                <a:effectLst/>
                <a:latin typeface="Arial" panose="020B0604020202020204" pitchFamily="34" charset="0"/>
                <a:ea typeface="Arial" panose="020B0604020202020204" pitchFamily="34" charset="0"/>
                <a:cs typeface="Arial" panose="020B0604020202020204" pitchFamily="34" charset="0"/>
              </a:rPr>
              <a:t>USP </a:t>
            </a:r>
            <a:endParaRPr lang="en-GB" sz="16000" b="1" i="0" kern="1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70000"/>
              </a:lnSpc>
              <a:spcAft>
                <a:spcPts val="800"/>
              </a:spcAft>
            </a:pPr>
            <a:r>
              <a:rPr lang="en-GB" sz="80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Authentic Romanian baked goods, providing nostalgic flavours with locally sourced ingredients</a:t>
            </a:r>
            <a:r>
              <a:rPr lang="en-GB" sz="62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GB" sz="6200" kern="100" dirty="0">
              <a:effectLst/>
              <a:latin typeface="Arial" panose="020B0604020202020204" pitchFamily="34" charset="0"/>
              <a:ea typeface="Aptos" panose="020B0004020202020204" pitchFamily="34" charset="0"/>
              <a:cs typeface="Arial" panose="020B0604020202020204" pitchFamily="34" charset="0"/>
            </a:endParaRPr>
          </a:p>
          <a:p>
            <a:endParaRPr lang="en-GB" dirty="0"/>
          </a:p>
        </p:txBody>
      </p:sp>
      <p:pic>
        <p:nvPicPr>
          <p:cNvPr id="8" name="Picture 7" descr="A person in a white coat holding a green sign&#10;&#10;AI-generated content may be incorrect.">
            <a:extLst>
              <a:ext uri="{FF2B5EF4-FFF2-40B4-BE49-F238E27FC236}">
                <a16:creationId xmlns:a16="http://schemas.microsoft.com/office/drawing/2014/main" id="{7C52C795-7BDF-D1FE-686D-5E659794B4D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40663" y="377359"/>
            <a:ext cx="2453844" cy="5351709"/>
          </a:xfrm>
          <a:prstGeom prst="rect">
            <a:avLst/>
          </a:prstGeom>
        </p:spPr>
      </p:pic>
    </p:spTree>
    <p:extLst>
      <p:ext uri="{BB962C8B-B14F-4D97-AF65-F5344CB8AC3E}">
        <p14:creationId xmlns:p14="http://schemas.microsoft.com/office/powerpoint/2010/main" val="16835192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E10BDB4-64F2-477D-A03B-9F8352D5E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132E773-0C10-62A0-FF7E-6862B33D3224}"/>
              </a:ext>
            </a:extLst>
          </p:cNvPr>
          <p:cNvSpPr>
            <a:spLocks noGrp="1"/>
          </p:cNvSpPr>
          <p:nvPr>
            <p:ph type="title"/>
          </p:nvPr>
        </p:nvSpPr>
        <p:spPr>
          <a:xfrm>
            <a:off x="517866" y="976160"/>
            <a:ext cx="11469541" cy="1322903"/>
          </a:xfrm>
        </p:spPr>
        <p:txBody>
          <a:bodyPr>
            <a:noAutofit/>
          </a:bodyPr>
          <a:lstStyle/>
          <a:p>
            <a:pPr>
              <a:lnSpc>
                <a:spcPct val="90000"/>
              </a:lnSpc>
            </a:pPr>
            <a:r>
              <a:rPr lang="en-GB" sz="4000" b="1" dirty="0">
                <a:latin typeface="Arial" panose="020B0604020202020204" pitchFamily="34" charset="0"/>
                <a:cs typeface="Arial" panose="020B0604020202020204" pitchFamily="34" charset="0"/>
              </a:rPr>
              <a:t>1.5. Legal status, Proposed Location &amp; HRM Strategy</a:t>
            </a:r>
            <a:br>
              <a:rPr lang="en-GB" sz="4000" b="1" dirty="0">
                <a:latin typeface="Arial" panose="020B0604020202020204" pitchFamily="34" charset="0"/>
                <a:cs typeface="Arial" panose="020B0604020202020204" pitchFamily="34" charset="0"/>
              </a:rPr>
            </a:br>
            <a:br>
              <a:rPr lang="en-GB" sz="4000" b="1" dirty="0">
                <a:latin typeface="Arial" panose="020B0604020202020204" pitchFamily="34" charset="0"/>
                <a:cs typeface="Arial" panose="020B0604020202020204" pitchFamily="34" charset="0"/>
              </a:rPr>
            </a:br>
            <a:br>
              <a:rPr lang="en-GB" sz="4000" b="1" dirty="0">
                <a:latin typeface="Arial" panose="020B0604020202020204" pitchFamily="34" charset="0"/>
                <a:cs typeface="Arial" panose="020B0604020202020204" pitchFamily="34" charset="0"/>
              </a:rPr>
            </a:br>
            <a:endParaRPr lang="en-GB"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889419C-8CEC-5E58-8E75-2DEA3D7FF2E3}"/>
              </a:ext>
            </a:extLst>
          </p:cNvPr>
          <p:cNvSpPr>
            <a:spLocks noGrp="1"/>
          </p:cNvSpPr>
          <p:nvPr>
            <p:ph idx="1"/>
          </p:nvPr>
        </p:nvSpPr>
        <p:spPr>
          <a:xfrm>
            <a:off x="532888" y="1687099"/>
            <a:ext cx="5719748" cy="3483796"/>
          </a:xfrm>
        </p:spPr>
        <p:txBody>
          <a:bodyPr>
            <a:noAutofit/>
          </a:bodyPr>
          <a:lstStyle/>
          <a:p>
            <a:endParaRPr lang="en-GB" b="1" i="1" dirty="0">
              <a:latin typeface="Arial" panose="020B0604020202020204" pitchFamily="34" charset="0"/>
              <a:cs typeface="Arial" panose="020B0604020202020204" pitchFamily="34" charset="0"/>
            </a:endParaRPr>
          </a:p>
          <a:p>
            <a:r>
              <a:rPr lang="en-GB" b="1" i="1" dirty="0">
                <a:latin typeface="Arial" panose="020B0604020202020204" pitchFamily="34" charset="0"/>
                <a:cs typeface="Arial" panose="020B0604020202020204" pitchFamily="34" charset="0"/>
              </a:rPr>
              <a:t>Legal status: </a:t>
            </a:r>
            <a:r>
              <a:rPr lang="en-GB" sz="1800" i="1" kern="0" dirty="0">
                <a:effectLst/>
                <a:latin typeface="Arial" panose="020B0604020202020204" pitchFamily="34" charset="0"/>
                <a:ea typeface="Arial" panose="020B0604020202020204" pitchFamily="34" charset="0"/>
              </a:rPr>
              <a:t>is a </a:t>
            </a:r>
            <a:r>
              <a:rPr lang="en-GB" sz="1800" b="1" i="1" dirty="0">
                <a:latin typeface="Arial" panose="020B0604020202020204" pitchFamily="34" charset="0"/>
                <a:cs typeface="Arial" panose="020B0604020202020204" pitchFamily="34" charset="0"/>
              </a:rPr>
              <a:t>sole trader</a:t>
            </a:r>
            <a:r>
              <a:rPr lang="en-GB" sz="1800" i="1" kern="0" dirty="0">
                <a:effectLst/>
                <a:latin typeface="Arial" panose="020B0604020202020204" pitchFamily="34" charset="0"/>
                <a:ea typeface="Arial" panose="020B0604020202020204" pitchFamily="34" charset="0"/>
              </a:rPr>
              <a:t>, a self-employed individual, owned and managed by herself (Gov UK, 2024)</a:t>
            </a:r>
            <a:endParaRPr lang="en-GB" sz="1800" b="1" i="1" kern="0" dirty="0">
              <a:effectLst/>
              <a:latin typeface="Arial" panose="020B0604020202020204" pitchFamily="34" charset="0"/>
              <a:ea typeface="Arial" panose="020B0604020202020204" pitchFamily="34" charset="0"/>
              <a:cs typeface="Arial" panose="020B0604020202020204" pitchFamily="34" charset="0"/>
            </a:endParaRPr>
          </a:p>
          <a:p>
            <a:r>
              <a:rPr lang="en-GB" b="1" i="1" dirty="0">
                <a:latin typeface="Arial" panose="020B0604020202020204" pitchFamily="34" charset="0"/>
                <a:cs typeface="Arial" panose="020B0604020202020204" pitchFamily="34" charset="0"/>
              </a:rPr>
              <a:t>Location</a:t>
            </a:r>
            <a:r>
              <a:rPr lang="en-GB" i="1" dirty="0">
                <a:latin typeface="Arial" panose="020B0604020202020204" pitchFamily="34" charset="0"/>
                <a:cs typeface="Arial" panose="020B0604020202020204" pitchFamily="34" charset="0"/>
              </a:rPr>
              <a:t>: Newport, Wales, United Kingdom.</a:t>
            </a:r>
          </a:p>
          <a:p>
            <a:pPr>
              <a:lnSpc>
                <a:spcPct val="150000"/>
              </a:lnSpc>
            </a:pPr>
            <a:r>
              <a:rPr lang="en-GB" b="1" i="1" dirty="0">
                <a:latin typeface="Arial" panose="020B0604020202020204" pitchFamily="34" charset="0"/>
                <a:cs typeface="Arial" panose="020B0604020202020204" pitchFamily="34" charset="0"/>
              </a:rPr>
              <a:t>HRM Strategy</a:t>
            </a:r>
            <a:r>
              <a:rPr lang="en-GB" i="1" dirty="0">
                <a:latin typeface="Arial" panose="020B0604020202020204" pitchFamily="34" charset="0"/>
                <a:cs typeface="Arial" panose="020B0604020202020204" pitchFamily="34" charset="0"/>
              </a:rPr>
              <a:t>: </a:t>
            </a:r>
            <a:br>
              <a:rPr lang="en-GB" i="1" dirty="0">
                <a:latin typeface="Arial" panose="020B0604020202020204" pitchFamily="34" charset="0"/>
                <a:cs typeface="Arial" panose="020B0604020202020204" pitchFamily="34" charset="0"/>
              </a:rPr>
            </a:br>
            <a:r>
              <a:rPr lang="en-GB" i="1" dirty="0">
                <a:latin typeface="Arial" panose="020B0604020202020204" pitchFamily="34" charset="0"/>
                <a:cs typeface="Arial" panose="020B0604020202020204" pitchFamily="34" charset="0"/>
              </a:rPr>
              <a:t>Planning for six roles: Baker Manager, Shift Leader, Baker, Accountant, Barista, and Cashier.</a:t>
            </a:r>
            <a:br>
              <a:rPr lang="en-GB" i="1" dirty="0">
                <a:latin typeface="Arial" panose="020B0604020202020204" pitchFamily="34" charset="0"/>
                <a:cs typeface="Arial" panose="020B0604020202020204" pitchFamily="34" charset="0"/>
              </a:rPr>
            </a:br>
            <a:r>
              <a:rPr lang="en-GB" i="1" dirty="0">
                <a:latin typeface="Arial" panose="020B0604020202020204" pitchFamily="34" charset="0"/>
                <a:cs typeface="Arial" panose="020B0604020202020204" pitchFamily="34" charset="0"/>
              </a:rPr>
              <a:t>Posting roles on job portals (LinkedIn, Indeed) and social media.</a:t>
            </a:r>
            <a:br>
              <a:rPr lang="en-GB" i="1" dirty="0">
                <a:latin typeface="Arial" panose="020B0604020202020204" pitchFamily="34" charset="0"/>
                <a:cs typeface="Arial" panose="020B0604020202020204" pitchFamily="34" charset="0"/>
              </a:rPr>
            </a:br>
            <a:r>
              <a:rPr lang="en-GB" i="1" dirty="0">
                <a:latin typeface="Arial" panose="020B0604020202020204" pitchFamily="34" charset="0"/>
                <a:cs typeface="Arial" panose="020B0604020202020204" pitchFamily="34" charset="0"/>
              </a:rPr>
              <a:t>Salary range: £1500-£3500/month.</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628192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creenshot of a computer screen">
            <a:extLst>
              <a:ext uri="{FF2B5EF4-FFF2-40B4-BE49-F238E27FC236}">
                <a16:creationId xmlns:a16="http://schemas.microsoft.com/office/drawing/2014/main" id="{09DB2710-C2BD-C3FC-E471-55046A6F78E3}"/>
              </a:ext>
            </a:extLst>
          </p:cNvPr>
          <p:cNvPicPr>
            <a:picLocks noChangeAspect="1"/>
          </p:cNvPicPr>
          <p:nvPr/>
        </p:nvPicPr>
        <p:blipFill>
          <a:blip r:embed="rId2"/>
          <a:stretch>
            <a:fillRect/>
          </a:stretch>
        </p:blipFill>
        <p:spPr>
          <a:xfrm>
            <a:off x="6405972" y="2151387"/>
            <a:ext cx="5468700" cy="3730453"/>
          </a:xfrm>
          <a:prstGeom prst="rect">
            <a:avLst/>
          </a:prstGeom>
        </p:spPr>
      </p:pic>
    </p:spTree>
    <p:extLst>
      <p:ext uri="{BB962C8B-B14F-4D97-AF65-F5344CB8AC3E}">
        <p14:creationId xmlns:p14="http://schemas.microsoft.com/office/powerpoint/2010/main" val="1095559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FACBA2D-2C52-E40A-03EE-602FC965ACC6}"/>
            </a:ext>
          </a:extLst>
        </p:cNvPr>
        <p:cNvGrpSpPr/>
        <p:nvPr/>
      </p:nvGrpSpPr>
      <p:grpSpPr>
        <a:xfrm>
          <a:off x="0" y="0"/>
          <a:ext cx="0" cy="0"/>
          <a:chOff x="0" y="0"/>
          <a:chExt cx="0" cy="0"/>
        </a:xfrm>
      </p:grpSpPr>
      <p:sp>
        <p:nvSpPr>
          <p:cNvPr id="16" name="Rectangle 15">
            <a:extLst>
              <a:ext uri="{FF2B5EF4-FFF2-40B4-BE49-F238E27FC236}">
                <a16:creationId xmlns:a16="http://schemas.microsoft.com/office/drawing/2014/main" id="{AC07BB32-4726-E84A-E69D-2EAB408DD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4" name="Picture 3" descr="Abstract red geometric pattern">
            <a:extLst>
              <a:ext uri="{FF2B5EF4-FFF2-40B4-BE49-F238E27FC236}">
                <a16:creationId xmlns:a16="http://schemas.microsoft.com/office/drawing/2014/main" id="{C8DD1F7A-60F9-1353-190E-377311EB6258}"/>
              </a:ext>
            </a:extLst>
          </p:cNvPr>
          <p:cNvPicPr>
            <a:picLocks noChangeAspect="1"/>
          </p:cNvPicPr>
          <p:nvPr/>
        </p:nvPicPr>
        <p:blipFill>
          <a:blip r:embed="rId2"/>
          <a:srcRect l="3867" t="22122" r="3719" b="1"/>
          <a:stretch/>
        </p:blipFill>
        <p:spPr>
          <a:xfrm>
            <a:off x="20" y="0"/>
            <a:ext cx="12191980" cy="6857990"/>
          </a:xfrm>
          <a:prstGeom prst="rect">
            <a:avLst/>
          </a:prstGeom>
        </p:spPr>
      </p:pic>
      <p:sp>
        <p:nvSpPr>
          <p:cNvPr id="18" name="Rectangle 17">
            <a:extLst>
              <a:ext uri="{FF2B5EF4-FFF2-40B4-BE49-F238E27FC236}">
                <a16:creationId xmlns:a16="http://schemas.microsoft.com/office/drawing/2014/main" id="{19DCB6E2-93C9-7DAA-BEED-6A2424A28F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7840"/>
            <a:ext cx="12191999" cy="1280160"/>
          </a:xfrm>
          <a:prstGeom prst="rect">
            <a:avLst/>
          </a:prstGeom>
          <a:solidFill>
            <a:schemeClr val="bg1">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3" name="Title 2">
            <a:extLst>
              <a:ext uri="{FF2B5EF4-FFF2-40B4-BE49-F238E27FC236}">
                <a16:creationId xmlns:a16="http://schemas.microsoft.com/office/drawing/2014/main" id="{54E4F9F5-9E63-C43E-7784-B2DD05FC3C2F}"/>
              </a:ext>
            </a:extLst>
          </p:cNvPr>
          <p:cNvSpPr>
            <a:spLocks noGrp="1"/>
          </p:cNvSpPr>
          <p:nvPr>
            <p:ph type="ctrTitle"/>
          </p:nvPr>
        </p:nvSpPr>
        <p:spPr>
          <a:xfrm>
            <a:off x="317453" y="168439"/>
            <a:ext cx="9916311" cy="1088387"/>
          </a:xfrm>
        </p:spPr>
        <p:txBody>
          <a:bodyPr>
            <a:normAutofit fontScale="90000"/>
          </a:bodyPr>
          <a:lstStyle/>
          <a:p>
            <a:br>
              <a:rPr lang="en-GB" b="1" dirty="0"/>
            </a:br>
            <a:endParaRPr lang="en-GB" dirty="0"/>
          </a:p>
        </p:txBody>
      </p:sp>
      <p:sp>
        <p:nvSpPr>
          <p:cNvPr id="6" name="Subtitle 5">
            <a:extLst>
              <a:ext uri="{FF2B5EF4-FFF2-40B4-BE49-F238E27FC236}">
                <a16:creationId xmlns:a16="http://schemas.microsoft.com/office/drawing/2014/main" id="{295B090A-C58A-6E35-E5A8-264B3121118D}"/>
              </a:ext>
            </a:extLst>
          </p:cNvPr>
          <p:cNvSpPr>
            <a:spLocks noGrp="1"/>
          </p:cNvSpPr>
          <p:nvPr>
            <p:ph type="subTitle" idx="1"/>
          </p:nvPr>
        </p:nvSpPr>
        <p:spPr>
          <a:xfrm>
            <a:off x="317454" y="1848121"/>
            <a:ext cx="9327588" cy="4114268"/>
          </a:xfrm>
        </p:spPr>
        <p:txBody>
          <a:bodyPr>
            <a:normAutofit/>
          </a:bodyPr>
          <a:lstStyle/>
          <a:p>
            <a:br>
              <a:rPr lang="en-GB" dirty="0"/>
            </a:br>
            <a:br>
              <a:rPr lang="en-GB" b="1" dirty="0"/>
            </a:br>
            <a:endParaRPr lang="en-GB" dirty="0"/>
          </a:p>
        </p:txBody>
      </p:sp>
      <p:sp>
        <p:nvSpPr>
          <p:cNvPr id="7" name="TextBox 6">
            <a:extLst>
              <a:ext uri="{FF2B5EF4-FFF2-40B4-BE49-F238E27FC236}">
                <a16:creationId xmlns:a16="http://schemas.microsoft.com/office/drawing/2014/main" id="{6D35A32A-7876-2E8E-7E21-C11467222D53}"/>
              </a:ext>
            </a:extLst>
          </p:cNvPr>
          <p:cNvSpPr txBox="1"/>
          <p:nvPr/>
        </p:nvSpPr>
        <p:spPr>
          <a:xfrm>
            <a:off x="446825" y="437971"/>
            <a:ext cx="9068845" cy="5139869"/>
          </a:xfrm>
          <a:prstGeom prst="rect">
            <a:avLst/>
          </a:prstGeom>
          <a:noFill/>
        </p:spPr>
        <p:txBody>
          <a:bodyPr wrap="square">
            <a:spAutoFit/>
          </a:bodyPr>
          <a:lstStyle/>
          <a:p>
            <a:pPr>
              <a:buNone/>
            </a:pPr>
            <a:r>
              <a:rPr lang="en-GB" sz="4000" b="1" dirty="0">
                <a:latin typeface="Arial" panose="020B0604020202020204" pitchFamily="34" charset="0"/>
                <a:cs typeface="Arial" panose="020B0604020202020204" pitchFamily="34" charset="0"/>
              </a:rPr>
              <a:t>1.6. Brief Financial Overview</a:t>
            </a:r>
          </a:p>
          <a:p>
            <a:pPr>
              <a:buNone/>
            </a:pPr>
            <a:endParaRPr lang="en-GB" sz="4400" b="1" dirty="0">
              <a:latin typeface="Arial" panose="020B0604020202020204" pitchFamily="34" charset="0"/>
              <a:cs typeface="Arial" panose="020B0604020202020204" pitchFamily="34" charset="0"/>
            </a:endParaRPr>
          </a:p>
          <a:p>
            <a:pPr>
              <a:buFont typeface="Arial" panose="020B0604020202020204" pitchFamily="34" charset="0"/>
              <a:buChar char="•"/>
            </a:pPr>
            <a:r>
              <a:rPr lang="en-GB" sz="2000" b="1" i="1" dirty="0">
                <a:latin typeface="Arial" panose="020B0604020202020204" pitchFamily="34" charset="0"/>
                <a:cs typeface="Arial" panose="020B0604020202020204" pitchFamily="34" charset="0"/>
              </a:rPr>
              <a:t>Capital</a:t>
            </a:r>
            <a:r>
              <a:rPr lang="en-GB" sz="2000" i="1" dirty="0">
                <a:latin typeface="Arial" panose="020B0604020202020204" pitchFamily="34" charset="0"/>
                <a:cs typeface="Arial" panose="020B0604020202020204" pitchFamily="34" charset="0"/>
              </a:rPr>
              <a:t>: £40,000, sourced through government funds and potential bank loans</a:t>
            </a:r>
          </a:p>
          <a:p>
            <a:endParaRPr lang="en-GB" sz="2000" i="1" dirty="0">
              <a:latin typeface="Arial" panose="020B0604020202020204" pitchFamily="34" charset="0"/>
              <a:cs typeface="Arial" panose="020B0604020202020204" pitchFamily="34" charset="0"/>
            </a:endParaRPr>
          </a:p>
          <a:p>
            <a:pPr>
              <a:buFont typeface="Arial" panose="020B0604020202020204" pitchFamily="34" charset="0"/>
              <a:buChar char="•"/>
            </a:pPr>
            <a:r>
              <a:rPr lang="en-GB" sz="2000" b="1" i="1" dirty="0">
                <a:latin typeface="Arial" panose="020B0604020202020204" pitchFamily="34" charset="0"/>
                <a:cs typeface="Arial" panose="020B0604020202020204" pitchFamily="34" charset="0"/>
              </a:rPr>
              <a:t>Key Expenses</a:t>
            </a:r>
            <a:r>
              <a:rPr lang="en-GB" sz="2000" i="1" dirty="0">
                <a:latin typeface="Arial" panose="020B0604020202020204" pitchFamily="34" charset="0"/>
                <a:cs typeface="Arial" panose="020B0604020202020204" pitchFamily="34" charset="0"/>
              </a:rPr>
              <a:t>: </a:t>
            </a:r>
          </a:p>
          <a:p>
            <a:pPr marL="742950" lvl="1" indent="-285750">
              <a:buFont typeface="Arial" panose="020B0604020202020204" pitchFamily="34" charset="0"/>
              <a:buChar char="•"/>
            </a:pPr>
            <a:r>
              <a:rPr lang="en-GB" sz="2000" i="1" dirty="0">
                <a:latin typeface="Arial" panose="020B0604020202020204" pitchFamily="34" charset="0"/>
                <a:cs typeface="Arial" panose="020B0604020202020204" pitchFamily="34" charset="0"/>
              </a:rPr>
              <a:t>Rent: £1200</a:t>
            </a:r>
          </a:p>
          <a:p>
            <a:pPr marL="742950" lvl="1" indent="-285750">
              <a:buFont typeface="Arial" panose="020B0604020202020204" pitchFamily="34" charset="0"/>
              <a:buChar char="•"/>
            </a:pPr>
            <a:r>
              <a:rPr lang="en-GB" sz="2000" i="1" dirty="0">
                <a:latin typeface="Arial" panose="020B0604020202020204" pitchFamily="34" charset="0"/>
                <a:cs typeface="Arial" panose="020B0604020202020204" pitchFamily="34" charset="0"/>
              </a:rPr>
              <a:t>Equipment: £4000-£20,000</a:t>
            </a:r>
          </a:p>
          <a:p>
            <a:pPr marL="742950" lvl="1" indent="-285750">
              <a:buFont typeface="Arial" panose="020B0604020202020204" pitchFamily="34" charset="0"/>
              <a:buChar char="•"/>
            </a:pPr>
            <a:r>
              <a:rPr lang="en-GB" sz="2000" i="1" dirty="0">
                <a:latin typeface="Arial" panose="020B0604020202020204" pitchFamily="34" charset="0"/>
                <a:cs typeface="Arial" panose="020B0604020202020204" pitchFamily="34" charset="0"/>
              </a:rPr>
              <a:t>Licenses: £100-£2000</a:t>
            </a:r>
          </a:p>
          <a:p>
            <a:pPr marL="742950" lvl="1" indent="-285750">
              <a:buFont typeface="Arial" panose="020B0604020202020204" pitchFamily="34" charset="0"/>
              <a:buChar char="•"/>
            </a:pPr>
            <a:r>
              <a:rPr lang="en-GB" sz="2000" i="1" dirty="0">
                <a:latin typeface="Arial" panose="020B0604020202020204" pitchFamily="34" charset="0"/>
                <a:cs typeface="Arial" panose="020B0604020202020204" pitchFamily="34" charset="0"/>
              </a:rPr>
              <a:t>Food Costs: 30% of sales</a:t>
            </a:r>
          </a:p>
          <a:p>
            <a:pPr marL="742950" lvl="1" indent="-285750">
              <a:buFont typeface="Arial" panose="020B0604020202020204" pitchFamily="34" charset="0"/>
              <a:buChar char="•"/>
            </a:pPr>
            <a:r>
              <a:rPr lang="en-GB" sz="2000" i="1" dirty="0">
                <a:latin typeface="Arial" panose="020B0604020202020204" pitchFamily="34" charset="0"/>
                <a:cs typeface="Arial" panose="020B0604020202020204" pitchFamily="34" charset="0"/>
              </a:rPr>
              <a:t>Wages: £1500-£3500 per staff</a:t>
            </a:r>
          </a:p>
          <a:p>
            <a:pPr marL="742950" lvl="1" indent="-285750">
              <a:buFont typeface="Arial" panose="020B0604020202020204" pitchFamily="34" charset="0"/>
              <a:buChar char="•"/>
            </a:pPr>
            <a:r>
              <a:rPr lang="en-GB" sz="2000" i="1" dirty="0">
                <a:latin typeface="Arial" panose="020B0604020202020204" pitchFamily="34" charset="0"/>
                <a:cs typeface="Arial" panose="020B0604020202020204" pitchFamily="34" charset="0"/>
              </a:rPr>
              <a:t>Utilities: £1000</a:t>
            </a:r>
          </a:p>
          <a:p>
            <a:pPr marL="742950" lvl="1" indent="-285750">
              <a:buFont typeface="Arial" panose="020B0604020202020204" pitchFamily="34" charset="0"/>
              <a:buChar char="•"/>
            </a:pPr>
            <a:endParaRPr lang="en-GB" sz="2000" i="1" dirty="0">
              <a:latin typeface="Arial" panose="020B0604020202020204" pitchFamily="34" charset="0"/>
              <a:cs typeface="Arial" panose="020B0604020202020204" pitchFamily="34" charset="0"/>
            </a:endParaRPr>
          </a:p>
          <a:p>
            <a:pPr>
              <a:buFont typeface="Arial" panose="020B0604020202020204" pitchFamily="34" charset="0"/>
              <a:buChar char="•"/>
            </a:pPr>
            <a:r>
              <a:rPr lang="en-GB" sz="2000" b="1" i="1" dirty="0">
                <a:latin typeface="Arial" panose="020B0604020202020204" pitchFamily="34" charset="0"/>
                <a:cs typeface="Arial" panose="020B0604020202020204" pitchFamily="34" charset="0"/>
              </a:rPr>
              <a:t>Profit</a:t>
            </a:r>
            <a:r>
              <a:rPr lang="en-GB" sz="2000" i="1" dirty="0">
                <a:latin typeface="Arial" panose="020B0604020202020204" pitchFamily="34" charset="0"/>
                <a:cs typeface="Arial" panose="020B0604020202020204" pitchFamily="34" charset="0"/>
              </a:rPr>
              <a:t>: £38,900 in net cash flow, indicating good cash management.</a:t>
            </a:r>
          </a:p>
        </p:txBody>
      </p:sp>
      <p:pic>
        <p:nvPicPr>
          <p:cNvPr id="10" name="Picture 9" descr="A person holding flowers in front of a table&#10;&#10;AI-generated content may be incorrect.">
            <a:extLst>
              <a:ext uri="{FF2B5EF4-FFF2-40B4-BE49-F238E27FC236}">
                <a16:creationId xmlns:a16="http://schemas.microsoft.com/office/drawing/2014/main" id="{26557913-E8EA-F156-9F55-95A80F5F23F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35334" y="1074956"/>
            <a:ext cx="2513026" cy="4772416"/>
          </a:xfrm>
          <a:prstGeom prst="rect">
            <a:avLst/>
          </a:prstGeom>
        </p:spPr>
      </p:pic>
    </p:spTree>
    <p:extLst>
      <p:ext uri="{BB962C8B-B14F-4D97-AF65-F5344CB8AC3E}">
        <p14:creationId xmlns:p14="http://schemas.microsoft.com/office/powerpoint/2010/main" val="22723165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336F4E2-EB1C-786F-EF47-772F5E8082C1}"/>
            </a:ext>
          </a:extLst>
        </p:cNvPr>
        <p:cNvGrpSpPr/>
        <p:nvPr/>
      </p:nvGrpSpPr>
      <p:grpSpPr>
        <a:xfrm>
          <a:off x="0" y="0"/>
          <a:ext cx="0" cy="0"/>
          <a:chOff x="0" y="0"/>
          <a:chExt cx="0" cy="0"/>
        </a:xfrm>
      </p:grpSpPr>
      <p:sp>
        <p:nvSpPr>
          <p:cNvPr id="16" name="Rectangle 15">
            <a:extLst>
              <a:ext uri="{FF2B5EF4-FFF2-40B4-BE49-F238E27FC236}">
                <a16:creationId xmlns:a16="http://schemas.microsoft.com/office/drawing/2014/main" id="{EEF23E72-AD55-7372-BC02-7A3F94FBF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4" name="Picture 3" descr="Abstract red geometric pattern">
            <a:extLst>
              <a:ext uri="{FF2B5EF4-FFF2-40B4-BE49-F238E27FC236}">
                <a16:creationId xmlns:a16="http://schemas.microsoft.com/office/drawing/2014/main" id="{3633CABB-5FF0-F10E-E5EE-2FB73BBBEFA2}"/>
              </a:ext>
            </a:extLst>
          </p:cNvPr>
          <p:cNvPicPr>
            <a:picLocks noChangeAspect="1"/>
          </p:cNvPicPr>
          <p:nvPr/>
        </p:nvPicPr>
        <p:blipFill>
          <a:blip r:embed="rId2"/>
          <a:srcRect l="3867" t="22122" r="3719" b="1"/>
          <a:stretch/>
        </p:blipFill>
        <p:spPr>
          <a:xfrm>
            <a:off x="20" y="0"/>
            <a:ext cx="12191980" cy="6857990"/>
          </a:xfrm>
          <a:prstGeom prst="rect">
            <a:avLst/>
          </a:prstGeom>
        </p:spPr>
      </p:pic>
      <p:sp>
        <p:nvSpPr>
          <p:cNvPr id="18" name="Rectangle 17">
            <a:extLst>
              <a:ext uri="{FF2B5EF4-FFF2-40B4-BE49-F238E27FC236}">
                <a16:creationId xmlns:a16="http://schemas.microsoft.com/office/drawing/2014/main" id="{42FED1A4-DB65-945C-67FD-9220B9A318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7840"/>
            <a:ext cx="12191999" cy="1280160"/>
          </a:xfrm>
          <a:prstGeom prst="rect">
            <a:avLst/>
          </a:prstGeom>
          <a:solidFill>
            <a:schemeClr val="bg1">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3" name="Title 2">
            <a:extLst>
              <a:ext uri="{FF2B5EF4-FFF2-40B4-BE49-F238E27FC236}">
                <a16:creationId xmlns:a16="http://schemas.microsoft.com/office/drawing/2014/main" id="{2E3DE6EF-C6FE-A88C-B9FD-EC792DFF14D5}"/>
              </a:ext>
            </a:extLst>
          </p:cNvPr>
          <p:cNvSpPr>
            <a:spLocks noGrp="1"/>
          </p:cNvSpPr>
          <p:nvPr>
            <p:ph type="ctrTitle"/>
          </p:nvPr>
        </p:nvSpPr>
        <p:spPr>
          <a:xfrm>
            <a:off x="317453" y="168439"/>
            <a:ext cx="9916311" cy="1088387"/>
          </a:xfrm>
        </p:spPr>
        <p:txBody>
          <a:bodyPr>
            <a:normAutofit fontScale="90000"/>
          </a:bodyPr>
          <a:lstStyle/>
          <a:p>
            <a:br>
              <a:rPr lang="en-GB" b="1" dirty="0"/>
            </a:br>
            <a:endParaRPr lang="en-GB" dirty="0"/>
          </a:p>
        </p:txBody>
      </p:sp>
      <p:sp>
        <p:nvSpPr>
          <p:cNvPr id="6" name="Subtitle 5">
            <a:extLst>
              <a:ext uri="{FF2B5EF4-FFF2-40B4-BE49-F238E27FC236}">
                <a16:creationId xmlns:a16="http://schemas.microsoft.com/office/drawing/2014/main" id="{F92F76AA-476D-02F5-D1AD-27A9B5062151}"/>
              </a:ext>
            </a:extLst>
          </p:cNvPr>
          <p:cNvSpPr>
            <a:spLocks noGrp="1"/>
          </p:cNvSpPr>
          <p:nvPr>
            <p:ph type="subTitle" idx="1"/>
          </p:nvPr>
        </p:nvSpPr>
        <p:spPr>
          <a:xfrm>
            <a:off x="317454" y="1848121"/>
            <a:ext cx="9327588" cy="4114268"/>
          </a:xfrm>
        </p:spPr>
        <p:txBody>
          <a:bodyPr>
            <a:normAutofit/>
          </a:bodyPr>
          <a:lstStyle/>
          <a:p>
            <a:br>
              <a:rPr lang="en-GB" dirty="0"/>
            </a:br>
            <a:br>
              <a:rPr lang="en-GB" b="1" dirty="0"/>
            </a:br>
            <a:endParaRPr lang="en-GB" dirty="0"/>
          </a:p>
        </p:txBody>
      </p:sp>
      <p:sp>
        <p:nvSpPr>
          <p:cNvPr id="7" name="TextBox 6">
            <a:extLst>
              <a:ext uri="{FF2B5EF4-FFF2-40B4-BE49-F238E27FC236}">
                <a16:creationId xmlns:a16="http://schemas.microsoft.com/office/drawing/2014/main" id="{134C3334-A3E6-E7EA-1643-BBBB68A8C6EE}"/>
              </a:ext>
            </a:extLst>
          </p:cNvPr>
          <p:cNvSpPr txBox="1"/>
          <p:nvPr/>
        </p:nvSpPr>
        <p:spPr>
          <a:xfrm>
            <a:off x="1438436" y="276805"/>
            <a:ext cx="9068845" cy="707886"/>
          </a:xfrm>
          <a:prstGeom prst="rect">
            <a:avLst/>
          </a:prstGeom>
          <a:noFill/>
        </p:spPr>
        <p:txBody>
          <a:bodyPr wrap="square">
            <a:spAutoFit/>
          </a:bodyPr>
          <a:lstStyle/>
          <a:p>
            <a:pPr algn="ctr">
              <a:buNone/>
            </a:pPr>
            <a:r>
              <a:rPr lang="en-GB" sz="4000" b="1" dirty="0">
                <a:latin typeface="Arial" panose="020B0604020202020204" pitchFamily="34" charset="0"/>
                <a:cs typeface="Arial" panose="020B0604020202020204" pitchFamily="34" charset="0"/>
              </a:rPr>
              <a:t>1.7. Cash flow forecast</a:t>
            </a:r>
          </a:p>
        </p:txBody>
      </p:sp>
      <p:pic>
        <p:nvPicPr>
          <p:cNvPr id="8" name="Picture 7">
            <a:extLst>
              <a:ext uri="{FF2B5EF4-FFF2-40B4-BE49-F238E27FC236}">
                <a16:creationId xmlns:a16="http://schemas.microsoft.com/office/drawing/2014/main" id="{9DDE56DB-F14A-A5A8-D283-7C7B279CEAB2}"/>
              </a:ext>
            </a:extLst>
          </p:cNvPr>
          <p:cNvPicPr>
            <a:picLocks noChangeAspect="1"/>
          </p:cNvPicPr>
          <p:nvPr/>
        </p:nvPicPr>
        <p:blipFill>
          <a:blip r:embed="rId3"/>
          <a:stretch>
            <a:fillRect/>
          </a:stretch>
        </p:blipFill>
        <p:spPr>
          <a:xfrm>
            <a:off x="732803" y="1047160"/>
            <a:ext cx="10726391" cy="5331641"/>
          </a:xfrm>
          <a:prstGeom prst="rect">
            <a:avLst/>
          </a:prstGeom>
        </p:spPr>
      </p:pic>
    </p:spTree>
    <p:extLst>
      <p:ext uri="{BB962C8B-B14F-4D97-AF65-F5344CB8AC3E}">
        <p14:creationId xmlns:p14="http://schemas.microsoft.com/office/powerpoint/2010/main" val="10646598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0DD67-7AD5-63CD-84FC-34F7ADCD40C9}"/>
              </a:ext>
            </a:extLst>
          </p:cNvPr>
          <p:cNvSpPr>
            <a:spLocks noGrp="1"/>
          </p:cNvSpPr>
          <p:nvPr>
            <p:ph type="title"/>
          </p:nvPr>
        </p:nvSpPr>
        <p:spPr>
          <a:xfrm>
            <a:off x="383390" y="598806"/>
            <a:ext cx="7069597" cy="5660387"/>
          </a:xfrm>
        </p:spPr>
        <p:txBody>
          <a:bodyPr>
            <a:normAutofit fontScale="90000"/>
          </a:bodyPr>
          <a:lstStyle/>
          <a:p>
            <a:pPr>
              <a:lnSpc>
                <a:spcPct val="150000"/>
              </a:lnSpc>
            </a:pPr>
            <a:r>
              <a:rPr lang="en-GB" sz="4400" b="1" dirty="0">
                <a:latin typeface="Arial" panose="020B0604020202020204" pitchFamily="34" charset="0"/>
                <a:cs typeface="Arial" panose="020B0604020202020204" pitchFamily="34" charset="0"/>
              </a:rPr>
              <a:t>2. Marketing strategy and branding</a:t>
            </a:r>
            <a:br>
              <a:rPr lang="en-GB" dirty="0">
                <a:latin typeface="Arial" panose="020B0604020202020204" pitchFamily="34" charset="0"/>
                <a:cs typeface="Arial" panose="020B0604020202020204" pitchFamily="34" charset="0"/>
              </a:rPr>
            </a:br>
            <a:r>
              <a:rPr lang="en-GB" sz="2200" b="0" i="1" kern="0" dirty="0">
                <a:effectLst/>
                <a:latin typeface="Arial" panose="020B0604020202020204" pitchFamily="34" charset="0"/>
                <a:ea typeface="Arial" panose="020B0604020202020204" pitchFamily="34" charset="0"/>
                <a:cs typeface="Arial" panose="020B0604020202020204" pitchFamily="34" charset="0"/>
              </a:rPr>
              <a:t>The product will be marketed both online and offline.</a:t>
            </a:r>
            <a:br>
              <a:rPr lang="en-GB" sz="2200" b="0" i="1" kern="0" dirty="0">
                <a:effectLst/>
                <a:latin typeface="Arial" panose="020B0604020202020204" pitchFamily="34" charset="0"/>
                <a:ea typeface="Arial" panose="020B0604020202020204" pitchFamily="34" charset="0"/>
                <a:cs typeface="Arial" panose="020B0604020202020204" pitchFamily="34" charset="0"/>
              </a:rPr>
            </a:br>
            <a:r>
              <a:rPr lang="en-GB" sz="2200" b="0" i="1" kern="0" dirty="0">
                <a:effectLst/>
                <a:latin typeface="Arial" panose="020B0604020202020204" pitchFamily="34" charset="0"/>
                <a:ea typeface="Arial" panose="020B0604020202020204" pitchFamily="34" charset="0"/>
                <a:cs typeface="Arial" panose="020B0604020202020204" pitchFamily="34" charset="0"/>
              </a:rPr>
              <a:t>SEO will help manage online reputation and attract customers (Corey, 2022)</a:t>
            </a:r>
            <a:br>
              <a:rPr lang="en-GB" sz="2200" b="0" i="1" kern="0" dirty="0">
                <a:effectLst/>
                <a:latin typeface="Arial" panose="020B0604020202020204" pitchFamily="34" charset="0"/>
                <a:ea typeface="Arial" panose="020B0604020202020204" pitchFamily="34" charset="0"/>
                <a:cs typeface="Arial" panose="020B0604020202020204" pitchFamily="34" charset="0"/>
              </a:rPr>
            </a:br>
            <a:r>
              <a:rPr lang="en-GB" sz="2200" b="0" i="1" kern="0" dirty="0">
                <a:effectLst/>
                <a:latin typeface="Arial" panose="020B0604020202020204" pitchFamily="34" charset="0"/>
                <a:ea typeface="Arial" panose="020B0604020202020204" pitchFamily="34" charset="0"/>
                <a:cs typeface="Arial" panose="020B0604020202020204" pitchFamily="34" charset="0"/>
              </a:rPr>
              <a:t>Sponsorships and paid ads will also be used (Expert Panel, 2022).</a:t>
            </a:r>
            <a:br>
              <a:rPr lang="en-GB" b="1" dirty="0">
                <a:latin typeface="Arial" panose="020B0604020202020204" pitchFamily="34" charset="0"/>
                <a:cs typeface="Arial" panose="020B0604020202020204" pitchFamily="34" charset="0"/>
              </a:rPr>
            </a:br>
            <a:r>
              <a:rPr lang="en-GB" sz="2200" i="1" dirty="0">
                <a:latin typeface="Arial" panose="020B0604020202020204" pitchFamily="34" charset="0"/>
                <a:cs typeface="Arial" panose="020B0604020202020204" pitchFamily="34" charset="0"/>
              </a:rPr>
              <a:t>Branding:</a:t>
            </a:r>
            <a:br>
              <a:rPr lang="en-GB" sz="2200" b="0" i="1" dirty="0">
                <a:latin typeface="Arial" panose="020B0604020202020204" pitchFamily="34" charset="0"/>
                <a:cs typeface="Arial" panose="020B0604020202020204" pitchFamily="34" charset="0"/>
              </a:rPr>
            </a:br>
            <a:r>
              <a:rPr lang="en-GB" sz="2200" b="0" i="1" dirty="0">
                <a:latin typeface="Arial" panose="020B0604020202020204" pitchFamily="34" charset="0"/>
                <a:cs typeface="Arial" panose="020B0604020202020204" pitchFamily="34" charset="0"/>
              </a:rPr>
              <a:t>Focus on authenticity, nostalgia, and quality.</a:t>
            </a:r>
            <a:br>
              <a:rPr lang="en-GB" sz="2200" b="0" i="1" dirty="0">
                <a:latin typeface="Arial" panose="020B0604020202020204" pitchFamily="34" charset="0"/>
                <a:cs typeface="Arial" panose="020B0604020202020204" pitchFamily="34" charset="0"/>
              </a:rPr>
            </a:br>
            <a:r>
              <a:rPr lang="en-GB" sz="2200" i="1" dirty="0">
                <a:latin typeface="Arial" panose="020B0604020202020204" pitchFamily="34" charset="0"/>
                <a:cs typeface="Arial" panose="020B0604020202020204" pitchFamily="34" charset="0"/>
              </a:rPr>
              <a:t>Brand Elements: </a:t>
            </a:r>
            <a:br>
              <a:rPr lang="en-GB" sz="2200" b="0" i="1" dirty="0">
                <a:latin typeface="Arial" panose="020B0604020202020204" pitchFamily="34" charset="0"/>
                <a:cs typeface="Arial" panose="020B0604020202020204" pitchFamily="34" charset="0"/>
              </a:rPr>
            </a:br>
            <a:r>
              <a:rPr lang="en-GB" sz="2200" b="0" i="1" dirty="0">
                <a:latin typeface="Arial" panose="020B0604020202020204" pitchFamily="34" charset="0"/>
                <a:cs typeface="Arial" panose="020B0604020202020204" pitchFamily="34" charset="0"/>
              </a:rPr>
              <a:t>Logo       Brand Colours         In-store design</a:t>
            </a:r>
            <a:br>
              <a:rPr lang="en-GB" sz="2200" b="0" i="1" dirty="0">
                <a:latin typeface="Arial" panose="020B0604020202020204" pitchFamily="34" charset="0"/>
                <a:cs typeface="Arial" panose="020B0604020202020204" pitchFamily="34" charset="0"/>
              </a:rPr>
            </a:br>
            <a:endParaRPr lang="en-GB" sz="2200" b="0" i="1" dirty="0">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9970FB66-A23E-AA13-DEFD-97D1C27AE486}"/>
              </a:ext>
            </a:extLst>
          </p:cNvPr>
          <p:cNvGraphicFramePr>
            <a:graphicFrameLocks noGrp="1"/>
          </p:cNvGraphicFramePr>
          <p:nvPr>
            <p:ph idx="1"/>
            <p:extLst>
              <p:ext uri="{D42A27DB-BD31-4B8C-83A1-F6EECF244321}">
                <p14:modId xmlns:p14="http://schemas.microsoft.com/office/powerpoint/2010/main" val="54272981"/>
              </p:ext>
            </p:extLst>
          </p:nvPr>
        </p:nvGraphicFramePr>
        <p:xfrm>
          <a:off x="7214992" y="1114816"/>
          <a:ext cx="4468358" cy="51443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750892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BB6431C-F649-3D05-5B55-1C5BA1D77E60}"/>
            </a:ext>
          </a:extLst>
        </p:cNvPr>
        <p:cNvGrpSpPr/>
        <p:nvPr/>
      </p:nvGrpSpPr>
      <p:grpSpPr>
        <a:xfrm>
          <a:off x="0" y="0"/>
          <a:ext cx="0" cy="0"/>
          <a:chOff x="0" y="0"/>
          <a:chExt cx="0" cy="0"/>
        </a:xfrm>
      </p:grpSpPr>
      <p:sp>
        <p:nvSpPr>
          <p:cNvPr id="24" name="Rectangle 23">
            <a:extLst>
              <a:ext uri="{FF2B5EF4-FFF2-40B4-BE49-F238E27FC236}">
                <a16:creationId xmlns:a16="http://schemas.microsoft.com/office/drawing/2014/main" id="{E1750109-3B91-4506-B997-0CD8E35A14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A58A8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E72D8D1B-59F6-4FF3-8547-9BBB6129F2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331" y="480060"/>
            <a:ext cx="3442553" cy="278807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A sign with a picture of cakes&#10;&#10;AI-generated content may be incorrect.">
            <a:extLst>
              <a:ext uri="{FF2B5EF4-FFF2-40B4-BE49-F238E27FC236}">
                <a16:creationId xmlns:a16="http://schemas.microsoft.com/office/drawing/2014/main" id="{F4EF3266-E2AC-357F-65CF-48F02BA3BF7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37762" y="554567"/>
            <a:ext cx="1827482" cy="2639060"/>
          </a:xfrm>
          <a:prstGeom prst="rect">
            <a:avLst/>
          </a:prstGeom>
        </p:spPr>
      </p:pic>
      <p:sp>
        <p:nvSpPr>
          <p:cNvPr id="28" name="Rectangle 27">
            <a:extLst>
              <a:ext uri="{FF2B5EF4-FFF2-40B4-BE49-F238E27FC236}">
                <a16:creationId xmlns:a16="http://schemas.microsoft.com/office/drawing/2014/main" id="{2C444748-5A8D-4B53-89FE-42B455DFA2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5618" y="487090"/>
            <a:ext cx="3588171" cy="278104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cake on a stand&#10;&#10;AI-generated content may be incorrect.">
            <a:extLst>
              <a:ext uri="{FF2B5EF4-FFF2-40B4-BE49-F238E27FC236}">
                <a16:creationId xmlns:a16="http://schemas.microsoft.com/office/drawing/2014/main" id="{3E39BCC3-F468-9208-01EF-C54F0972F2B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73816" y="650497"/>
            <a:ext cx="2468623" cy="2468623"/>
          </a:xfrm>
          <a:prstGeom prst="rect">
            <a:avLst/>
          </a:prstGeom>
        </p:spPr>
      </p:pic>
      <p:sp>
        <p:nvSpPr>
          <p:cNvPr id="30" name="Rectangle 29">
            <a:extLst>
              <a:ext uri="{FF2B5EF4-FFF2-40B4-BE49-F238E27FC236}">
                <a16:creationId xmlns:a16="http://schemas.microsoft.com/office/drawing/2014/main" id="{14044C96-7CFD-44DB-A579-D77B0D37C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5998" y="487090"/>
            <a:ext cx="3588174" cy="278104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bstract red geometric pattern">
            <a:extLst>
              <a:ext uri="{FF2B5EF4-FFF2-40B4-BE49-F238E27FC236}">
                <a16:creationId xmlns:a16="http://schemas.microsoft.com/office/drawing/2014/main" id="{3F256EF4-CC5F-3CA7-41B7-B316F2DC8DEE}"/>
              </a:ext>
            </a:extLst>
          </p:cNvPr>
          <p:cNvPicPr>
            <a:picLocks noChangeAspect="1"/>
          </p:cNvPicPr>
          <p:nvPr/>
        </p:nvPicPr>
        <p:blipFill>
          <a:blip r:embed="rId4"/>
          <a:srcRect l="3867" t="22122" r="3719" b="1"/>
          <a:stretch/>
        </p:blipFill>
        <p:spPr>
          <a:xfrm>
            <a:off x="8313518" y="969929"/>
            <a:ext cx="3252903" cy="1829758"/>
          </a:xfrm>
          <a:prstGeom prst="rect">
            <a:avLst/>
          </a:prstGeom>
        </p:spPr>
      </p:pic>
      <p:sp>
        <p:nvSpPr>
          <p:cNvPr id="32" name="Rectangle 31">
            <a:extLst>
              <a:ext uri="{FF2B5EF4-FFF2-40B4-BE49-F238E27FC236}">
                <a16:creationId xmlns:a16="http://schemas.microsoft.com/office/drawing/2014/main" id="{8FC8C21F-9484-4A71-ABFA-6C10682FA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331" y="3603670"/>
            <a:ext cx="3442553" cy="278807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F4FFA271-A10A-4AC3-8F06-E3313A197A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9502" y="3603670"/>
            <a:ext cx="3601167" cy="278807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7F9FE375-3674-4B26-B67B-30AFAF78C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5618" y="3610700"/>
            <a:ext cx="3588171" cy="278104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A hand holding a business card&#10;&#10;AI-generated content may be incorrect.">
            <a:extLst>
              <a:ext uri="{FF2B5EF4-FFF2-40B4-BE49-F238E27FC236}">
                <a16:creationId xmlns:a16="http://schemas.microsoft.com/office/drawing/2014/main" id="{A63204A5-8C78-477B-E780-1F91EBCA50C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21600000">
            <a:off x="573940" y="3905934"/>
            <a:ext cx="3217333" cy="2123439"/>
          </a:xfrm>
          <a:prstGeom prst="rect">
            <a:avLst/>
          </a:prstGeom>
        </p:spPr>
      </p:pic>
      <p:pic>
        <p:nvPicPr>
          <p:cNvPr id="11" name="Picture 10" descr="A hand holding a business card&#10;&#10;AI-generated content may be incorrect.">
            <a:extLst>
              <a:ext uri="{FF2B5EF4-FFF2-40B4-BE49-F238E27FC236}">
                <a16:creationId xmlns:a16="http://schemas.microsoft.com/office/drawing/2014/main" id="{4F61FCCD-7BDC-FC23-B7A9-9DF3A1BFDF0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21600000">
            <a:off x="8313518" y="3905934"/>
            <a:ext cx="3252903" cy="2163180"/>
          </a:xfrm>
          <a:prstGeom prst="rect">
            <a:avLst/>
          </a:prstGeom>
        </p:spPr>
      </p:pic>
      <p:pic>
        <p:nvPicPr>
          <p:cNvPr id="21" name="Picture 20" descr="A bag of white round objects&#10;&#10;AI-generated content may be incorrect.">
            <a:extLst>
              <a:ext uri="{FF2B5EF4-FFF2-40B4-BE49-F238E27FC236}">
                <a16:creationId xmlns:a16="http://schemas.microsoft.com/office/drawing/2014/main" id="{74DF4EA6-B9D9-F62F-EA29-2AC4C9C0D11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5400000">
            <a:off x="8529955" y="73110"/>
            <a:ext cx="2774270" cy="3588171"/>
          </a:xfrm>
          <a:prstGeom prst="rect">
            <a:avLst/>
          </a:prstGeom>
        </p:spPr>
      </p:pic>
      <p:pic>
        <p:nvPicPr>
          <p:cNvPr id="19" name="Picture 18" descr="A hand holding a white mug&#10;&#10;AI-generated content may be incorrect.">
            <a:extLst>
              <a:ext uri="{FF2B5EF4-FFF2-40B4-BE49-F238E27FC236}">
                <a16:creationId xmlns:a16="http://schemas.microsoft.com/office/drawing/2014/main" id="{4DC06391-6CF5-F7ED-3068-32D7CDB8AB16}"/>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487121" y="3761891"/>
            <a:ext cx="1198741" cy="2471631"/>
          </a:xfrm>
          <a:prstGeom prst="rect">
            <a:avLst/>
          </a:prstGeom>
        </p:spPr>
      </p:pic>
      <p:sp>
        <p:nvSpPr>
          <p:cNvPr id="3" name="TextBox 2">
            <a:extLst>
              <a:ext uri="{FF2B5EF4-FFF2-40B4-BE49-F238E27FC236}">
                <a16:creationId xmlns:a16="http://schemas.microsoft.com/office/drawing/2014/main" id="{5D24C782-87E0-BF9A-E640-83B544875D01}"/>
              </a:ext>
            </a:extLst>
          </p:cNvPr>
          <p:cNvSpPr txBox="1"/>
          <p:nvPr/>
        </p:nvSpPr>
        <p:spPr>
          <a:xfrm>
            <a:off x="418789" y="-70341"/>
            <a:ext cx="7894728" cy="646331"/>
          </a:xfrm>
          <a:prstGeom prst="rect">
            <a:avLst/>
          </a:prstGeom>
          <a:noFill/>
        </p:spPr>
        <p:txBody>
          <a:bodyPr wrap="square">
            <a:spAutoFit/>
          </a:bodyPr>
          <a:lstStyle/>
          <a:p>
            <a:r>
              <a:rPr lang="en-GB" sz="3600" b="1" kern="0" dirty="0">
                <a:effectLst/>
                <a:latin typeface="Arial" panose="020B0604020202020204" pitchFamily="34" charset="0"/>
                <a:ea typeface="Arial" panose="020B0604020202020204" pitchFamily="34" charset="0"/>
              </a:rPr>
              <a:t>2.1. Marketing examples</a:t>
            </a:r>
            <a:endParaRPr lang="en-GB" sz="3600" b="1" dirty="0"/>
          </a:p>
        </p:txBody>
      </p:sp>
    </p:spTree>
    <p:extLst>
      <p:ext uri="{BB962C8B-B14F-4D97-AF65-F5344CB8AC3E}">
        <p14:creationId xmlns:p14="http://schemas.microsoft.com/office/powerpoint/2010/main" val="5586661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5AD992C-6A85-9CF2-C9F2-2FF681255E43}"/>
            </a:ext>
          </a:extLst>
        </p:cNvPr>
        <p:cNvGrpSpPr/>
        <p:nvPr/>
      </p:nvGrpSpPr>
      <p:grpSpPr>
        <a:xfrm>
          <a:off x="0" y="0"/>
          <a:ext cx="0" cy="0"/>
          <a:chOff x="0" y="0"/>
          <a:chExt cx="0" cy="0"/>
        </a:xfrm>
      </p:grpSpPr>
      <p:sp>
        <p:nvSpPr>
          <p:cNvPr id="16" name="Rectangle 15">
            <a:extLst>
              <a:ext uri="{FF2B5EF4-FFF2-40B4-BE49-F238E27FC236}">
                <a16:creationId xmlns:a16="http://schemas.microsoft.com/office/drawing/2014/main" id="{06752785-2939-E4E1-A521-A787A41255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4" name="Picture 3" descr="Abstract red geometric pattern">
            <a:extLst>
              <a:ext uri="{FF2B5EF4-FFF2-40B4-BE49-F238E27FC236}">
                <a16:creationId xmlns:a16="http://schemas.microsoft.com/office/drawing/2014/main" id="{6DAC8ED3-A265-7338-F18A-418B1B1A8584}"/>
              </a:ext>
            </a:extLst>
          </p:cNvPr>
          <p:cNvPicPr>
            <a:picLocks noChangeAspect="1"/>
          </p:cNvPicPr>
          <p:nvPr/>
        </p:nvPicPr>
        <p:blipFill>
          <a:blip r:embed="rId2"/>
          <a:srcRect l="3867" t="22122" r="3719" b="1"/>
          <a:stretch/>
        </p:blipFill>
        <p:spPr>
          <a:xfrm>
            <a:off x="23111" y="-431475"/>
            <a:ext cx="5927797" cy="6857990"/>
          </a:xfrm>
          <a:prstGeom prst="rect">
            <a:avLst/>
          </a:prstGeom>
        </p:spPr>
      </p:pic>
      <p:sp>
        <p:nvSpPr>
          <p:cNvPr id="18" name="Rectangle 17">
            <a:extLst>
              <a:ext uri="{FF2B5EF4-FFF2-40B4-BE49-F238E27FC236}">
                <a16:creationId xmlns:a16="http://schemas.microsoft.com/office/drawing/2014/main" id="{7D6F46F1-183C-99FD-CE7F-6FE2FBFF22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7840"/>
            <a:ext cx="12191999" cy="1280160"/>
          </a:xfrm>
          <a:prstGeom prst="rect">
            <a:avLst/>
          </a:prstGeom>
          <a:solidFill>
            <a:schemeClr val="bg1">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3" name="Title 2">
            <a:extLst>
              <a:ext uri="{FF2B5EF4-FFF2-40B4-BE49-F238E27FC236}">
                <a16:creationId xmlns:a16="http://schemas.microsoft.com/office/drawing/2014/main" id="{75F4F298-322E-4871-9BAF-3502D4BA41F4}"/>
              </a:ext>
            </a:extLst>
          </p:cNvPr>
          <p:cNvSpPr>
            <a:spLocks noGrp="1"/>
          </p:cNvSpPr>
          <p:nvPr>
            <p:ph type="ctrTitle"/>
          </p:nvPr>
        </p:nvSpPr>
        <p:spPr>
          <a:xfrm>
            <a:off x="23092" y="206757"/>
            <a:ext cx="9916311" cy="1088387"/>
          </a:xfrm>
        </p:spPr>
        <p:txBody>
          <a:bodyPr>
            <a:normAutofit fontScale="90000"/>
          </a:bodyPr>
          <a:lstStyle/>
          <a:p>
            <a:br>
              <a:rPr lang="en-GB" b="1" dirty="0"/>
            </a:br>
            <a:endParaRPr lang="en-GB" dirty="0"/>
          </a:p>
        </p:txBody>
      </p:sp>
      <p:sp>
        <p:nvSpPr>
          <p:cNvPr id="6" name="Subtitle 5">
            <a:extLst>
              <a:ext uri="{FF2B5EF4-FFF2-40B4-BE49-F238E27FC236}">
                <a16:creationId xmlns:a16="http://schemas.microsoft.com/office/drawing/2014/main" id="{A57803FF-3B98-EF55-C160-C2952E22D92E}"/>
              </a:ext>
            </a:extLst>
          </p:cNvPr>
          <p:cNvSpPr>
            <a:spLocks noGrp="1"/>
          </p:cNvSpPr>
          <p:nvPr>
            <p:ph type="subTitle" idx="1"/>
          </p:nvPr>
        </p:nvSpPr>
        <p:spPr>
          <a:xfrm>
            <a:off x="7329376" y="5229602"/>
            <a:ext cx="3484154" cy="403694"/>
          </a:xfrm>
        </p:spPr>
        <p:txBody>
          <a:bodyPr>
            <a:normAutofit fontScale="92500"/>
          </a:bodyPr>
          <a:lstStyle/>
          <a:p>
            <a:r>
              <a:rPr lang="en-GB" b="0" i="0" dirty="0">
                <a:solidFill>
                  <a:srgbClr val="444444"/>
                </a:solidFill>
                <a:effectLst/>
                <a:latin typeface="Cabin-semi-bold"/>
              </a:rPr>
              <a:t>Ref: Laura Porter / Investopedia</a:t>
            </a:r>
            <a:endParaRPr lang="en-GB" dirty="0"/>
          </a:p>
        </p:txBody>
      </p:sp>
      <p:sp>
        <p:nvSpPr>
          <p:cNvPr id="7" name="TextBox 6">
            <a:extLst>
              <a:ext uri="{FF2B5EF4-FFF2-40B4-BE49-F238E27FC236}">
                <a16:creationId xmlns:a16="http://schemas.microsoft.com/office/drawing/2014/main" id="{42F8A150-3D99-BEE6-BCDD-5B50F80C9F27}"/>
              </a:ext>
            </a:extLst>
          </p:cNvPr>
          <p:cNvSpPr txBox="1"/>
          <p:nvPr/>
        </p:nvSpPr>
        <p:spPr>
          <a:xfrm>
            <a:off x="-199837" y="206757"/>
            <a:ext cx="6373692" cy="707886"/>
          </a:xfrm>
          <a:prstGeom prst="rect">
            <a:avLst/>
          </a:prstGeom>
          <a:noFill/>
        </p:spPr>
        <p:txBody>
          <a:bodyPr wrap="square">
            <a:spAutoFit/>
          </a:bodyPr>
          <a:lstStyle/>
          <a:p>
            <a:pPr algn="ctr">
              <a:buNone/>
            </a:pPr>
            <a:r>
              <a:rPr lang="en-GB" sz="4000" b="1" dirty="0">
                <a:latin typeface="Arial" panose="020B0604020202020204" pitchFamily="34" charset="0"/>
                <a:cs typeface="Arial" panose="020B0604020202020204" pitchFamily="34" charset="0"/>
              </a:rPr>
              <a:t>3. Angel Investors</a:t>
            </a:r>
          </a:p>
        </p:txBody>
      </p:sp>
      <p:sp>
        <p:nvSpPr>
          <p:cNvPr id="10" name="TextBox 9">
            <a:extLst>
              <a:ext uri="{FF2B5EF4-FFF2-40B4-BE49-F238E27FC236}">
                <a16:creationId xmlns:a16="http://schemas.microsoft.com/office/drawing/2014/main" id="{1E4D8E21-E6A7-B966-CBE3-82290C1F4AD3}"/>
              </a:ext>
            </a:extLst>
          </p:cNvPr>
          <p:cNvSpPr txBox="1"/>
          <p:nvPr/>
        </p:nvSpPr>
        <p:spPr>
          <a:xfrm>
            <a:off x="703287" y="1105687"/>
            <a:ext cx="5247621" cy="6045053"/>
          </a:xfrm>
          <a:prstGeom prst="rect">
            <a:avLst/>
          </a:prstGeom>
          <a:noFill/>
        </p:spPr>
        <p:txBody>
          <a:bodyPr wrap="square">
            <a:spAutoFit/>
          </a:bodyPr>
          <a:lstStyle/>
          <a:p>
            <a:pPr algn="just">
              <a:lnSpc>
                <a:spcPct val="150000"/>
              </a:lnSpc>
            </a:pPr>
            <a:r>
              <a:rPr lang="en-GB" sz="2000" kern="0" dirty="0">
                <a:effectLst/>
                <a:latin typeface="Arial" panose="020B0604020202020204" pitchFamily="34" charset="0"/>
                <a:ea typeface="Arial" panose="020B0604020202020204" pitchFamily="34" charset="0"/>
              </a:rPr>
              <a:t>Bringing authentic homemade Cakes and cookies with the back home taste, full of flavour, rich in fresh fruits, and plenty of filling will guarantee an experience that you will never forget. </a:t>
            </a:r>
          </a:p>
          <a:p>
            <a:pPr algn="just">
              <a:lnSpc>
                <a:spcPct val="150000"/>
              </a:lnSpc>
            </a:pPr>
            <a:endParaRPr lang="en-GB" sz="2000" kern="0" dirty="0">
              <a:effectLst/>
              <a:latin typeface="Arial" panose="020B0604020202020204" pitchFamily="34" charset="0"/>
              <a:ea typeface="Arial" panose="020B0604020202020204" pitchFamily="34" charset="0"/>
            </a:endParaRPr>
          </a:p>
          <a:p>
            <a:pPr algn="just">
              <a:lnSpc>
                <a:spcPct val="150000"/>
              </a:lnSpc>
            </a:pPr>
            <a:r>
              <a:rPr lang="en-GB" sz="2000" kern="0" dirty="0">
                <a:effectLst/>
                <a:latin typeface="Arial" panose="020B0604020202020204" pitchFamily="34" charset="0"/>
                <a:ea typeface="Arial" panose="020B0604020202020204" pitchFamily="34" charset="0"/>
              </a:rPr>
              <a:t>From weddings, birthdays, engagements, and corporate events to traditional Romanian treats such as Snow White and sweet Bread “</a:t>
            </a:r>
            <a:r>
              <a:rPr lang="en-GB" sz="2000" kern="0" dirty="0" err="1">
                <a:effectLst/>
                <a:latin typeface="Arial" panose="020B0604020202020204" pitchFamily="34" charset="0"/>
                <a:ea typeface="Arial" panose="020B0604020202020204" pitchFamily="34" charset="0"/>
              </a:rPr>
              <a:t>Cozonac</a:t>
            </a:r>
            <a:r>
              <a:rPr lang="en-GB" sz="2000" kern="0" dirty="0">
                <a:effectLst/>
                <a:latin typeface="Arial" panose="020B0604020202020204" pitchFamily="34" charset="0"/>
                <a:ea typeface="Arial" panose="020B0604020202020204" pitchFamily="34" charset="0"/>
              </a:rPr>
              <a:t>,” you can find in my shop a bit of everything that can satisfy all tastes and customer categories</a:t>
            </a:r>
            <a:r>
              <a:rPr lang="en-GB" sz="2000" kern="0" dirty="0">
                <a:latin typeface="Arial" panose="020B0604020202020204" pitchFamily="34" charset="0"/>
                <a:ea typeface="Arial" panose="020B0604020202020204" pitchFamily="34" charset="0"/>
              </a:rPr>
              <a:t>.</a:t>
            </a:r>
            <a:endParaRPr lang="en-GB" sz="2000" kern="0" dirty="0">
              <a:latin typeface="Arial" panose="020B0604020202020204" pitchFamily="34" charset="0"/>
            </a:endParaRPr>
          </a:p>
          <a:p>
            <a:pPr algn="just">
              <a:lnSpc>
                <a:spcPct val="150000"/>
              </a:lnSpc>
            </a:pPr>
            <a:endParaRPr lang="en-GB" sz="2000" dirty="0"/>
          </a:p>
        </p:txBody>
      </p:sp>
      <p:pic>
        <p:nvPicPr>
          <p:cNvPr id="12" name="Picture 11" descr="A cartoon of a baby with wings&#10;&#10;AI-generated content may be incorrect.">
            <a:extLst>
              <a:ext uri="{FF2B5EF4-FFF2-40B4-BE49-F238E27FC236}">
                <a16:creationId xmlns:a16="http://schemas.microsoft.com/office/drawing/2014/main" id="{10BDCFC6-CDBA-3B43-DD4F-1203E9351FB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97296" y="1105687"/>
            <a:ext cx="5477007" cy="4114268"/>
          </a:xfrm>
          <a:prstGeom prst="rect">
            <a:avLst/>
          </a:prstGeom>
        </p:spPr>
      </p:pic>
    </p:spTree>
    <p:extLst>
      <p:ext uri="{BB962C8B-B14F-4D97-AF65-F5344CB8AC3E}">
        <p14:creationId xmlns:p14="http://schemas.microsoft.com/office/powerpoint/2010/main" val="32248726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C4DAB75-5A57-911B-1B85-85E6F6297831}"/>
            </a:ext>
          </a:extLst>
        </p:cNvPr>
        <p:cNvGrpSpPr/>
        <p:nvPr/>
      </p:nvGrpSpPr>
      <p:grpSpPr>
        <a:xfrm>
          <a:off x="0" y="0"/>
          <a:ext cx="0" cy="0"/>
          <a:chOff x="0" y="0"/>
          <a:chExt cx="0" cy="0"/>
        </a:xfrm>
      </p:grpSpPr>
      <p:sp>
        <p:nvSpPr>
          <p:cNvPr id="16" name="Rectangle 15">
            <a:extLst>
              <a:ext uri="{FF2B5EF4-FFF2-40B4-BE49-F238E27FC236}">
                <a16:creationId xmlns:a16="http://schemas.microsoft.com/office/drawing/2014/main" id="{6D5A53D8-0DCB-36C3-981D-E85E662DBF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4" name="Picture 3" descr="Abstract red geometric pattern">
            <a:extLst>
              <a:ext uri="{FF2B5EF4-FFF2-40B4-BE49-F238E27FC236}">
                <a16:creationId xmlns:a16="http://schemas.microsoft.com/office/drawing/2014/main" id="{FED393A2-46C1-4EA8-C880-6B2DFCF37495}"/>
              </a:ext>
            </a:extLst>
          </p:cNvPr>
          <p:cNvPicPr>
            <a:picLocks noChangeAspect="1"/>
          </p:cNvPicPr>
          <p:nvPr/>
        </p:nvPicPr>
        <p:blipFill>
          <a:blip r:embed="rId2"/>
          <a:srcRect l="3867" t="22122" r="3719" b="1"/>
          <a:stretch/>
        </p:blipFill>
        <p:spPr>
          <a:xfrm>
            <a:off x="-1" y="-168429"/>
            <a:ext cx="12191980" cy="6857990"/>
          </a:xfrm>
          <a:prstGeom prst="rect">
            <a:avLst/>
          </a:prstGeom>
        </p:spPr>
      </p:pic>
      <p:sp>
        <p:nvSpPr>
          <p:cNvPr id="18" name="Rectangle 17">
            <a:extLst>
              <a:ext uri="{FF2B5EF4-FFF2-40B4-BE49-F238E27FC236}">
                <a16:creationId xmlns:a16="http://schemas.microsoft.com/office/drawing/2014/main" id="{544C3A71-8EA1-7325-4568-250C9CD9D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7840"/>
            <a:ext cx="12191999" cy="1280160"/>
          </a:xfrm>
          <a:prstGeom prst="rect">
            <a:avLst/>
          </a:prstGeom>
          <a:solidFill>
            <a:schemeClr val="bg1">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3" name="Title 2">
            <a:extLst>
              <a:ext uri="{FF2B5EF4-FFF2-40B4-BE49-F238E27FC236}">
                <a16:creationId xmlns:a16="http://schemas.microsoft.com/office/drawing/2014/main" id="{CAEE782C-C45E-BE49-17E5-D4172FD917D0}"/>
              </a:ext>
            </a:extLst>
          </p:cNvPr>
          <p:cNvSpPr>
            <a:spLocks noGrp="1"/>
          </p:cNvSpPr>
          <p:nvPr>
            <p:ph type="ctrTitle"/>
          </p:nvPr>
        </p:nvSpPr>
        <p:spPr>
          <a:xfrm>
            <a:off x="23092" y="206757"/>
            <a:ext cx="9916311" cy="1088387"/>
          </a:xfrm>
        </p:spPr>
        <p:txBody>
          <a:bodyPr>
            <a:normAutofit fontScale="90000"/>
          </a:bodyPr>
          <a:lstStyle/>
          <a:p>
            <a:br>
              <a:rPr lang="en-GB" b="1" dirty="0"/>
            </a:br>
            <a:endParaRPr lang="en-GB" dirty="0"/>
          </a:p>
        </p:txBody>
      </p:sp>
      <p:sp>
        <p:nvSpPr>
          <p:cNvPr id="6" name="Subtitle 5">
            <a:extLst>
              <a:ext uri="{FF2B5EF4-FFF2-40B4-BE49-F238E27FC236}">
                <a16:creationId xmlns:a16="http://schemas.microsoft.com/office/drawing/2014/main" id="{F964A12D-9367-5392-ADA9-9B1ACB4E8DCE}"/>
              </a:ext>
            </a:extLst>
          </p:cNvPr>
          <p:cNvSpPr>
            <a:spLocks noGrp="1"/>
          </p:cNvSpPr>
          <p:nvPr>
            <p:ph type="subTitle" idx="1"/>
          </p:nvPr>
        </p:nvSpPr>
        <p:spPr>
          <a:xfrm>
            <a:off x="317454" y="1848121"/>
            <a:ext cx="9327588" cy="4114268"/>
          </a:xfrm>
        </p:spPr>
        <p:txBody>
          <a:bodyPr>
            <a:normAutofit/>
          </a:bodyPr>
          <a:lstStyle/>
          <a:p>
            <a:br>
              <a:rPr lang="en-GB" dirty="0"/>
            </a:br>
            <a:br>
              <a:rPr lang="en-GB" b="1" dirty="0"/>
            </a:br>
            <a:endParaRPr lang="en-GB" dirty="0"/>
          </a:p>
        </p:txBody>
      </p:sp>
      <p:sp>
        <p:nvSpPr>
          <p:cNvPr id="7" name="TextBox 6">
            <a:extLst>
              <a:ext uri="{FF2B5EF4-FFF2-40B4-BE49-F238E27FC236}">
                <a16:creationId xmlns:a16="http://schemas.microsoft.com/office/drawing/2014/main" id="{377ADD65-8973-043B-8179-7193F4B4CD5E}"/>
              </a:ext>
            </a:extLst>
          </p:cNvPr>
          <p:cNvSpPr txBox="1"/>
          <p:nvPr/>
        </p:nvSpPr>
        <p:spPr>
          <a:xfrm>
            <a:off x="-277692" y="294689"/>
            <a:ext cx="6373692" cy="707886"/>
          </a:xfrm>
          <a:prstGeom prst="rect">
            <a:avLst/>
          </a:prstGeom>
          <a:noFill/>
        </p:spPr>
        <p:txBody>
          <a:bodyPr wrap="square">
            <a:spAutoFit/>
          </a:bodyPr>
          <a:lstStyle/>
          <a:p>
            <a:pPr algn="ctr">
              <a:buNone/>
            </a:pPr>
            <a:r>
              <a:rPr lang="en-GB" sz="4000" b="1" dirty="0">
                <a:latin typeface="Arial" panose="020B0604020202020204" pitchFamily="34" charset="0"/>
                <a:cs typeface="Arial" panose="020B0604020202020204" pitchFamily="34" charset="0"/>
              </a:rPr>
              <a:t>3.1. Angel Investors</a:t>
            </a:r>
          </a:p>
        </p:txBody>
      </p:sp>
      <p:sp>
        <p:nvSpPr>
          <p:cNvPr id="10" name="TextBox 9">
            <a:extLst>
              <a:ext uri="{FF2B5EF4-FFF2-40B4-BE49-F238E27FC236}">
                <a16:creationId xmlns:a16="http://schemas.microsoft.com/office/drawing/2014/main" id="{CB76A0B0-6281-6EBA-B00A-96B003DA6221}"/>
              </a:ext>
            </a:extLst>
          </p:cNvPr>
          <p:cNvSpPr txBox="1"/>
          <p:nvPr/>
        </p:nvSpPr>
        <p:spPr>
          <a:xfrm>
            <a:off x="477735" y="970653"/>
            <a:ext cx="5747701" cy="5906553"/>
          </a:xfrm>
          <a:prstGeom prst="rect">
            <a:avLst/>
          </a:prstGeom>
          <a:noFill/>
        </p:spPr>
        <p:txBody>
          <a:bodyPr wrap="square">
            <a:spAutoFit/>
          </a:bodyPr>
          <a:lstStyle/>
          <a:p>
            <a:pPr algn="just">
              <a:lnSpc>
                <a:spcPct val="150000"/>
              </a:lnSpc>
            </a:pPr>
            <a:r>
              <a:rPr lang="en-GB" kern="0" dirty="0">
                <a:latin typeface="Arial" panose="020B0604020202020204" pitchFamily="34" charset="0"/>
                <a:ea typeface="Arial" panose="020B0604020202020204" pitchFamily="34" charset="0"/>
                <a:cs typeface="Times New Roman" panose="02020603050405020304" pitchFamily="18" charset="0"/>
              </a:rPr>
              <a:t>The items</a:t>
            </a:r>
            <a:r>
              <a:rPr lang="en-GB" sz="1800" kern="0" dirty="0">
                <a:effectLst/>
                <a:latin typeface="Arial" panose="020B0604020202020204" pitchFamily="34" charset="0"/>
                <a:ea typeface="Arial" panose="020B0604020202020204" pitchFamily="34" charset="0"/>
                <a:cs typeface="Times New Roman" panose="02020603050405020304" pitchFamily="18" charset="0"/>
              </a:rPr>
              <a:t> containing the characteristics of local, regional, and traditional products for local farms, which are highly preferred by consumers (Pilar F. et al., 2018), will be an extra point in the competitive market.</a:t>
            </a:r>
          </a:p>
          <a:p>
            <a:pPr algn="just">
              <a:lnSpc>
                <a:spcPct val="150000"/>
              </a:lnSpc>
            </a:pPr>
            <a:endParaRPr lang="en-GB" kern="0" dirty="0">
              <a:latin typeface="Arial" panose="020B0604020202020204" pitchFamily="34" charset="0"/>
              <a:ea typeface="Aptos" panose="020B0004020202020204" pitchFamily="34" charset="0"/>
              <a:cs typeface="Times New Roman" panose="02020603050405020304" pitchFamily="18" charset="0"/>
            </a:endParaRPr>
          </a:p>
          <a:p>
            <a:pPr algn="just">
              <a:lnSpc>
                <a:spcPct val="150000"/>
              </a:lnSpc>
            </a:pPr>
            <a:r>
              <a:rPr lang="en-GB" kern="0" dirty="0">
                <a:latin typeface="Arial" panose="020B0604020202020204" pitchFamily="34" charset="0"/>
                <a:ea typeface="Arial" panose="020B0604020202020204" pitchFamily="34" charset="0"/>
              </a:rPr>
              <a:t>Ana’s homemade Cakes is sustainability-oriented, and since the Pandemic, customers have been</a:t>
            </a:r>
            <a:r>
              <a:rPr lang="en-GB" sz="1800" kern="0" dirty="0">
                <a:effectLst/>
                <a:latin typeface="Arial" panose="020B0604020202020204" pitchFamily="34" charset="0"/>
                <a:ea typeface="Arial" panose="020B0604020202020204" pitchFamily="34" charset="0"/>
              </a:rPr>
              <a:t> ready to spend more on eco-conscious and sustainable brands (</a:t>
            </a:r>
            <a:r>
              <a:rPr lang="en-GB" kern="0" dirty="0">
                <a:latin typeface="Arial" panose="020B0604020202020204" pitchFamily="34" charset="0"/>
                <a:ea typeface="Arial" panose="020B0604020202020204" pitchFamily="34" charset="0"/>
              </a:rPr>
              <a:t>Revell</a:t>
            </a:r>
            <a:r>
              <a:rPr lang="en-GB" sz="1800" kern="0" dirty="0">
                <a:effectLst/>
                <a:latin typeface="Arial" panose="020B0604020202020204" pitchFamily="34" charset="0"/>
                <a:ea typeface="Arial" panose="020B0604020202020204" pitchFamily="34" charset="0"/>
              </a:rPr>
              <a:t> et al., 2017), (</a:t>
            </a:r>
            <a:r>
              <a:rPr lang="en-GB" sz="1800" kern="0" dirty="0" err="1">
                <a:effectLst/>
                <a:latin typeface="Arial" panose="020B0604020202020204" pitchFamily="34" charset="0"/>
                <a:ea typeface="Arial" panose="020B0604020202020204" pitchFamily="34" charset="0"/>
              </a:rPr>
              <a:t>Shazel</a:t>
            </a:r>
            <a:r>
              <a:rPr lang="en-GB" sz="1800" kern="0" dirty="0">
                <a:effectLst/>
                <a:latin typeface="Arial" panose="020B0604020202020204" pitchFamily="34" charset="0"/>
                <a:ea typeface="Arial" panose="020B0604020202020204" pitchFamily="34" charset="0"/>
              </a:rPr>
              <a:t>, 2025). </a:t>
            </a:r>
          </a:p>
          <a:p>
            <a:pPr algn="just">
              <a:lnSpc>
                <a:spcPct val="150000"/>
              </a:lnSpc>
            </a:pPr>
            <a:endParaRPr lang="en-GB" sz="1800" kern="0" dirty="0">
              <a:effectLst/>
              <a:latin typeface="Arial" panose="020B0604020202020204" pitchFamily="34" charset="0"/>
              <a:ea typeface="Arial" panose="020B0604020202020204" pitchFamily="34" charset="0"/>
            </a:endParaRPr>
          </a:p>
          <a:p>
            <a:pPr algn="just">
              <a:lnSpc>
                <a:spcPct val="150000"/>
              </a:lnSpc>
            </a:pPr>
            <a:r>
              <a:rPr lang="en-GB" kern="0" dirty="0">
                <a:latin typeface="Arial" panose="020B0604020202020204" pitchFamily="34" charset="0"/>
                <a:ea typeface="Aptos" panose="020B0004020202020204" pitchFamily="34" charset="0"/>
                <a:cs typeface="Times New Roman" panose="02020603050405020304" pitchFamily="18" charset="0"/>
              </a:rPr>
              <a:t>These key advantages and my passion and commitment to succeed will be my strengths in attracting Angel Investors.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endParaRPr lang="en-GB" sz="2000" dirty="0"/>
          </a:p>
        </p:txBody>
      </p:sp>
      <p:pic>
        <p:nvPicPr>
          <p:cNvPr id="5" name="Picture 4" descr="A piece of cake on a plate&#10;&#10;AI-generated content may be incorrect.">
            <a:extLst>
              <a:ext uri="{FF2B5EF4-FFF2-40B4-BE49-F238E27FC236}">
                <a16:creationId xmlns:a16="http://schemas.microsoft.com/office/drawing/2014/main" id="{E43E01B6-9688-530E-8DAC-836ECCA5231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31407" y="294689"/>
            <a:ext cx="4095707" cy="5906553"/>
          </a:xfrm>
          <a:prstGeom prst="rect">
            <a:avLst/>
          </a:prstGeom>
        </p:spPr>
      </p:pic>
    </p:spTree>
    <p:extLst>
      <p:ext uri="{BB962C8B-B14F-4D97-AF65-F5344CB8AC3E}">
        <p14:creationId xmlns:p14="http://schemas.microsoft.com/office/powerpoint/2010/main" val="39530157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2847022-DC21-2427-5CC2-9F20174C9439}"/>
            </a:ext>
          </a:extLst>
        </p:cNvPr>
        <p:cNvGrpSpPr/>
        <p:nvPr/>
      </p:nvGrpSpPr>
      <p:grpSpPr>
        <a:xfrm>
          <a:off x="0" y="0"/>
          <a:ext cx="0" cy="0"/>
          <a:chOff x="0" y="0"/>
          <a:chExt cx="0" cy="0"/>
        </a:xfrm>
      </p:grpSpPr>
      <p:sp>
        <p:nvSpPr>
          <p:cNvPr id="42" name="Rectangle 41">
            <a:extLst>
              <a:ext uri="{FF2B5EF4-FFF2-40B4-BE49-F238E27FC236}">
                <a16:creationId xmlns:a16="http://schemas.microsoft.com/office/drawing/2014/main" id="{ADE57300-C7FF-4578-99A0-42B0295B1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DB8F8250-7A81-4A19-87AD-FFB2CE4E3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499F38FC-2DEA-2647-C409-EF75720C1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8" name="Rectangle 47">
            <a:extLst>
              <a:ext uri="{FF2B5EF4-FFF2-40B4-BE49-F238E27FC236}">
                <a16:creationId xmlns:a16="http://schemas.microsoft.com/office/drawing/2014/main" id="{34C0330F-1D4F-4552-B799-615DD237B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50" name="Rectangle 49">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4672966"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3" name="Picture 2" descr="A cake with fruit on top&#10;&#10;AI-generated content may be incorrect.">
            <a:extLst>
              <a:ext uri="{FF2B5EF4-FFF2-40B4-BE49-F238E27FC236}">
                <a16:creationId xmlns:a16="http://schemas.microsoft.com/office/drawing/2014/main" id="{17E8227A-30EC-3A6B-C894-B758024C7AD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9655" y="175365"/>
            <a:ext cx="2435438" cy="3150931"/>
          </a:xfrm>
          <a:prstGeom prst="rect">
            <a:avLst/>
          </a:prstGeom>
        </p:spPr>
      </p:pic>
      <p:pic>
        <p:nvPicPr>
          <p:cNvPr id="6" name="Picture 5" descr="A piece of cake with fruit on top&#10;&#10;AI-generated content may be incorrect.">
            <a:extLst>
              <a:ext uri="{FF2B5EF4-FFF2-40B4-BE49-F238E27FC236}">
                <a16:creationId xmlns:a16="http://schemas.microsoft.com/office/drawing/2014/main" id="{88182E5D-B78C-DD4E-73A4-12558EBB6B9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9655" y="3532847"/>
            <a:ext cx="2435438" cy="3150931"/>
          </a:xfrm>
          <a:prstGeom prst="rect">
            <a:avLst/>
          </a:prstGeom>
        </p:spPr>
      </p:pic>
      <p:pic>
        <p:nvPicPr>
          <p:cNvPr id="8" name="Picture 7" descr="A piece of cake on a plate&#10;&#10;AI-generated content may be incorrect.">
            <a:extLst>
              <a:ext uri="{FF2B5EF4-FFF2-40B4-BE49-F238E27FC236}">
                <a16:creationId xmlns:a16="http://schemas.microsoft.com/office/drawing/2014/main" id="{CD226316-A65C-4872-4AA7-95477E69299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211006" y="175363"/>
            <a:ext cx="2430985" cy="3150931"/>
          </a:xfrm>
          <a:prstGeom prst="rect">
            <a:avLst/>
          </a:prstGeom>
        </p:spPr>
      </p:pic>
      <p:pic>
        <p:nvPicPr>
          <p:cNvPr id="10" name="Picture 9" descr="A piece of cake with fruit on a plate&#10;&#10;AI-generated content may be incorrect.">
            <a:extLst>
              <a:ext uri="{FF2B5EF4-FFF2-40B4-BE49-F238E27FC236}">
                <a16:creationId xmlns:a16="http://schemas.microsoft.com/office/drawing/2014/main" id="{BC1B8740-BD93-DB39-4852-5E618EA09D5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144966" y="175363"/>
            <a:ext cx="2430986" cy="3150931"/>
          </a:xfrm>
          <a:prstGeom prst="rect">
            <a:avLst/>
          </a:prstGeom>
        </p:spPr>
      </p:pic>
      <p:pic>
        <p:nvPicPr>
          <p:cNvPr id="13" name="Picture 12" descr="A dessert in a plastic container&#10;&#10;AI-generated content may be incorrect.">
            <a:extLst>
              <a:ext uri="{FF2B5EF4-FFF2-40B4-BE49-F238E27FC236}">
                <a16:creationId xmlns:a16="http://schemas.microsoft.com/office/drawing/2014/main" id="{70317009-49D0-D774-690B-FE87DEC4633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182098" y="3516679"/>
            <a:ext cx="2435438" cy="3150931"/>
          </a:xfrm>
          <a:prstGeom prst="rect">
            <a:avLst/>
          </a:prstGeom>
        </p:spPr>
      </p:pic>
      <p:pic>
        <p:nvPicPr>
          <p:cNvPr id="16" name="Picture 15" descr="A slice of cake on a plate&#10;&#10;AI-generated content may be incorrect.">
            <a:extLst>
              <a:ext uri="{FF2B5EF4-FFF2-40B4-BE49-F238E27FC236}">
                <a16:creationId xmlns:a16="http://schemas.microsoft.com/office/drawing/2014/main" id="{98F612D7-222A-9765-06CB-36266858D82C}"/>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157855" y="3531707"/>
            <a:ext cx="2370487" cy="3189925"/>
          </a:xfrm>
          <a:prstGeom prst="rect">
            <a:avLst/>
          </a:prstGeom>
        </p:spPr>
      </p:pic>
      <p:pic>
        <p:nvPicPr>
          <p:cNvPr id="18" name="Picture 17" descr="A hand holding a chocolate bar&#10;&#10;AI-generated content may be incorrect.">
            <a:extLst>
              <a:ext uri="{FF2B5EF4-FFF2-40B4-BE49-F238E27FC236}">
                <a16:creationId xmlns:a16="http://schemas.microsoft.com/office/drawing/2014/main" id="{6ADA24C0-1BD4-D67C-D6D8-4546459C787C}"/>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6240196" y="3531706"/>
            <a:ext cx="2370487" cy="3189925"/>
          </a:xfrm>
          <a:prstGeom prst="rect">
            <a:avLst/>
          </a:prstGeom>
        </p:spPr>
      </p:pic>
      <p:pic>
        <p:nvPicPr>
          <p:cNvPr id="20" name="Picture 19" descr="A dessert on a plate&#10;&#10;AI-generated content may be incorrect.">
            <a:extLst>
              <a:ext uri="{FF2B5EF4-FFF2-40B4-BE49-F238E27FC236}">
                <a16:creationId xmlns:a16="http://schemas.microsoft.com/office/drawing/2014/main" id="{8149AED1-4470-11FF-403C-3A48015ED8FE}"/>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3129129" y="175363"/>
            <a:ext cx="2370487" cy="3189925"/>
          </a:xfrm>
          <a:prstGeom prst="rect">
            <a:avLst/>
          </a:prstGeom>
        </p:spPr>
      </p:pic>
    </p:spTree>
    <p:extLst>
      <p:ext uri="{BB962C8B-B14F-4D97-AF65-F5344CB8AC3E}">
        <p14:creationId xmlns:p14="http://schemas.microsoft.com/office/powerpoint/2010/main" val="5710942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5ED30-3C70-F125-9634-1D16E5712CA8}"/>
              </a:ext>
            </a:extLst>
          </p:cNvPr>
          <p:cNvSpPr>
            <a:spLocks noGrp="1"/>
          </p:cNvSpPr>
          <p:nvPr>
            <p:ph type="title"/>
          </p:nvPr>
        </p:nvSpPr>
        <p:spPr>
          <a:xfrm>
            <a:off x="392610" y="226847"/>
            <a:ext cx="10379774" cy="1038281"/>
          </a:xfrm>
        </p:spPr>
        <p:txBody>
          <a:bodyPr>
            <a:normAutofit fontScale="90000"/>
          </a:bodyPr>
          <a:lstStyle/>
          <a:p>
            <a:pPr>
              <a:lnSpc>
                <a:spcPct val="150000"/>
              </a:lnSpc>
            </a:pPr>
            <a:r>
              <a:rPr lang="en-GB" dirty="0"/>
              <a:t>4. Reference list</a:t>
            </a:r>
            <a:br>
              <a:rPr lang="en-GB" dirty="0"/>
            </a:br>
            <a:r>
              <a:rPr lang="en-GB" sz="1200" b="0" dirty="0">
                <a:latin typeface="Arial" panose="020B0604020202020204" pitchFamily="34" charset="0"/>
                <a:cs typeface="Arial" panose="020B0604020202020204" pitchFamily="34" charset="0"/>
              </a:rPr>
              <a:t>1</a:t>
            </a:r>
            <a:r>
              <a:rPr lang="en-GB" sz="1200" b="0" i="1" dirty="0">
                <a:latin typeface="Arial" panose="020B0604020202020204" pitchFamily="34" charset="0"/>
                <a:cs typeface="Arial" panose="020B0604020202020204" pitchFamily="34" charset="0"/>
              </a:rPr>
              <a:t>. Michael C., (2016). How to run a successful bakery. Available at: </a:t>
            </a:r>
            <a:r>
              <a:rPr lang="en-GB" sz="1200" b="0" i="1" dirty="0">
                <a:latin typeface="Arial" panose="020B0604020202020204" pitchFamily="34" charset="0"/>
                <a:cs typeface="Arial" panose="020B0604020202020204" pitchFamily="34" charset="0"/>
                <a:hlinkClick r:id="rId3"/>
              </a:rPr>
              <a:t>https://koronapos.com/blog/how-to-run-a-successful-bakery</a:t>
            </a:r>
            <a:r>
              <a:rPr lang="en-GB" sz="1200" b="0" i="1" dirty="0">
                <a:latin typeface="Arial" panose="020B0604020202020204" pitchFamily="34" charset="0"/>
                <a:cs typeface="Arial" panose="020B0604020202020204" pitchFamily="34" charset="0"/>
              </a:rPr>
              <a:t> </a:t>
            </a:r>
            <a:r>
              <a:rPr lang="en-GB" sz="1200" b="0" i="1" kern="0" dirty="0">
                <a:latin typeface="Arial" panose="020B0604020202020204" pitchFamily="34" charset="0"/>
                <a:cs typeface="Arial" panose="020B0604020202020204" pitchFamily="34" charset="0"/>
              </a:rPr>
              <a:t>[</a:t>
            </a:r>
            <a:r>
              <a:rPr lang="en-GB" sz="1200" b="0" i="1" u="none" strike="noStrike" kern="0" dirty="0">
                <a:effectLst/>
                <a:latin typeface="Arial" panose="020B0604020202020204" pitchFamily="34" charset="0"/>
                <a:ea typeface="Arial" panose="020B0604020202020204" pitchFamily="34" charset="0"/>
                <a:cs typeface="Arial" panose="020B0604020202020204" pitchFamily="34" charset="0"/>
              </a:rPr>
              <a:t>Accessed: 17 March 2025].</a:t>
            </a:r>
            <a:br>
              <a:rPr lang="en-GB" sz="1200" dirty="0">
                <a:latin typeface="Arial" panose="020B0604020202020204" pitchFamily="34" charset="0"/>
                <a:cs typeface="Arial" panose="020B0604020202020204" pitchFamily="34" charset="0"/>
              </a:rPr>
            </a:br>
            <a:r>
              <a:rPr lang="en-GB" sz="1200" b="0" dirty="0">
                <a:latin typeface="Arial" panose="020B0604020202020204" pitchFamily="34" charset="0"/>
                <a:cs typeface="Arial" panose="020B0604020202020204" pitchFamily="34" charset="0"/>
              </a:rPr>
              <a:t>2</a:t>
            </a:r>
            <a:r>
              <a:rPr lang="en-GB" sz="1200" dirty="0">
                <a:latin typeface="Arial" panose="020B0604020202020204" pitchFamily="34" charset="0"/>
                <a:cs typeface="Arial" panose="020B0604020202020204" pitchFamily="34" charset="0"/>
              </a:rPr>
              <a:t>. </a:t>
            </a:r>
            <a:r>
              <a:rPr lang="en-GB" sz="1200" b="0" i="1" dirty="0">
                <a:latin typeface="Arial" panose="020B0604020202020204" pitchFamily="34" charset="0"/>
                <a:cs typeface="Arial" panose="020B0604020202020204" pitchFamily="34" charset="0"/>
              </a:rPr>
              <a:t>Bo Bennet (no date). Available at: </a:t>
            </a:r>
            <a:r>
              <a:rPr lang="en-GB" sz="1200" b="0" i="1" dirty="0">
                <a:latin typeface="Arial" panose="020B0604020202020204" pitchFamily="34" charset="0"/>
                <a:cs typeface="Arial" panose="020B0604020202020204" pitchFamily="34" charset="0"/>
                <a:hlinkClick r:id="rId4"/>
              </a:rPr>
              <a:t>https://www.forbes.com/sites/tanyaprive/2013/05/02/top-32-quotes-every-entrepreneur-should-live-by/</a:t>
            </a:r>
            <a:r>
              <a:rPr lang="en-GB" sz="1200" b="0" i="1" dirty="0">
                <a:latin typeface="Arial" panose="020B0604020202020204" pitchFamily="34" charset="0"/>
                <a:cs typeface="Arial" panose="020B0604020202020204" pitchFamily="34" charset="0"/>
              </a:rPr>
              <a:t> </a:t>
            </a:r>
            <a:r>
              <a:rPr lang="en-GB" sz="1200" b="0" i="1" dirty="0">
                <a:solidFill>
                  <a:srgbClr val="000000"/>
                </a:solidFill>
                <a:latin typeface="Arial" panose="020B0604020202020204" pitchFamily="34" charset="0"/>
                <a:cs typeface="Arial" panose="020B0604020202020204" pitchFamily="34" charset="0"/>
              </a:rPr>
              <a:t>[</a:t>
            </a:r>
            <a:r>
              <a:rPr lang="en-GB" sz="1200" b="0" i="1" dirty="0">
                <a:solidFill>
                  <a:srgbClr val="000000"/>
                </a:solidFill>
                <a:effectLst/>
                <a:latin typeface="Arial" panose="020B0604020202020204" pitchFamily="34" charset="0"/>
                <a:cs typeface="Arial" panose="020B0604020202020204" pitchFamily="34" charset="0"/>
              </a:rPr>
              <a:t>Accessed: 17 March 2025].</a:t>
            </a:r>
            <a:br>
              <a:rPr lang="en-GB" sz="1200" b="0" i="1" dirty="0">
                <a:solidFill>
                  <a:srgbClr val="000000"/>
                </a:solidFill>
                <a:effectLst/>
                <a:latin typeface="Arial" panose="020B0604020202020204" pitchFamily="34" charset="0"/>
                <a:cs typeface="Arial" panose="020B0604020202020204" pitchFamily="34" charset="0"/>
              </a:rPr>
            </a:br>
            <a:r>
              <a:rPr lang="en-GB" sz="1200" b="0" i="1" dirty="0">
                <a:solidFill>
                  <a:srgbClr val="000000"/>
                </a:solidFill>
                <a:effectLst/>
                <a:latin typeface="Arial" panose="020B0604020202020204" pitchFamily="34" charset="0"/>
                <a:cs typeface="Arial" panose="020B0604020202020204" pitchFamily="34" charset="0"/>
              </a:rPr>
              <a:t>3. Secrets to middle school success (no date). </a:t>
            </a:r>
            <a:r>
              <a:rPr lang="en-GB" sz="1200" b="0" i="1" dirty="0">
                <a:solidFill>
                  <a:srgbClr val="000000"/>
                </a:solidFill>
                <a:latin typeface="Arial" panose="020B0604020202020204" pitchFamily="34" charset="0"/>
                <a:cs typeface="Arial" panose="020B0604020202020204" pitchFamily="34" charset="0"/>
              </a:rPr>
              <a:t>Available at: </a:t>
            </a:r>
            <a:r>
              <a:rPr lang="en-GB" sz="1200" b="0" i="1" dirty="0">
                <a:solidFill>
                  <a:srgbClr val="000000"/>
                </a:solidFill>
                <a:effectLst/>
                <a:latin typeface="Arial" panose="020B0604020202020204" pitchFamily="34" charset="0"/>
                <a:cs typeface="Arial" panose="020B0604020202020204" pitchFamily="34" charset="0"/>
                <a:hlinkClick r:id="rId5"/>
              </a:rPr>
              <a:t>https://northshorefamilyservices.com/secrets-middle-school-success/</a:t>
            </a:r>
            <a:r>
              <a:rPr lang="en-GB" sz="1200" b="0" i="1" dirty="0">
                <a:solidFill>
                  <a:srgbClr val="000000"/>
                </a:solidFill>
                <a:effectLst/>
                <a:latin typeface="Arial" panose="020B0604020202020204" pitchFamily="34" charset="0"/>
                <a:cs typeface="Arial" panose="020B0604020202020204" pitchFamily="34" charset="0"/>
              </a:rPr>
              <a:t> [Accessed: 17 March 2025].</a:t>
            </a:r>
            <a:br>
              <a:rPr lang="en-GB" sz="1200" b="0" i="1" dirty="0">
                <a:solidFill>
                  <a:srgbClr val="000000"/>
                </a:solidFill>
                <a:effectLst/>
                <a:latin typeface="Arial" panose="020B0604020202020204" pitchFamily="34" charset="0"/>
                <a:cs typeface="Arial" panose="020B0604020202020204" pitchFamily="34" charset="0"/>
              </a:rPr>
            </a:br>
            <a:r>
              <a:rPr lang="en-GB" sz="1200" b="0" i="1" dirty="0">
                <a:solidFill>
                  <a:srgbClr val="000000"/>
                </a:solidFill>
                <a:effectLst/>
                <a:latin typeface="Arial" panose="020B0604020202020204" pitchFamily="34" charset="0"/>
                <a:cs typeface="Arial" panose="020B0604020202020204" pitchFamily="34" charset="0"/>
              </a:rPr>
              <a:t>4. </a:t>
            </a:r>
            <a:r>
              <a:rPr lang="en-GB" sz="1200" b="0" i="1" u="none" strike="noStrike" kern="0" dirty="0">
                <a:effectLst/>
                <a:latin typeface="Arial" panose="020B0604020202020204" pitchFamily="34" charset="0"/>
                <a:ea typeface="Arial" panose="020B0604020202020204" pitchFamily="34" charset="0"/>
                <a:cs typeface="Arial" panose="020B0604020202020204" pitchFamily="34" charset="0"/>
              </a:rPr>
              <a:t>GOV.UK (2024). Become a sole trader. [online] GOV.UK. Available at: </a:t>
            </a:r>
            <a:r>
              <a:rPr lang="en-GB" sz="1200" b="0" i="1" u="none" strike="noStrike" kern="0" dirty="0">
                <a:solidFill>
                  <a:srgbClr val="1155CC"/>
                </a:solidFill>
                <a:effectLst/>
                <a:latin typeface="Arial" panose="020B0604020202020204" pitchFamily="34" charset="0"/>
                <a:ea typeface="Arial" panose="020B0604020202020204" pitchFamily="34" charset="0"/>
                <a:cs typeface="Arial" panose="020B0604020202020204" pitchFamily="34" charset="0"/>
                <a:hlinkClick r:id="rId6"/>
              </a:rPr>
              <a:t>https://www.gov.uk/become-sole-trader</a:t>
            </a:r>
            <a:r>
              <a:rPr lang="en-GB" sz="1200" b="0" i="1" u="none" strike="noStrike" kern="0" dirty="0">
                <a:effectLst/>
                <a:latin typeface="Arial" panose="020B0604020202020204" pitchFamily="34" charset="0"/>
                <a:ea typeface="Arial" panose="020B0604020202020204" pitchFamily="34" charset="0"/>
                <a:cs typeface="Arial" panose="020B0604020202020204" pitchFamily="34" charset="0"/>
              </a:rPr>
              <a:t>  </a:t>
            </a:r>
            <a:r>
              <a:rPr lang="en-GB" sz="1200" b="0" i="1" kern="0" dirty="0">
                <a:latin typeface="Arial" panose="020B0604020202020204" pitchFamily="34" charset="0"/>
                <a:ea typeface="Arial" panose="020B0604020202020204" pitchFamily="34" charset="0"/>
                <a:cs typeface="Arial" panose="020B0604020202020204" pitchFamily="34" charset="0"/>
              </a:rPr>
              <a:t>[</a:t>
            </a:r>
            <a:r>
              <a:rPr lang="en-GB" sz="1200" b="0" i="1" u="none" strike="noStrike" kern="0" dirty="0">
                <a:effectLst/>
                <a:latin typeface="Arial" panose="020B0604020202020204" pitchFamily="34" charset="0"/>
                <a:ea typeface="Arial" panose="020B0604020202020204" pitchFamily="34" charset="0"/>
                <a:cs typeface="Arial" panose="020B0604020202020204" pitchFamily="34" charset="0"/>
              </a:rPr>
              <a:t>Accessed 21 Feb. 2025</a:t>
            </a:r>
            <a:r>
              <a:rPr lang="en-GB" sz="1200" b="0" i="1" kern="0" dirty="0">
                <a:latin typeface="Arial" panose="020B0604020202020204" pitchFamily="34" charset="0"/>
                <a:ea typeface="Arial" panose="020B0604020202020204" pitchFamily="34" charset="0"/>
                <a:cs typeface="Arial" panose="020B0604020202020204" pitchFamily="34" charset="0"/>
              </a:rPr>
              <a:t>]</a:t>
            </a:r>
            <a:r>
              <a:rPr lang="en-GB" sz="1200" b="0" i="1" u="none" strike="noStrike" kern="0" dirty="0">
                <a:effectLst/>
                <a:latin typeface="Arial" panose="020B0604020202020204" pitchFamily="34" charset="0"/>
                <a:ea typeface="Arial" panose="020B0604020202020204" pitchFamily="34" charset="0"/>
                <a:cs typeface="Arial" panose="020B0604020202020204" pitchFamily="34" charset="0"/>
              </a:rPr>
              <a:t>.</a:t>
            </a:r>
            <a:br>
              <a:rPr lang="en-GB" sz="1200" b="0" i="1" u="none" strike="noStrike" kern="0" dirty="0">
                <a:effectLst/>
                <a:latin typeface="Arial" panose="020B0604020202020204" pitchFamily="34" charset="0"/>
                <a:ea typeface="Arial" panose="020B0604020202020204" pitchFamily="34" charset="0"/>
                <a:cs typeface="Arial" panose="020B0604020202020204" pitchFamily="34" charset="0"/>
              </a:rPr>
            </a:br>
            <a:r>
              <a:rPr lang="en-GB" sz="1200" b="0" i="1" kern="100" dirty="0">
                <a:latin typeface="Arial" panose="020B0604020202020204" pitchFamily="34" charset="0"/>
                <a:ea typeface="Arial" panose="020B0604020202020204" pitchFamily="34" charset="0"/>
                <a:cs typeface="Arial" panose="020B0604020202020204" pitchFamily="34" charset="0"/>
              </a:rPr>
              <a:t>5</a:t>
            </a:r>
            <a:r>
              <a:rPr lang="en-GB" sz="1200" b="0" i="1" u="none" strike="noStrike" kern="100" dirty="0">
                <a:effectLst/>
                <a:latin typeface="Arial" panose="020B0604020202020204" pitchFamily="34" charset="0"/>
                <a:ea typeface="Aptos" panose="020B0004020202020204" pitchFamily="34" charset="0"/>
                <a:cs typeface="Arial" panose="020B0604020202020204" pitchFamily="34" charset="0"/>
              </a:rPr>
              <a:t>. </a:t>
            </a:r>
            <a:r>
              <a:rPr lang="en-GB" sz="1200" b="0" i="1" u="none" strike="noStrike" kern="0" dirty="0">
                <a:effectLst/>
                <a:latin typeface="Arial" panose="020B0604020202020204" pitchFamily="34" charset="0"/>
                <a:ea typeface="Arial" panose="020B0604020202020204" pitchFamily="34" charset="0"/>
                <a:cs typeface="Arial" panose="020B0604020202020204" pitchFamily="34" charset="0"/>
              </a:rPr>
              <a:t>Correy, K., (2022). Council Post: How To Improve Your Company’s Online Presence Outside Of Your Website. [online] Forbes. Available at: </a:t>
            </a:r>
            <a:r>
              <a:rPr lang="en-GB" sz="1200" b="0" i="1" u="none" strike="noStrike" kern="0" dirty="0">
                <a:solidFill>
                  <a:srgbClr val="1155CC"/>
                </a:solidFill>
                <a:effectLst/>
                <a:latin typeface="Arial" panose="020B0604020202020204" pitchFamily="34" charset="0"/>
                <a:ea typeface="Arial" panose="020B0604020202020204" pitchFamily="34" charset="0"/>
                <a:cs typeface="Arial" panose="020B0604020202020204" pitchFamily="34" charset="0"/>
                <a:hlinkClick r:id="rId7"/>
              </a:rPr>
              <a:t>https://www.forbes.com/councils/forbesbusinesscouncil/2022/05/13/how-to-improve-your-companys-online-presence-outside-of-your-website/</a:t>
            </a:r>
            <a:r>
              <a:rPr lang="en-GB" sz="1200" b="0" i="1" u="none" strike="noStrike" kern="0" dirty="0">
                <a:effectLst/>
                <a:latin typeface="Arial" panose="020B0604020202020204" pitchFamily="34" charset="0"/>
                <a:ea typeface="Arial" panose="020B0604020202020204" pitchFamily="34" charset="0"/>
                <a:cs typeface="Arial" panose="020B0604020202020204" pitchFamily="34" charset="0"/>
              </a:rPr>
              <a:t>  [Accessed 21 Feb. 2025].</a:t>
            </a:r>
            <a:br>
              <a:rPr lang="en-GB" sz="1200" b="0" i="1" u="none" strike="noStrike" kern="0" dirty="0">
                <a:effectLst/>
                <a:latin typeface="Arial" panose="020B0604020202020204" pitchFamily="34" charset="0"/>
                <a:ea typeface="Arial" panose="020B0604020202020204" pitchFamily="34" charset="0"/>
                <a:cs typeface="Arial" panose="020B0604020202020204" pitchFamily="34" charset="0"/>
              </a:rPr>
            </a:br>
            <a:r>
              <a:rPr lang="en-GB" sz="1200" b="0" i="1" u="none" strike="noStrike" kern="0" dirty="0">
                <a:effectLst/>
                <a:latin typeface="Arial" panose="020B0604020202020204" pitchFamily="34" charset="0"/>
                <a:ea typeface="Arial" panose="020B0604020202020204" pitchFamily="34" charset="0"/>
                <a:cs typeface="Arial" panose="020B0604020202020204" pitchFamily="34" charset="0"/>
              </a:rPr>
              <a:t>6. Expert Panel (2022). Council Post: Here’s How To Strengthen Your Online And Offline Brand Presence. [online] Forbes. Available at: </a:t>
            </a:r>
            <a:r>
              <a:rPr lang="en-GB" sz="1200" b="0" i="1" u="none" strike="noStrike" kern="0" dirty="0">
                <a:solidFill>
                  <a:srgbClr val="1155CC"/>
                </a:solidFill>
                <a:effectLst/>
                <a:latin typeface="Arial" panose="020B0604020202020204" pitchFamily="34" charset="0"/>
                <a:ea typeface="Arial" panose="020B0604020202020204" pitchFamily="34" charset="0"/>
                <a:cs typeface="Arial" panose="020B0604020202020204" pitchFamily="34" charset="0"/>
                <a:hlinkClick r:id="rId8"/>
              </a:rPr>
              <a:t>https://www.forbes.com/councils/forbesbusinesscouncil/2022/05/04/heres-how-to-strengthen-your-online-and-offline-brand-presence/</a:t>
            </a:r>
            <a:r>
              <a:rPr lang="en-GB" sz="1200" b="0" i="1" u="none" strike="noStrike" kern="0" dirty="0">
                <a:effectLst/>
                <a:latin typeface="Arial" panose="020B0604020202020204" pitchFamily="34" charset="0"/>
                <a:ea typeface="Arial" panose="020B0604020202020204" pitchFamily="34" charset="0"/>
                <a:cs typeface="Arial" panose="020B0604020202020204" pitchFamily="34" charset="0"/>
              </a:rPr>
              <a:t>  [Accessed 21 Feb. 2025].</a:t>
            </a:r>
            <a:br>
              <a:rPr lang="en-GB" sz="1200" b="0" i="1" u="none" strike="noStrike" kern="0" dirty="0">
                <a:effectLst/>
                <a:latin typeface="Arial" panose="020B0604020202020204" pitchFamily="34" charset="0"/>
                <a:ea typeface="Arial" panose="020B0604020202020204" pitchFamily="34" charset="0"/>
                <a:cs typeface="Arial" panose="020B0604020202020204" pitchFamily="34" charset="0"/>
              </a:rPr>
            </a:br>
            <a:r>
              <a:rPr lang="en-GB" sz="1200" b="0" i="1" u="none" strike="noStrike" kern="0" dirty="0">
                <a:effectLst/>
                <a:latin typeface="Arial" panose="020B0604020202020204" pitchFamily="34" charset="0"/>
                <a:ea typeface="Arial" panose="020B0604020202020204" pitchFamily="34" charset="0"/>
                <a:cs typeface="Arial" panose="020B0604020202020204" pitchFamily="34" charset="0"/>
              </a:rPr>
              <a:t>7. Angel Investors (no date). Available at: https://www.investopedia.com/terms/a/angelinvestor.asp</a:t>
            </a:r>
            <a:r>
              <a:rPr lang="en-GB" sz="1200" b="0" i="1" dirty="0">
                <a:solidFill>
                  <a:srgbClr val="000000"/>
                </a:solidFill>
                <a:effectLst/>
                <a:latin typeface="Arial" panose="020B0604020202020204" pitchFamily="34" charset="0"/>
                <a:cs typeface="Arial" panose="020B0604020202020204" pitchFamily="34" charset="0"/>
              </a:rPr>
              <a:t> [Accessed: 17 March 2025</a:t>
            </a:r>
            <a:r>
              <a:rPr lang="en-GB" sz="1200" b="0" i="1" dirty="0">
                <a:solidFill>
                  <a:srgbClr val="000000"/>
                </a:solidFill>
                <a:latin typeface="Arial" panose="020B0604020202020204" pitchFamily="34" charset="0"/>
                <a:cs typeface="Arial" panose="020B0604020202020204" pitchFamily="34" charset="0"/>
              </a:rPr>
              <a:t>]</a:t>
            </a:r>
            <a:r>
              <a:rPr lang="en-GB" sz="1200" b="0" i="1" dirty="0">
                <a:solidFill>
                  <a:srgbClr val="000000"/>
                </a:solidFill>
                <a:effectLst/>
                <a:latin typeface="Arial" panose="020B0604020202020204" pitchFamily="34" charset="0"/>
                <a:cs typeface="Arial" panose="020B0604020202020204" pitchFamily="34" charset="0"/>
              </a:rPr>
              <a:t>.</a:t>
            </a:r>
            <a:br>
              <a:rPr lang="en-GB" sz="1200" b="0" i="1" dirty="0">
                <a:solidFill>
                  <a:srgbClr val="000000"/>
                </a:solidFill>
                <a:effectLst/>
                <a:latin typeface="Arial" panose="020B0604020202020204" pitchFamily="34" charset="0"/>
                <a:cs typeface="Arial" panose="020B0604020202020204" pitchFamily="34" charset="0"/>
              </a:rPr>
            </a:br>
            <a:r>
              <a:rPr lang="en-GB" sz="1200" b="0" i="1" dirty="0">
                <a:solidFill>
                  <a:srgbClr val="000000"/>
                </a:solidFill>
                <a:effectLst/>
                <a:latin typeface="Arial" panose="020B0604020202020204" pitchFamily="34" charset="0"/>
                <a:cs typeface="Arial" panose="020B0604020202020204" pitchFamily="34" charset="0"/>
              </a:rPr>
              <a:t>8. </a:t>
            </a:r>
            <a:r>
              <a:rPr lang="en-GB" sz="1200" b="0" i="1" u="none" strike="noStrike" kern="0" dirty="0">
                <a:effectLst/>
                <a:latin typeface="Arial" panose="020B0604020202020204" pitchFamily="34" charset="0"/>
                <a:ea typeface="Arial" panose="020B0604020202020204" pitchFamily="34" charset="0"/>
                <a:cs typeface="Arial" panose="020B0604020202020204" pitchFamily="34" charset="0"/>
              </a:rPr>
              <a:t>Pillar, F., Calvo-</a:t>
            </a:r>
            <a:r>
              <a:rPr lang="en-GB" sz="1200" b="0" i="1" u="none" strike="noStrike" kern="0" dirty="0" err="1">
                <a:effectLst/>
                <a:latin typeface="Arial" panose="020B0604020202020204" pitchFamily="34" charset="0"/>
                <a:ea typeface="Arial" panose="020B0604020202020204" pitchFamily="34" charset="0"/>
                <a:cs typeface="Arial" panose="020B0604020202020204" pitchFamily="34" charset="0"/>
              </a:rPr>
              <a:t>Turrientes</a:t>
            </a:r>
            <a:r>
              <a:rPr lang="en-GB" sz="1200" b="0" i="1" u="none" strike="noStrike" kern="0" dirty="0">
                <a:effectLst/>
                <a:latin typeface="Arial" panose="020B0604020202020204" pitchFamily="34" charset="0"/>
                <a:ea typeface="Arial" panose="020B0604020202020204" pitchFamily="34" charset="0"/>
                <a:cs typeface="Arial" panose="020B0604020202020204" pitchFamily="34" charset="0"/>
              </a:rPr>
              <a:t>, A., Bande, B., </a:t>
            </a:r>
            <a:r>
              <a:rPr lang="en-GB" sz="1200" b="0" i="1" u="none" strike="noStrike" kern="0" dirty="0" err="1">
                <a:effectLst/>
                <a:latin typeface="Arial" panose="020B0604020202020204" pitchFamily="34" charset="0"/>
                <a:ea typeface="Arial" panose="020B0604020202020204" pitchFamily="34" charset="0"/>
                <a:cs typeface="Arial" panose="020B0604020202020204" pitchFamily="34" charset="0"/>
              </a:rPr>
              <a:t>Artaraz-Miñón</a:t>
            </a:r>
            <a:r>
              <a:rPr lang="en-GB" sz="1200" b="0" i="1" u="none" strike="noStrike" kern="0" dirty="0">
                <a:effectLst/>
                <a:latin typeface="Arial" panose="020B0604020202020204" pitchFamily="34" charset="0"/>
                <a:ea typeface="Arial" panose="020B0604020202020204" pitchFamily="34" charset="0"/>
                <a:cs typeface="Arial" panose="020B0604020202020204" pitchFamily="34" charset="0"/>
              </a:rPr>
              <a:t>, M. and Galán-</a:t>
            </a:r>
            <a:r>
              <a:rPr lang="en-GB" sz="1200" b="0" i="1" u="none" strike="noStrike" kern="0" dirty="0" err="1">
                <a:effectLst/>
                <a:latin typeface="Arial" panose="020B0604020202020204" pitchFamily="34" charset="0"/>
                <a:ea typeface="Arial" panose="020B0604020202020204" pitchFamily="34" charset="0"/>
                <a:cs typeface="Arial" panose="020B0604020202020204" pitchFamily="34" charset="0"/>
              </a:rPr>
              <a:t>Ladero</a:t>
            </a:r>
            <a:r>
              <a:rPr lang="en-GB" sz="1200" b="0" i="1" u="none" strike="noStrike" kern="0" dirty="0">
                <a:effectLst/>
                <a:latin typeface="Arial" panose="020B0604020202020204" pitchFamily="34" charset="0"/>
                <a:ea typeface="Arial" panose="020B0604020202020204" pitchFamily="34" charset="0"/>
                <a:cs typeface="Arial" panose="020B0604020202020204" pitchFamily="34" charset="0"/>
              </a:rPr>
              <a:t>, M.M. (2018). The valuation and purchase of food products that combine local, regional and traditional features: The influence of consumer ethnocentrism. Food Quality and Preference, 64, pp.138–147. </a:t>
            </a:r>
            <a:r>
              <a:rPr lang="en-GB" sz="1200" b="0" i="1" u="none" strike="noStrike" kern="0" dirty="0" err="1">
                <a:effectLst/>
                <a:latin typeface="Arial" panose="020B0604020202020204" pitchFamily="34" charset="0"/>
                <a:ea typeface="Arial" panose="020B0604020202020204" pitchFamily="34" charset="0"/>
                <a:cs typeface="Arial" panose="020B0604020202020204" pitchFamily="34" charset="0"/>
              </a:rPr>
              <a:t>doi:</a:t>
            </a:r>
            <a:r>
              <a:rPr lang="en-GB" sz="1200" b="0" i="1" u="none" strike="noStrike" kern="0" dirty="0" err="1">
                <a:solidFill>
                  <a:srgbClr val="1155CC"/>
                </a:solidFill>
                <a:effectLst/>
                <a:latin typeface="Arial" panose="020B0604020202020204" pitchFamily="34" charset="0"/>
                <a:ea typeface="Arial" panose="020B0604020202020204" pitchFamily="34" charset="0"/>
                <a:cs typeface="Arial" panose="020B0604020202020204" pitchFamily="34" charset="0"/>
                <a:hlinkClick r:id="rId9"/>
              </a:rPr>
              <a:t>https</a:t>
            </a:r>
            <a:r>
              <a:rPr lang="en-GB" sz="1200" b="0" i="1" u="none" strike="noStrike" kern="0" dirty="0">
                <a:solidFill>
                  <a:srgbClr val="1155CC"/>
                </a:solidFill>
                <a:effectLst/>
                <a:latin typeface="Arial" panose="020B0604020202020204" pitchFamily="34" charset="0"/>
                <a:ea typeface="Arial" panose="020B0604020202020204" pitchFamily="34" charset="0"/>
                <a:cs typeface="Arial" panose="020B0604020202020204" pitchFamily="34" charset="0"/>
                <a:hlinkClick r:id="rId9"/>
              </a:rPr>
              <a:t>://doi.org/10.1016/j.foodqual.2017.09.015</a:t>
            </a:r>
            <a:r>
              <a:rPr lang="en-GB" sz="1200" b="0" i="1" u="none" strike="noStrike" kern="0" dirty="0">
                <a:effectLst/>
                <a:latin typeface="Arial" panose="020B0604020202020204" pitchFamily="34" charset="0"/>
                <a:ea typeface="Arial" panose="020B0604020202020204" pitchFamily="34" charset="0"/>
                <a:cs typeface="Arial" panose="020B0604020202020204" pitchFamily="34" charset="0"/>
              </a:rPr>
              <a:t>. </a:t>
            </a:r>
            <a:br>
              <a:rPr lang="en-GB" sz="1200" b="0" i="1" u="none" strike="noStrike" kern="100" dirty="0">
                <a:effectLst/>
                <a:latin typeface="Arial" panose="020B0604020202020204" pitchFamily="34" charset="0"/>
                <a:ea typeface="Aptos" panose="020B0004020202020204" pitchFamily="34" charset="0"/>
                <a:cs typeface="Arial" panose="020B0604020202020204" pitchFamily="34" charset="0"/>
              </a:rPr>
            </a:br>
            <a:r>
              <a:rPr lang="en-GB" sz="1200" b="0" i="1" u="none" strike="noStrike" kern="100" dirty="0">
                <a:solidFill>
                  <a:srgbClr val="000000"/>
                </a:solidFill>
                <a:latin typeface="Arial" panose="020B0604020202020204" pitchFamily="34" charset="0"/>
                <a:ea typeface="Aptos" panose="020B0004020202020204" pitchFamily="34" charset="0"/>
                <a:cs typeface="Arial" panose="020B0604020202020204" pitchFamily="34" charset="0"/>
              </a:rPr>
              <a:t>9</a:t>
            </a:r>
            <a:r>
              <a:rPr lang="en-GB" sz="1200" b="0" i="1" dirty="0">
                <a:solidFill>
                  <a:srgbClr val="000000"/>
                </a:solidFill>
                <a:effectLst/>
                <a:latin typeface="Arial" panose="020B0604020202020204" pitchFamily="34" charset="0"/>
                <a:cs typeface="Arial" panose="020B0604020202020204" pitchFamily="34" charset="0"/>
              </a:rPr>
              <a:t>. </a:t>
            </a:r>
            <a:r>
              <a:rPr lang="en-GB" sz="1200" b="0" i="1" kern="0" dirty="0">
                <a:effectLst/>
                <a:latin typeface="Arial" panose="020B0604020202020204" pitchFamily="34" charset="0"/>
                <a:ea typeface="Arial" panose="020B0604020202020204" pitchFamily="34" charset="0"/>
                <a:cs typeface="Arial" panose="020B0604020202020204" pitchFamily="34" charset="0"/>
              </a:rPr>
              <a:t>Revell, A. and Blackburn, R. (2017). The business case for sustainability? An examination of small firms in the UK’s construction and restaurant sectors. Business Strategy and the Environment, [online] 16(6), pp.404–420. </a:t>
            </a:r>
            <a:r>
              <a:rPr lang="en-GB" sz="1200" b="0" i="1" kern="0" dirty="0" err="1">
                <a:effectLst/>
                <a:latin typeface="Arial" panose="020B0604020202020204" pitchFamily="34" charset="0"/>
                <a:ea typeface="Arial" panose="020B0604020202020204" pitchFamily="34" charset="0"/>
                <a:cs typeface="Arial" panose="020B0604020202020204" pitchFamily="34" charset="0"/>
              </a:rPr>
              <a:t>doi:</a:t>
            </a:r>
            <a:r>
              <a:rPr lang="en-GB" sz="1200" b="0" i="1" u="sng" kern="0" dirty="0" err="1">
                <a:solidFill>
                  <a:srgbClr val="1155CC"/>
                </a:solidFill>
                <a:effectLst/>
                <a:latin typeface="Arial" panose="020B0604020202020204" pitchFamily="34" charset="0"/>
                <a:ea typeface="Arial" panose="020B0604020202020204" pitchFamily="34" charset="0"/>
                <a:cs typeface="Arial" panose="020B0604020202020204" pitchFamily="34" charset="0"/>
                <a:hlinkClick r:id="rId10"/>
              </a:rPr>
              <a:t>https</a:t>
            </a:r>
            <a:r>
              <a:rPr lang="en-GB" sz="1200" b="0" i="1" u="sng" kern="0" dirty="0">
                <a:solidFill>
                  <a:srgbClr val="1155CC"/>
                </a:solidFill>
                <a:effectLst/>
                <a:latin typeface="Arial" panose="020B0604020202020204" pitchFamily="34" charset="0"/>
                <a:ea typeface="Arial" panose="020B0604020202020204" pitchFamily="34" charset="0"/>
                <a:cs typeface="Arial" panose="020B0604020202020204" pitchFamily="34" charset="0"/>
                <a:hlinkClick r:id="rId10"/>
              </a:rPr>
              <a:t>://doi.org/10.1002/bse.499</a:t>
            </a:r>
            <a:r>
              <a:rPr lang="en-GB" sz="1200" b="0" i="1" kern="0" dirty="0">
                <a:effectLst/>
                <a:latin typeface="Arial" panose="020B0604020202020204" pitchFamily="34" charset="0"/>
                <a:ea typeface="Arial" panose="020B0604020202020204" pitchFamily="34" charset="0"/>
                <a:cs typeface="Arial" panose="020B0604020202020204" pitchFamily="34" charset="0"/>
              </a:rPr>
              <a:t>. </a:t>
            </a:r>
            <a:br>
              <a:rPr lang="en-GB" sz="1200" b="0" i="1" kern="0" dirty="0">
                <a:effectLst/>
                <a:latin typeface="Arial" panose="020B0604020202020204" pitchFamily="34" charset="0"/>
                <a:ea typeface="Arial" panose="020B0604020202020204" pitchFamily="34" charset="0"/>
                <a:cs typeface="Arial" panose="020B0604020202020204" pitchFamily="34" charset="0"/>
              </a:rPr>
            </a:br>
            <a:r>
              <a:rPr lang="en-GB" sz="1200" b="0" i="1" kern="100" dirty="0">
                <a:effectLst/>
                <a:latin typeface="Arial" panose="020B0604020202020204" pitchFamily="34" charset="0"/>
                <a:ea typeface="Arial" panose="020B0604020202020204" pitchFamily="34" charset="0"/>
                <a:cs typeface="Arial" panose="020B0604020202020204" pitchFamily="34" charset="0"/>
              </a:rPr>
              <a:t>10</a:t>
            </a:r>
            <a:r>
              <a:rPr lang="en-GB" sz="1200" b="0" i="1" u="none" strike="noStrike" kern="100" dirty="0">
                <a:effectLst/>
                <a:latin typeface="Arial" panose="020B0604020202020204" pitchFamily="34" charset="0"/>
                <a:ea typeface="Aptos" panose="020B0004020202020204" pitchFamily="34" charset="0"/>
                <a:cs typeface="Arial" panose="020B0604020202020204" pitchFamily="34" charset="0"/>
              </a:rPr>
              <a:t>. </a:t>
            </a:r>
            <a:r>
              <a:rPr lang="en-GB" sz="1200" b="0" i="1" u="none" strike="noStrike" kern="0" dirty="0" err="1">
                <a:effectLst/>
                <a:latin typeface="Arial" panose="020B0604020202020204" pitchFamily="34" charset="0"/>
                <a:ea typeface="Arial" panose="020B0604020202020204" pitchFamily="34" charset="0"/>
                <a:cs typeface="Arial" panose="020B0604020202020204" pitchFamily="34" charset="0"/>
              </a:rPr>
              <a:t>Shazal</a:t>
            </a:r>
            <a:r>
              <a:rPr lang="en-GB" sz="1200" b="0" i="1" u="none" strike="noStrike" kern="0">
                <a:effectLst/>
                <a:latin typeface="Arial" panose="020B0604020202020204" pitchFamily="34" charset="0"/>
                <a:ea typeface="Arial" panose="020B0604020202020204" pitchFamily="34" charset="0"/>
                <a:cs typeface="Arial" panose="020B0604020202020204" pitchFamily="34" charset="0"/>
              </a:rPr>
              <a:t> S. </a:t>
            </a:r>
            <a:r>
              <a:rPr lang="en-GB" sz="1200" b="0" i="1" u="none" strike="noStrike" kern="0" dirty="0">
                <a:effectLst/>
                <a:latin typeface="Arial" panose="020B0604020202020204" pitchFamily="34" charset="0"/>
                <a:ea typeface="Arial" panose="020B0604020202020204" pitchFamily="34" charset="0"/>
                <a:cs typeface="Arial" panose="020B0604020202020204" pitchFamily="34" charset="0"/>
              </a:rPr>
              <a:t>(2025). UK consumers prioritise taste and price in sustainable food choices, Sodexo study shows. [online] Sustainable Food Business. Available at: </a:t>
            </a:r>
            <a:r>
              <a:rPr lang="en-GB" sz="1200" b="0" i="1" u="none" strike="noStrike" kern="0" dirty="0">
                <a:solidFill>
                  <a:srgbClr val="1155CC"/>
                </a:solidFill>
                <a:effectLst/>
                <a:latin typeface="Arial" panose="020B0604020202020204" pitchFamily="34" charset="0"/>
                <a:ea typeface="Arial" panose="020B0604020202020204" pitchFamily="34" charset="0"/>
                <a:cs typeface="Arial" panose="020B0604020202020204" pitchFamily="34" charset="0"/>
                <a:hlinkClick r:id="rId11"/>
              </a:rPr>
              <a:t>https://sustainablefoodbusiness.com/sodexo-study-sustainable-food-choices/</a:t>
            </a:r>
            <a:r>
              <a:rPr lang="en-GB" sz="1200" b="0" i="1" u="none" strike="noStrike" kern="0" dirty="0">
                <a:effectLst/>
                <a:latin typeface="Arial" panose="020B0604020202020204" pitchFamily="34" charset="0"/>
                <a:ea typeface="Arial" panose="020B0604020202020204" pitchFamily="34" charset="0"/>
                <a:cs typeface="Arial" panose="020B0604020202020204" pitchFamily="34" charset="0"/>
              </a:rPr>
              <a:t>. </a:t>
            </a:r>
            <a:br>
              <a:rPr lang="en-GB" sz="1200" b="0" i="1" u="none" strike="noStrike" kern="100" dirty="0">
                <a:effectLst/>
                <a:latin typeface="Arial" panose="020B0604020202020204" pitchFamily="34" charset="0"/>
                <a:ea typeface="Aptos" panose="020B0004020202020204" pitchFamily="34" charset="0"/>
                <a:cs typeface="Arial" panose="020B0604020202020204" pitchFamily="34" charset="0"/>
              </a:rPr>
            </a:br>
            <a:br>
              <a:rPr lang="en-GB" sz="1600" u="none" strike="noStrike" kern="100" dirty="0">
                <a:effectLst/>
                <a:latin typeface="Arial" panose="020B0604020202020204" pitchFamily="34" charset="0"/>
                <a:ea typeface="Aptos" panose="020B0004020202020204" pitchFamily="34" charset="0"/>
                <a:cs typeface="Arial" panose="020B0604020202020204" pitchFamily="34" charset="0"/>
              </a:rPr>
            </a:br>
            <a:br>
              <a:rPr lang="en-GB" sz="2200" dirty="0">
                <a:latin typeface="Arial" panose="020B0604020202020204" pitchFamily="34" charset="0"/>
                <a:cs typeface="Arial" panose="020B0604020202020204" pitchFamily="34" charset="0"/>
              </a:rPr>
            </a:br>
            <a:endParaRPr lang="en-GB"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30407076"/>
      </p:ext>
    </p:extLst>
  </p:cSld>
  <p:clrMapOvr>
    <a:masterClrMapping/>
  </p:clrMapOvr>
</p:sld>
</file>

<file path=ppt/theme/theme1.xml><?xml version="1.0" encoding="utf-8"?>
<a:theme xmlns:a="http://schemas.openxmlformats.org/drawingml/2006/main" name="GestaltVTI">
  <a:themeElements>
    <a:clrScheme name="Custom 86">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Bierstad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staltVTI" id="{4F87C71D-53D1-4B71-BF97-FD0EA4B25665}" vid="{A110AFC4-8D8A-4C02-8885-7BA370B379B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1290</Words>
  <Application>Microsoft Office PowerPoint</Application>
  <PresentationFormat>Widescreen</PresentationFormat>
  <Paragraphs>89</Paragraphs>
  <Slides>17</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Aptos</vt:lpstr>
      <vt:lpstr>Arial</vt:lpstr>
      <vt:lpstr>Bierstadt</vt:lpstr>
      <vt:lpstr>Cabin-semi-bold</vt:lpstr>
      <vt:lpstr>Georgia</vt:lpstr>
      <vt:lpstr>Vollkorn</vt:lpstr>
      <vt:lpstr>GestaltVTI</vt:lpstr>
      <vt:lpstr>Ana’s homemade Cakes</vt:lpstr>
      <vt:lpstr>PowerPoint Presentation</vt:lpstr>
      <vt:lpstr>Presentation Overview</vt:lpstr>
      <vt:lpstr>PowerPoint Presentation</vt:lpstr>
      <vt:lpstr>PowerPoint Presentation</vt:lpstr>
      <vt:lpstr>1. Ana’s homemade Cakes: Bringing Traditional Romanian Flavours to Life</vt:lpstr>
      <vt:lpstr>1.1 Business Proposition</vt:lpstr>
      <vt:lpstr>1.3. Business Aims &amp; Objectives </vt:lpstr>
      <vt:lpstr>1.5. Legal status, Proposed Location &amp; HRM Strategy   </vt:lpstr>
      <vt:lpstr> </vt:lpstr>
      <vt:lpstr> </vt:lpstr>
      <vt:lpstr>2. Marketing strategy and branding The product will be marketed both online and offline. SEO will help manage online reputation and attract customers (Corey, 2022) Sponsorships and paid ads will also be used (Expert Panel, 2022). Branding: Focus on authenticity, nostalgia, and quality. Brand Elements:  Logo       Brand Colours         In-store design </vt:lpstr>
      <vt:lpstr>PowerPoint Presentation</vt:lpstr>
      <vt:lpstr> </vt:lpstr>
      <vt:lpstr> </vt:lpstr>
      <vt:lpstr>PowerPoint Presentation</vt:lpstr>
      <vt:lpstr>4. Reference list 1. Michael C., (2016). How to run a successful bakery. Available at: https://koronapos.com/blog/how-to-run-a-successful-bakery [Accessed: 17 March 2025]. 2. Bo Bennet (no date). Available at: https://www.forbes.com/sites/tanyaprive/2013/05/02/top-32-quotes-every-entrepreneur-should-live-by/ [Accessed: 17 March 2025]. 3. Secrets to middle school success (no date). Available at: https://northshorefamilyservices.com/secrets-middle-school-success/ [Accessed: 17 March 2025]. 4. GOV.UK (2024). Become a sole trader. [online] GOV.UK. Available at: https://www.gov.uk/become-sole-trader  [Accessed 21 Feb. 2025]. 5. Correy, K., (2022). Council Post: How To Improve Your Company’s Online Presence Outside Of Your Website. [online] Forbes. Available at: https://www.forbes.com/councils/forbesbusinesscouncil/2022/05/13/how-to-improve-your-companys-online-presence-outside-of-your-website/  [Accessed 21 Feb. 2025]. 6. Expert Panel (2022). Council Post: Here’s How To Strengthen Your Online And Offline Brand Presence. [online] Forbes. Available at: https://www.forbes.com/councils/forbesbusinesscouncil/2022/05/04/heres-how-to-strengthen-your-online-and-offline-brand-presence/  [Accessed 21 Feb. 2025]. 7. Angel Investors (no date). Available at: https://www.investopedia.com/terms/a/angelinvestor.asp [Accessed: 17 March 2025]. 8. Pillar, F., Calvo-Turrientes, A., Bande, B., Artaraz-Miñón, M. and Galán-Ladero, M.M. (2018). The valuation and purchase of food products that combine local, regional and traditional features: The influence of consumer ethnocentrism. Food Quality and Preference, 64, pp.138–147. doi:https://doi.org/10.1016/j.foodqual.2017.09.015.  9. Revell, A. and Blackburn, R. (2017). The business case for sustainability? An examination of small firms in the UK’s construction and restaurant sectors. Business Strategy and the Environment, [online] 16(6), pp.404–420. doi:https://doi.org/10.1002/bse.499.  10. Shazal S. (2025). UK consumers prioritise taste and price in sustainable food choices, Sodexo study shows. [online] Sustainable Food Business. Available at: https://sustainablefoodbusiness.com/sodexo-study-sustainable-food-choices/.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ana maria codreanu</dc:creator>
  <cp:lastModifiedBy>ana maria codreanu</cp:lastModifiedBy>
  <cp:revision>1</cp:revision>
  <dcterms:created xsi:type="dcterms:W3CDTF">2025-03-09T21:42:46Z</dcterms:created>
  <dcterms:modified xsi:type="dcterms:W3CDTF">2025-03-17T14:05:30Z</dcterms:modified>
</cp:coreProperties>
</file>