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91910-A652-4C0B-BCF5-B52734B0E7B3}" v="886" dt="2022-11-25T16:58:31.9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42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372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274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00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973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741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124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844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73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322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303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12/16/2022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729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merry-christmas-and-happy-new-year-on-blurred-blue-bokeh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erry blossoms">
            <a:extLst>
              <a:ext uri="{FF2B5EF4-FFF2-40B4-BE49-F238E27FC236}">
                <a16:creationId xmlns:a16="http://schemas.microsoft.com/office/drawing/2014/main" id="{069272A3-CC1F-AAE6-69A4-53EF61C64B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7855" r="-1" b="7854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spcBef>
                <a:spcPts val="0"/>
              </a:spcBef>
            </a:pPr>
            <a:r>
              <a:rPr lang="en-GB" sz="10800" dirty="0"/>
              <a:t>Final Assignment preparation 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200" dirty="0"/>
              <a:t>By Zita Draper </a:t>
            </a:r>
          </a:p>
        </p:txBody>
      </p:sp>
      <p:sp>
        <p:nvSpPr>
          <p:cNvPr id="5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1241394-603F-489A-B9BA-E124BE3109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802"/>
    </mc:Choice>
    <mc:Fallback>
      <p:transition spd="slow" advTm="5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B65A4-922C-CBAF-C735-B50DDDC27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b="1" i="1" u="sng"/>
              <a:t>Content </a:t>
            </a:r>
            <a:endParaRPr lang="en-US" sz="72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B0A3E"/>
          </a:solidFill>
          <a:ln w="38100" cap="rnd">
            <a:solidFill>
              <a:srgbClr val="AB0A3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B7A4B-2600-CAF5-7465-BA35E2916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  <a:p>
            <a:pPr>
              <a:lnSpc>
                <a:spcPct val="100000"/>
              </a:lnSpc>
            </a:pPr>
            <a:r>
              <a:rPr lang="en-GB" sz="2000" dirty="0"/>
              <a:t>Aims and Learning Objectives. 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Final Assignment guidance. 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Reflecting 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SMART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5 questions about the assignment. 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Next term. 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January. 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Summary, 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Thank you, have a great Christmas.</a:t>
            </a:r>
          </a:p>
          <a:p>
            <a:pPr>
              <a:lnSpc>
                <a:spcPct val="100000"/>
              </a:lnSpc>
            </a:pPr>
            <a:endParaRPr lang="en-GB" sz="2000" dirty="0"/>
          </a:p>
        </p:txBody>
      </p:sp>
      <p:pic>
        <p:nvPicPr>
          <p:cNvPr id="5" name="Picture 4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AAAC0247-F836-5154-0AE9-2E4592A661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02" r="53534" b="-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8F970D5-29FB-9B33-C896-E7EA2EC04B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019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441"/>
    </mc:Choice>
    <mc:Fallback>
      <p:transition spd="slow" advTm="37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chemeClr val="accent1"/>
          </a:solidFill>
          <a:ln w="25400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E1CF7-E76B-7923-9563-A69D47A23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r>
              <a:rPr lang="en-GB" sz="6600" b="1" i="1" u="sng">
                <a:solidFill>
                  <a:schemeClr val="bg1"/>
                </a:solidFill>
              </a:rPr>
              <a:t>Final assignment preparation </a:t>
            </a:r>
            <a:endParaRPr lang="en-US" sz="6600">
              <a:solidFill>
                <a:schemeClr val="bg1"/>
              </a:solidFill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86208-DBBD-6F99-2D86-3EFD9F6F6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9889067" cy="32850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Harvard referencing. </a:t>
            </a:r>
            <a:endParaRPr lang="en-US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13th of January 2023 by 23:59pm. </a:t>
            </a:r>
          </a:p>
          <a:p>
            <a:r>
              <a:rPr lang="en-GB">
                <a:solidFill>
                  <a:schemeClr val="bg1"/>
                </a:solidFill>
              </a:rPr>
              <a:t>Draft by the 14th of December 2022 by 11am. </a:t>
            </a:r>
          </a:p>
          <a:p>
            <a:r>
              <a:rPr lang="en-GB">
                <a:solidFill>
                  <a:schemeClr val="bg1"/>
                </a:solidFill>
              </a:rPr>
              <a:t>Any drafts given after this will not be given feedback. </a:t>
            </a:r>
          </a:p>
          <a:p>
            <a:r>
              <a:rPr lang="en-GB">
                <a:solidFill>
                  <a:schemeClr val="bg1"/>
                </a:solidFill>
              </a:rPr>
              <a:t>Unavailable over Christmas. 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CBBDD03-05D6-A0E8-0DB1-D259E2352F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410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989"/>
    </mc:Choice>
    <mc:Fallback>
      <p:transition spd="slow" advTm="739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A09322-62D6-3F6E-8F51-B7331269B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 b="1" i="1" u="sng"/>
              <a:t>Assignment </a:t>
            </a:r>
            <a:endParaRPr lang="en-US" sz="66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5F035"/>
          </a:solidFill>
          <a:ln w="38100" cap="rnd">
            <a:solidFill>
              <a:srgbClr val="F5F03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375C1-A4D8-9AA6-6EFF-2309AB288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2 Parts. </a:t>
            </a:r>
            <a:endParaRPr lang="en-US"/>
          </a:p>
          <a:p>
            <a:r>
              <a:rPr lang="en-GB" dirty="0"/>
              <a:t>Part 1 – Reflection using Gibbs. </a:t>
            </a:r>
            <a:endParaRPr lang="en-GB"/>
          </a:p>
          <a:p>
            <a:r>
              <a:rPr lang="en-GB" dirty="0"/>
              <a:t>Part 2- Action Plan – Using SMART </a:t>
            </a:r>
            <a:endParaRPr lang="en-GB"/>
          </a:p>
          <a:p>
            <a:r>
              <a:rPr lang="en-GB" dirty="0"/>
              <a:t>Let's take a look. </a:t>
            </a:r>
            <a:endParaRPr lang="en-GB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800D4ACA-B0B5-46ED-3AEE-A154226284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289" r="3" b="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54070F4-F823-3B7B-9AFC-A0F1211416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169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7987"/>
    </mc:Choice>
    <mc:Fallback>
      <p:transition spd="slow" advTm="2279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1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DC9D8-8A6D-53D6-217F-994BBB71D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pPr algn="ctr"/>
            <a:r>
              <a:rPr lang="en-GB" sz="8000" b="1" i="1" u="sng" dirty="0">
                <a:solidFill>
                  <a:schemeClr val="bg1"/>
                </a:solidFill>
              </a:rPr>
              <a:t>Summary </a:t>
            </a:r>
            <a:endParaRPr lang="en-US" sz="80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87775-7E27-DBB5-D80B-C98F75990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13th January 2023 by 23:59. </a:t>
            </a:r>
            <a:endParaRPr lang="en-US" dirty="0"/>
          </a:p>
          <a:p>
            <a:r>
              <a:rPr lang="en-GB" dirty="0"/>
              <a:t>Unavailable from the 19th of December till the 9th January 2023. </a:t>
            </a:r>
          </a:p>
          <a:p>
            <a:r>
              <a:rPr lang="en-GB" dirty="0"/>
              <a:t>Guidance will be on Moodle under '' Zita Drapers group''. </a:t>
            </a:r>
          </a:p>
          <a:p>
            <a:r>
              <a:rPr lang="en-GB" dirty="0"/>
              <a:t>If you would like me to see a draft, please email to me by Wednesday to receive feedback. </a:t>
            </a:r>
          </a:p>
          <a:p>
            <a:r>
              <a:rPr lang="en-GB" dirty="0"/>
              <a:t>Can submit it at any time before deadline.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A321B9B-0824-AF1F-0879-683CB68BD2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683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06"/>
    </mc:Choice>
    <mc:Fallback>
      <p:transition spd="slow" advTm="200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027EB3A-DF05-4A1A-99F5-BE83E7654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7690F401-0BEB-5686-ADC8-D46B7CEF88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60" r="1" b="4740"/>
          <a:stretch/>
        </p:blipFill>
        <p:spPr>
          <a:xfrm>
            <a:off x="625240" y="10"/>
            <a:ext cx="10941520" cy="6857990"/>
          </a:xfrm>
          <a:custGeom>
            <a:avLst/>
            <a:gdLst/>
            <a:ahLst/>
            <a:cxnLst/>
            <a:rect l="l" t="t" r="r" b="b"/>
            <a:pathLst>
              <a:path w="10941520" h="6858000">
                <a:moveTo>
                  <a:pt x="8510032" y="6464315"/>
                </a:moveTo>
                <a:lnTo>
                  <a:pt x="8508022" y="6467080"/>
                </a:lnTo>
                <a:lnTo>
                  <a:pt x="8511541" y="6467080"/>
                </a:lnTo>
                <a:close/>
                <a:moveTo>
                  <a:pt x="1598122" y="0"/>
                </a:moveTo>
                <a:lnTo>
                  <a:pt x="1763667" y="0"/>
                </a:lnTo>
                <a:lnTo>
                  <a:pt x="1587780" y="143783"/>
                </a:lnTo>
                <a:cubicBezTo>
                  <a:pt x="1205033" y="482859"/>
                  <a:pt x="877118" y="882898"/>
                  <a:pt x="610636" y="1350720"/>
                </a:cubicBezTo>
                <a:cubicBezTo>
                  <a:pt x="356503" y="1792611"/>
                  <a:pt x="193167" y="2280779"/>
                  <a:pt x="130237" y="2786631"/>
                </a:cubicBezTo>
                <a:cubicBezTo>
                  <a:pt x="142310" y="2759217"/>
                  <a:pt x="152875" y="2731298"/>
                  <a:pt x="162431" y="2703128"/>
                </a:cubicBezTo>
                <a:cubicBezTo>
                  <a:pt x="336482" y="2191794"/>
                  <a:pt x="553037" y="1700077"/>
                  <a:pt x="837253" y="1239549"/>
                </a:cubicBezTo>
                <a:cubicBezTo>
                  <a:pt x="1093799" y="823288"/>
                  <a:pt x="1394461" y="450355"/>
                  <a:pt x="1746359" y="127320"/>
                </a:cubicBezTo>
                <a:lnTo>
                  <a:pt x="1893724" y="0"/>
                </a:lnTo>
                <a:lnTo>
                  <a:pt x="8848350" y="0"/>
                </a:lnTo>
                <a:lnTo>
                  <a:pt x="9056324" y="144876"/>
                </a:lnTo>
                <a:cubicBezTo>
                  <a:pt x="9483294" y="455963"/>
                  <a:pt x="9863824" y="818761"/>
                  <a:pt x="10176586" y="1256400"/>
                </a:cubicBezTo>
                <a:cubicBezTo>
                  <a:pt x="10512361" y="1725731"/>
                  <a:pt x="10733697" y="2243102"/>
                  <a:pt x="10817449" y="2834418"/>
                </a:cubicBezTo>
                <a:cubicBezTo>
                  <a:pt x="10838678" y="2662129"/>
                  <a:pt x="10840364" y="2487979"/>
                  <a:pt x="10822480" y="2315287"/>
                </a:cubicBezTo>
                <a:cubicBezTo>
                  <a:pt x="10791218" y="1992617"/>
                  <a:pt x="10694231" y="1679754"/>
                  <a:pt x="10537512" y="1395993"/>
                </a:cubicBezTo>
                <a:cubicBezTo>
                  <a:pt x="10298320" y="958605"/>
                  <a:pt x="9956508" y="613523"/>
                  <a:pt x="9560871" y="318241"/>
                </a:cubicBezTo>
                <a:cubicBezTo>
                  <a:pt x="9444104" y="231090"/>
                  <a:pt x="9324272" y="149552"/>
                  <a:pt x="9201772" y="72906"/>
                </a:cubicBezTo>
                <a:lnTo>
                  <a:pt x="9075150" y="0"/>
                </a:lnTo>
                <a:lnTo>
                  <a:pt x="9285407" y="0"/>
                </a:lnTo>
                <a:lnTo>
                  <a:pt x="9397484" y="71361"/>
                </a:lnTo>
                <a:cubicBezTo>
                  <a:pt x="9466827" y="117668"/>
                  <a:pt x="9535310" y="165633"/>
                  <a:pt x="9602874" y="215370"/>
                </a:cubicBezTo>
                <a:cubicBezTo>
                  <a:pt x="10023914" y="525240"/>
                  <a:pt x="10385847" y="889941"/>
                  <a:pt x="10637867" y="1353234"/>
                </a:cubicBezTo>
                <a:cubicBezTo>
                  <a:pt x="10800070" y="1650452"/>
                  <a:pt x="10899948" y="1977650"/>
                  <a:pt x="10931388" y="2314785"/>
                </a:cubicBezTo>
                <a:cubicBezTo>
                  <a:pt x="10955282" y="2563032"/>
                  <a:pt x="10933651" y="2807506"/>
                  <a:pt x="10900451" y="3053742"/>
                </a:cubicBezTo>
                <a:cubicBezTo>
                  <a:pt x="10885435" y="3187448"/>
                  <a:pt x="10884932" y="3322363"/>
                  <a:pt x="10898943" y="3456170"/>
                </a:cubicBezTo>
                <a:cubicBezTo>
                  <a:pt x="10947233" y="3973163"/>
                  <a:pt x="10817200" y="4491137"/>
                  <a:pt x="10530470" y="4924023"/>
                </a:cubicBezTo>
                <a:cubicBezTo>
                  <a:pt x="10288786" y="5294609"/>
                  <a:pt x="9971700" y="5610087"/>
                  <a:pt x="9599856" y="5849858"/>
                </a:cubicBezTo>
                <a:cubicBezTo>
                  <a:pt x="9239936" y="6085530"/>
                  <a:pt x="8898626" y="6347611"/>
                  <a:pt x="8538202" y="6581772"/>
                </a:cubicBezTo>
                <a:cubicBezTo>
                  <a:pt x="8391505" y="6677034"/>
                  <a:pt x="8242088" y="6766009"/>
                  <a:pt x="8089708" y="6848031"/>
                </a:cubicBezTo>
                <a:lnTo>
                  <a:pt x="8070163" y="6858000"/>
                </a:lnTo>
                <a:lnTo>
                  <a:pt x="7820508" y="6858000"/>
                </a:lnTo>
                <a:lnTo>
                  <a:pt x="7828138" y="6854555"/>
                </a:lnTo>
                <a:cubicBezTo>
                  <a:pt x="8053199" y="6743844"/>
                  <a:pt x="8273670" y="6617740"/>
                  <a:pt x="8490666" y="6479908"/>
                </a:cubicBezTo>
                <a:cubicBezTo>
                  <a:pt x="8262100" y="6578755"/>
                  <a:pt x="8030908" y="6668688"/>
                  <a:pt x="7797512" y="6751240"/>
                </a:cubicBezTo>
                <a:lnTo>
                  <a:pt x="7480620" y="6858000"/>
                </a:lnTo>
                <a:lnTo>
                  <a:pt x="3015004" y="6858000"/>
                </a:lnTo>
                <a:lnTo>
                  <a:pt x="2781763" y="6750793"/>
                </a:lnTo>
                <a:cubicBezTo>
                  <a:pt x="2466140" y="6597870"/>
                  <a:pt x="2163376" y="6418916"/>
                  <a:pt x="1876018" y="6208522"/>
                </a:cubicBezTo>
                <a:cubicBezTo>
                  <a:pt x="1280928" y="5772643"/>
                  <a:pt x="784936" y="5247977"/>
                  <a:pt x="442370" y="4589004"/>
                </a:cubicBezTo>
                <a:cubicBezTo>
                  <a:pt x="256073" y="4234615"/>
                  <a:pt x="132829" y="3850522"/>
                  <a:pt x="78174" y="3453907"/>
                </a:cubicBezTo>
                <a:cubicBezTo>
                  <a:pt x="68264" y="3386374"/>
                  <a:pt x="52872" y="3319746"/>
                  <a:pt x="32147" y="3254704"/>
                </a:cubicBezTo>
                <a:cubicBezTo>
                  <a:pt x="-18158" y="3091722"/>
                  <a:pt x="-48" y="2927731"/>
                  <a:pt x="23343" y="2765252"/>
                </a:cubicBezTo>
                <a:cubicBezTo>
                  <a:pt x="165073" y="1773582"/>
                  <a:pt x="613178" y="955032"/>
                  <a:pt x="1299417" y="2743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464496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159</Words>
  <Application>Microsoft Office PowerPoint</Application>
  <PresentationFormat>Widescreen</PresentationFormat>
  <Paragraphs>30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The Hand Bold</vt:lpstr>
      <vt:lpstr>Arial</vt:lpstr>
      <vt:lpstr>The Serif Hand Black</vt:lpstr>
      <vt:lpstr>SketchyVTI</vt:lpstr>
      <vt:lpstr>Final Assignment preparation </vt:lpstr>
      <vt:lpstr>Content </vt:lpstr>
      <vt:lpstr>Final assignment preparation </vt:lpstr>
      <vt:lpstr>Assignment </vt:lpstr>
      <vt:lpstr>Summary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110</cp:revision>
  <dcterms:created xsi:type="dcterms:W3CDTF">2022-11-25T16:40:16Z</dcterms:created>
  <dcterms:modified xsi:type="dcterms:W3CDTF">2022-12-16T11:50:47Z</dcterms:modified>
</cp:coreProperties>
</file>