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7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3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6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0A4D904-0F1F-4E35-8766-F58D2103EF7D}" v="67" dt="2026-07-13T19:37:54.03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43" y="3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sfia akhtar" userId="cb8b03100cc88330" providerId="LiveId" clId="{827006EF-633B-4E5A-9049-601181DB5F68}"/>
    <pc:docChg chg="undo redo custSel addSld delSld modSld modMainMaster">
      <pc:chgData name="asfia akhtar" userId="cb8b03100cc88330" providerId="LiveId" clId="{827006EF-633B-4E5A-9049-601181DB5F68}" dt="2026-07-13T19:41:23.113" v="2423" actId="5793"/>
      <pc:docMkLst>
        <pc:docMk/>
      </pc:docMkLst>
      <pc:sldChg chg="modSp mod">
        <pc:chgData name="asfia akhtar" userId="cb8b03100cc88330" providerId="LiveId" clId="{827006EF-633B-4E5A-9049-601181DB5F68}" dt="2026-07-09T20:02:35.105" v="2207" actId="27636"/>
        <pc:sldMkLst>
          <pc:docMk/>
          <pc:sldMk cId="3458744905" sldId="256"/>
        </pc:sldMkLst>
        <pc:spChg chg="mod">
          <ac:chgData name="asfia akhtar" userId="cb8b03100cc88330" providerId="LiveId" clId="{827006EF-633B-4E5A-9049-601181DB5F68}" dt="2026-07-09T20:02:35.105" v="2207" actId="27636"/>
          <ac:spMkLst>
            <pc:docMk/>
            <pc:sldMk cId="3458744905" sldId="256"/>
            <ac:spMk id="2" creationId="{EE7FDF42-BB6B-CF50-D45A-7EBE624FD7C0}"/>
          </ac:spMkLst>
        </pc:spChg>
      </pc:sldChg>
      <pc:sldChg chg="modSp">
        <pc:chgData name="asfia akhtar" userId="cb8b03100cc88330" providerId="LiveId" clId="{827006EF-633B-4E5A-9049-601181DB5F68}" dt="2026-07-09T20:02:34.977" v="2205"/>
        <pc:sldMkLst>
          <pc:docMk/>
          <pc:sldMk cId="1442135263" sldId="257"/>
        </pc:sldMkLst>
        <pc:spChg chg="mod">
          <ac:chgData name="asfia akhtar" userId="cb8b03100cc88330" providerId="LiveId" clId="{827006EF-633B-4E5A-9049-601181DB5F68}" dt="2026-07-09T20:02:34.977" v="2205"/>
          <ac:spMkLst>
            <pc:docMk/>
            <pc:sldMk cId="1442135263" sldId="257"/>
            <ac:spMk id="2" creationId="{82A11EFF-46DE-BBEC-4DEC-A376550379A7}"/>
          </ac:spMkLst>
        </pc:spChg>
        <pc:spChg chg="mod">
          <ac:chgData name="asfia akhtar" userId="cb8b03100cc88330" providerId="LiveId" clId="{827006EF-633B-4E5A-9049-601181DB5F68}" dt="2026-07-09T20:02:34.977" v="2205"/>
          <ac:spMkLst>
            <pc:docMk/>
            <pc:sldMk cId="1442135263" sldId="257"/>
            <ac:spMk id="3" creationId="{29F54432-57F1-2DBB-5E7B-A3B4DCF8702A}"/>
          </ac:spMkLst>
        </pc:spChg>
      </pc:sldChg>
      <pc:sldChg chg="modSp mod">
        <pc:chgData name="asfia akhtar" userId="cb8b03100cc88330" providerId="LiveId" clId="{827006EF-633B-4E5A-9049-601181DB5F68}" dt="2026-07-09T20:01:27.133" v="2187" actId="14100"/>
        <pc:sldMkLst>
          <pc:docMk/>
          <pc:sldMk cId="2104304093" sldId="258"/>
        </pc:sldMkLst>
        <pc:spChg chg="mod">
          <ac:chgData name="asfia akhtar" userId="cb8b03100cc88330" providerId="LiveId" clId="{827006EF-633B-4E5A-9049-601181DB5F68}" dt="2026-07-09T20:01:27.133" v="2187" actId="14100"/>
          <ac:spMkLst>
            <pc:docMk/>
            <pc:sldMk cId="2104304093" sldId="258"/>
            <ac:spMk id="2" creationId="{636BAD04-8AEE-D5E6-44FF-F6C3DB443F26}"/>
          </ac:spMkLst>
        </pc:spChg>
        <pc:spChg chg="mod">
          <ac:chgData name="asfia akhtar" userId="cb8b03100cc88330" providerId="LiveId" clId="{827006EF-633B-4E5A-9049-601181DB5F68}" dt="2026-07-09T19:59:03.839" v="2169"/>
          <ac:spMkLst>
            <pc:docMk/>
            <pc:sldMk cId="2104304093" sldId="258"/>
            <ac:spMk id="3" creationId="{7A30C735-69F8-29DA-FF3F-B6584F400C46}"/>
          </ac:spMkLst>
        </pc:spChg>
        <pc:spChg chg="mod">
          <ac:chgData name="asfia akhtar" userId="cb8b03100cc88330" providerId="LiveId" clId="{827006EF-633B-4E5A-9049-601181DB5F68}" dt="2026-07-09T17:33:08.206" v="204" actId="14100"/>
          <ac:spMkLst>
            <pc:docMk/>
            <pc:sldMk cId="2104304093" sldId="258"/>
            <ac:spMk id="14" creationId="{4B69CC7B-BD7E-D201-BDDE-2E886FE01771}"/>
          </ac:spMkLst>
        </pc:spChg>
      </pc:sldChg>
      <pc:sldChg chg="addSp delSp modSp add del mod">
        <pc:chgData name="asfia akhtar" userId="cb8b03100cc88330" providerId="LiveId" clId="{827006EF-633B-4E5A-9049-601181DB5F68}" dt="2026-07-13T19:41:23.113" v="2423" actId="5793"/>
        <pc:sldMkLst>
          <pc:docMk/>
          <pc:sldMk cId="1871791475" sldId="259"/>
        </pc:sldMkLst>
        <pc:spChg chg="mod">
          <ac:chgData name="asfia akhtar" userId="cb8b03100cc88330" providerId="LiveId" clId="{827006EF-633B-4E5A-9049-601181DB5F68}" dt="2026-07-09T20:01:26.444" v="2186" actId="14100"/>
          <ac:spMkLst>
            <pc:docMk/>
            <pc:sldMk cId="1871791475" sldId="259"/>
            <ac:spMk id="2" creationId="{E6213600-E90D-BF91-1A82-6E5DE60AA3D1}"/>
          </ac:spMkLst>
        </pc:spChg>
        <pc:spChg chg="add del mod">
          <ac:chgData name="asfia akhtar" userId="cb8b03100cc88330" providerId="LiveId" clId="{827006EF-633B-4E5A-9049-601181DB5F68}" dt="2026-07-13T19:40:51.746" v="2418" actId="26606"/>
          <ac:spMkLst>
            <pc:docMk/>
            <pc:sldMk cId="1871791475" sldId="259"/>
            <ac:spMk id="3" creationId="{5CCB0642-A016-04F6-4200-E203D46B6ED5}"/>
          </ac:spMkLst>
        </pc:spChg>
        <pc:spChg chg="mod">
          <ac:chgData name="asfia akhtar" userId="cb8b03100cc88330" providerId="LiveId" clId="{827006EF-633B-4E5A-9049-601181DB5F68}" dt="2026-07-13T19:41:23.113" v="2423" actId="5793"/>
          <ac:spMkLst>
            <pc:docMk/>
            <pc:sldMk cId="1871791475" sldId="259"/>
            <ac:spMk id="6" creationId="{49FA1E3E-25B0-97B9-B549-C21EF489933A}"/>
          </ac:spMkLst>
        </pc:spChg>
        <pc:graphicFrameChg chg="add del mod">
          <ac:chgData name="asfia akhtar" userId="cb8b03100cc88330" providerId="LiveId" clId="{827006EF-633B-4E5A-9049-601181DB5F68}" dt="2026-07-13T19:37:57.873" v="2398" actId="26606"/>
          <ac:graphicFrameMkLst>
            <pc:docMk/>
            <pc:sldMk cId="1871791475" sldId="259"/>
            <ac:graphicFrameMk id="8" creationId="{EE2B3029-0076-5088-106C-6C6F02434CED}"/>
          </ac:graphicFrameMkLst>
        </pc:graphicFrameChg>
        <pc:graphicFrameChg chg="add del modGraphic">
          <ac:chgData name="asfia akhtar" userId="cb8b03100cc88330" providerId="LiveId" clId="{827006EF-633B-4E5A-9049-601181DB5F68}" dt="2026-07-13T19:39:34.540" v="2402" actId="26606"/>
          <ac:graphicFrameMkLst>
            <pc:docMk/>
            <pc:sldMk cId="1871791475" sldId="259"/>
            <ac:graphicFrameMk id="9" creationId="{D3836F56-8F0F-4B1F-2F28-765FBC6532AB}"/>
          </ac:graphicFrameMkLst>
        </pc:graphicFrameChg>
        <pc:graphicFrameChg chg="add del">
          <ac:chgData name="asfia akhtar" userId="cb8b03100cc88330" providerId="LiveId" clId="{827006EF-633B-4E5A-9049-601181DB5F68}" dt="2026-07-13T19:40:45.595" v="2414" actId="26606"/>
          <ac:graphicFrameMkLst>
            <pc:docMk/>
            <pc:sldMk cId="1871791475" sldId="259"/>
            <ac:graphicFrameMk id="10" creationId="{306B059D-9ED9-10BA-E3FF-A3D036430F3B}"/>
          </ac:graphicFrameMkLst>
        </pc:graphicFrameChg>
        <pc:graphicFrameChg chg="add del">
          <ac:chgData name="asfia akhtar" userId="cb8b03100cc88330" providerId="LiveId" clId="{827006EF-633B-4E5A-9049-601181DB5F68}" dt="2026-07-13T19:40:47.944" v="2416" actId="26606"/>
          <ac:graphicFrameMkLst>
            <pc:docMk/>
            <pc:sldMk cId="1871791475" sldId="259"/>
            <ac:graphicFrameMk id="12" creationId="{F481CD58-B3AC-960B-FF10-3BACB8308B30}"/>
          </ac:graphicFrameMkLst>
        </pc:graphicFrameChg>
        <pc:graphicFrameChg chg="add del">
          <ac:chgData name="asfia akhtar" userId="cb8b03100cc88330" providerId="LiveId" clId="{827006EF-633B-4E5A-9049-601181DB5F68}" dt="2026-07-13T19:40:51.746" v="2418" actId="26606"/>
          <ac:graphicFrameMkLst>
            <pc:docMk/>
            <pc:sldMk cId="1871791475" sldId="259"/>
            <ac:graphicFrameMk id="14" creationId="{F8002895-F72C-84BF-B86A-C9FA8C736611}"/>
          </ac:graphicFrameMkLst>
        </pc:graphicFrameChg>
      </pc:sldChg>
      <pc:sldChg chg="delSp modSp mod">
        <pc:chgData name="asfia akhtar" userId="cb8b03100cc88330" providerId="LiveId" clId="{827006EF-633B-4E5A-9049-601181DB5F68}" dt="2026-07-09T20:05:42.911" v="2236" actId="20577"/>
        <pc:sldMkLst>
          <pc:docMk/>
          <pc:sldMk cId="305580416" sldId="260"/>
        </pc:sldMkLst>
        <pc:spChg chg="mod">
          <ac:chgData name="asfia akhtar" userId="cb8b03100cc88330" providerId="LiveId" clId="{827006EF-633B-4E5A-9049-601181DB5F68}" dt="2026-07-09T20:05:42.911" v="2236" actId="20577"/>
          <ac:spMkLst>
            <pc:docMk/>
            <pc:sldMk cId="305580416" sldId="260"/>
            <ac:spMk id="3" creationId="{B30E173F-FBF4-38EB-3D18-E99EE73EA088}"/>
          </ac:spMkLst>
        </pc:spChg>
      </pc:sldChg>
      <pc:sldChg chg="addSp delSp modSp new mod">
        <pc:chgData name="asfia akhtar" userId="cb8b03100cc88330" providerId="LiveId" clId="{827006EF-633B-4E5A-9049-601181DB5F68}" dt="2026-07-09T20:02:35.120" v="2209" actId="27636"/>
        <pc:sldMkLst>
          <pc:docMk/>
          <pc:sldMk cId="3363668718" sldId="261"/>
        </pc:sldMkLst>
        <pc:spChg chg="mod">
          <ac:chgData name="asfia akhtar" userId="cb8b03100cc88330" providerId="LiveId" clId="{827006EF-633B-4E5A-9049-601181DB5F68}" dt="2026-07-09T20:02:35.120" v="2208" actId="27636"/>
          <ac:spMkLst>
            <pc:docMk/>
            <pc:sldMk cId="3363668718" sldId="261"/>
            <ac:spMk id="2" creationId="{5788C291-1906-061F-F074-E39838D3218A}"/>
          </ac:spMkLst>
        </pc:spChg>
        <pc:spChg chg="mod">
          <ac:chgData name="asfia akhtar" userId="cb8b03100cc88330" providerId="LiveId" clId="{827006EF-633B-4E5A-9049-601181DB5F68}" dt="2026-07-09T20:02:35.120" v="2209" actId="27636"/>
          <ac:spMkLst>
            <pc:docMk/>
            <pc:sldMk cId="3363668718" sldId="261"/>
            <ac:spMk id="3" creationId="{84C91113-E87B-47C5-033D-442135A63B3F}"/>
          </ac:spMkLst>
        </pc:spChg>
        <pc:spChg chg="add mod">
          <ac:chgData name="asfia akhtar" userId="cb8b03100cc88330" providerId="LiveId" clId="{827006EF-633B-4E5A-9049-601181DB5F68}" dt="2026-07-09T17:33:33.978" v="210" actId="1076"/>
          <ac:spMkLst>
            <pc:docMk/>
            <pc:sldMk cId="3363668718" sldId="261"/>
            <ac:spMk id="5" creationId="{2062C84E-EF02-79A1-4476-A3BEFF8175D5}"/>
          </ac:spMkLst>
        </pc:spChg>
        <pc:picChg chg="add mod">
          <ac:chgData name="asfia akhtar" userId="cb8b03100cc88330" providerId="LiveId" clId="{827006EF-633B-4E5A-9049-601181DB5F68}" dt="2026-07-09T17:27:37.290" v="138" actId="14100"/>
          <ac:picMkLst>
            <pc:docMk/>
            <pc:sldMk cId="3363668718" sldId="261"/>
            <ac:picMk id="4" creationId="{7677F3E7-168B-79C6-6E39-5F9EBF9BAF55}"/>
          </ac:picMkLst>
        </pc:picChg>
      </pc:sldChg>
      <pc:sldChg chg="addSp delSp modSp new mod">
        <pc:chgData name="asfia akhtar" userId="cb8b03100cc88330" providerId="LiveId" clId="{827006EF-633B-4E5A-9049-601181DB5F68}" dt="2026-07-09T20:02:08.609" v="2204"/>
        <pc:sldMkLst>
          <pc:docMk/>
          <pc:sldMk cId="3666299628" sldId="262"/>
        </pc:sldMkLst>
        <pc:spChg chg="mod">
          <ac:chgData name="asfia akhtar" userId="cb8b03100cc88330" providerId="LiveId" clId="{827006EF-633B-4E5A-9049-601181DB5F68}" dt="2026-07-09T20:02:08.609" v="2204"/>
          <ac:spMkLst>
            <pc:docMk/>
            <pc:sldMk cId="3666299628" sldId="262"/>
            <ac:spMk id="2" creationId="{869719AD-3A2B-5AB8-60DA-B581CF1F7569}"/>
          </ac:spMkLst>
        </pc:spChg>
        <pc:spChg chg="mod">
          <ac:chgData name="asfia akhtar" userId="cb8b03100cc88330" providerId="LiveId" clId="{827006EF-633B-4E5A-9049-601181DB5F68}" dt="2026-07-09T19:12:38.367" v="2082" actId="27636"/>
          <ac:spMkLst>
            <pc:docMk/>
            <pc:sldMk cId="3666299628" sldId="262"/>
            <ac:spMk id="3" creationId="{4C09D88C-3EAF-5533-C18A-1E685837FCEE}"/>
          </ac:spMkLst>
        </pc:spChg>
        <pc:spChg chg="add mod">
          <ac:chgData name="asfia akhtar" userId="cb8b03100cc88330" providerId="LiveId" clId="{827006EF-633B-4E5A-9049-601181DB5F68}" dt="2026-07-09T18:09:36.976" v="471" actId="1076"/>
          <ac:spMkLst>
            <pc:docMk/>
            <pc:sldMk cId="3666299628" sldId="262"/>
            <ac:spMk id="4" creationId="{F8C93573-D9A1-79B7-CBEC-7A149F7D9DE4}"/>
          </ac:spMkLst>
        </pc:spChg>
        <pc:spChg chg="add mod">
          <ac:chgData name="asfia akhtar" userId="cb8b03100cc88330" providerId="LiveId" clId="{827006EF-633B-4E5A-9049-601181DB5F68}" dt="2026-07-09T19:00:12.575" v="1844" actId="255"/>
          <ac:spMkLst>
            <pc:docMk/>
            <pc:sldMk cId="3666299628" sldId="262"/>
            <ac:spMk id="7" creationId="{33B2D325-3C05-7E9F-6E9B-147BA96523B5}"/>
          </ac:spMkLst>
        </pc:spChg>
        <pc:spChg chg="add mod">
          <ac:chgData name="asfia akhtar" userId="cb8b03100cc88330" providerId="LiveId" clId="{827006EF-633B-4E5A-9049-601181DB5F68}" dt="2026-07-09T18:06:29.684" v="454" actId="12788"/>
          <ac:spMkLst>
            <pc:docMk/>
            <pc:sldMk cId="3666299628" sldId="262"/>
            <ac:spMk id="12" creationId="{58118301-5478-6885-14A8-ABC2279AF022}"/>
          </ac:spMkLst>
        </pc:spChg>
        <pc:spChg chg="add mod">
          <ac:chgData name="asfia akhtar" userId="cb8b03100cc88330" providerId="LiveId" clId="{827006EF-633B-4E5A-9049-601181DB5F68}" dt="2026-07-09T18:06:40.803" v="455" actId="465"/>
          <ac:spMkLst>
            <pc:docMk/>
            <pc:sldMk cId="3666299628" sldId="262"/>
            <ac:spMk id="14" creationId="{95E17874-15A5-0193-30D3-A485BB3DECC6}"/>
          </ac:spMkLst>
        </pc:spChg>
        <pc:spChg chg="add mod">
          <ac:chgData name="asfia akhtar" userId="cb8b03100cc88330" providerId="LiveId" clId="{827006EF-633B-4E5A-9049-601181DB5F68}" dt="2026-07-09T18:06:40.803" v="455" actId="465"/>
          <ac:spMkLst>
            <pc:docMk/>
            <pc:sldMk cId="3666299628" sldId="262"/>
            <ac:spMk id="16" creationId="{9CEDAB08-0732-05F6-DB78-92D07744CF3F}"/>
          </ac:spMkLst>
        </pc:spChg>
        <pc:spChg chg="add mod">
          <ac:chgData name="asfia akhtar" userId="cb8b03100cc88330" providerId="LiveId" clId="{827006EF-633B-4E5A-9049-601181DB5F68}" dt="2026-07-09T18:06:40.803" v="455" actId="465"/>
          <ac:spMkLst>
            <pc:docMk/>
            <pc:sldMk cId="3666299628" sldId="262"/>
            <ac:spMk id="18" creationId="{D4D19BCA-8350-13DD-362C-352D494BA6B3}"/>
          </ac:spMkLst>
        </pc:spChg>
        <pc:spChg chg="add mod">
          <ac:chgData name="asfia akhtar" userId="cb8b03100cc88330" providerId="LiveId" clId="{827006EF-633B-4E5A-9049-601181DB5F68}" dt="2026-07-09T19:00:45.724" v="1851" actId="255"/>
          <ac:spMkLst>
            <pc:docMk/>
            <pc:sldMk cId="3666299628" sldId="262"/>
            <ac:spMk id="21" creationId="{816B40F8-07A6-8125-378A-17602765FACE}"/>
          </ac:spMkLst>
        </pc:spChg>
        <pc:spChg chg="add mod">
          <ac:chgData name="asfia akhtar" userId="cb8b03100cc88330" providerId="LiveId" clId="{827006EF-633B-4E5A-9049-601181DB5F68}" dt="2026-07-09T19:00:50.836" v="1852" actId="2711"/>
          <ac:spMkLst>
            <pc:docMk/>
            <pc:sldMk cId="3666299628" sldId="262"/>
            <ac:spMk id="23" creationId="{AB1C128B-E883-F307-2E2B-26F7031C3D5E}"/>
          </ac:spMkLst>
        </pc:spChg>
        <pc:spChg chg="add mod">
          <ac:chgData name="asfia akhtar" userId="cb8b03100cc88330" providerId="LiveId" clId="{827006EF-633B-4E5A-9049-601181DB5F68}" dt="2026-07-09T19:00:26.603" v="1848" actId="255"/>
          <ac:spMkLst>
            <pc:docMk/>
            <pc:sldMk cId="3666299628" sldId="262"/>
            <ac:spMk id="25" creationId="{C397F2FD-55BA-2476-9F2E-D663DD0BD21A}"/>
          </ac:spMkLst>
        </pc:spChg>
        <pc:spChg chg="add mod">
          <ac:chgData name="asfia akhtar" userId="cb8b03100cc88330" providerId="LiveId" clId="{827006EF-633B-4E5A-9049-601181DB5F68}" dt="2026-07-09T19:00:19.511" v="1846" actId="255"/>
          <ac:spMkLst>
            <pc:docMk/>
            <pc:sldMk cId="3666299628" sldId="262"/>
            <ac:spMk id="27" creationId="{50F9E50A-725C-91A0-C025-090F3DEB3D9F}"/>
          </ac:spMkLst>
        </pc:spChg>
      </pc:sldChg>
      <pc:sldChg chg="addSp delSp modSp new mod">
        <pc:chgData name="asfia akhtar" userId="cb8b03100cc88330" providerId="LiveId" clId="{827006EF-633B-4E5A-9049-601181DB5F68}" dt="2026-07-09T20:02:35.120" v="2210" actId="27636"/>
        <pc:sldMkLst>
          <pc:docMk/>
          <pc:sldMk cId="2711230215" sldId="263"/>
        </pc:sldMkLst>
        <pc:spChg chg="mod">
          <ac:chgData name="asfia akhtar" userId="cb8b03100cc88330" providerId="LiveId" clId="{827006EF-633B-4E5A-9049-601181DB5F68}" dt="2026-07-09T18:58:58.038" v="1829" actId="14100"/>
          <ac:spMkLst>
            <pc:docMk/>
            <pc:sldMk cId="2711230215" sldId="263"/>
            <ac:spMk id="2" creationId="{071FF1D2-B17C-28CF-2B42-246966C7C26B}"/>
          </ac:spMkLst>
        </pc:spChg>
        <pc:spChg chg="mod">
          <ac:chgData name="asfia akhtar" userId="cb8b03100cc88330" providerId="LiveId" clId="{827006EF-633B-4E5A-9049-601181DB5F68}" dt="2026-07-09T20:02:35.120" v="2210" actId="27636"/>
          <ac:spMkLst>
            <pc:docMk/>
            <pc:sldMk cId="2711230215" sldId="263"/>
            <ac:spMk id="3" creationId="{0A41E90F-54CD-20B4-708E-1E7E7599F300}"/>
          </ac:spMkLst>
        </pc:spChg>
        <pc:spChg chg="add mod">
          <ac:chgData name="asfia akhtar" userId="cb8b03100cc88330" providerId="LiveId" clId="{827006EF-633B-4E5A-9049-601181DB5F68}" dt="2026-07-09T18:59:11.291" v="1831" actId="255"/>
          <ac:spMkLst>
            <pc:docMk/>
            <pc:sldMk cId="2711230215" sldId="263"/>
            <ac:spMk id="6" creationId="{FDEB2613-D342-616F-C130-2CBB29485C81}"/>
          </ac:spMkLst>
        </pc:spChg>
        <pc:spChg chg="add mod">
          <ac:chgData name="asfia akhtar" userId="cb8b03100cc88330" providerId="LiveId" clId="{827006EF-633B-4E5A-9049-601181DB5F68}" dt="2026-07-09T18:59:18.947" v="1833" actId="255"/>
          <ac:spMkLst>
            <pc:docMk/>
            <pc:sldMk cId="2711230215" sldId="263"/>
            <ac:spMk id="8" creationId="{11772DB2-1DFF-0344-EA47-C8D3195F43A0}"/>
          </ac:spMkLst>
        </pc:spChg>
        <pc:spChg chg="add mod">
          <ac:chgData name="asfia akhtar" userId="cb8b03100cc88330" providerId="LiveId" clId="{827006EF-633B-4E5A-9049-601181DB5F68}" dt="2026-07-09T18:59:26.354" v="1835" actId="255"/>
          <ac:spMkLst>
            <pc:docMk/>
            <pc:sldMk cId="2711230215" sldId="263"/>
            <ac:spMk id="10" creationId="{C103452B-6059-34B8-550A-0BFEEEEA6BB7}"/>
          </ac:spMkLst>
        </pc:spChg>
        <pc:spChg chg="add mod">
          <ac:chgData name="asfia akhtar" userId="cb8b03100cc88330" providerId="LiveId" clId="{827006EF-633B-4E5A-9049-601181DB5F68}" dt="2026-07-09T18:59:34.323" v="1837" actId="255"/>
          <ac:spMkLst>
            <pc:docMk/>
            <pc:sldMk cId="2711230215" sldId="263"/>
            <ac:spMk id="12" creationId="{22786D1C-E6EE-1723-DED5-72FC3AEBE6B3}"/>
          </ac:spMkLst>
        </pc:spChg>
        <pc:spChg chg="add mod">
          <ac:chgData name="asfia akhtar" userId="cb8b03100cc88330" providerId="LiveId" clId="{827006EF-633B-4E5A-9049-601181DB5F68}" dt="2026-07-09T18:59:42.455" v="1839" actId="255"/>
          <ac:spMkLst>
            <pc:docMk/>
            <pc:sldMk cId="2711230215" sldId="263"/>
            <ac:spMk id="14" creationId="{9AB87050-DC3C-7370-1C78-9CA6968C04EC}"/>
          </ac:spMkLst>
        </pc:spChg>
        <pc:spChg chg="add mod">
          <ac:chgData name="asfia akhtar" userId="cb8b03100cc88330" providerId="LiveId" clId="{827006EF-633B-4E5A-9049-601181DB5F68}" dt="2026-07-09T18:24:59.472" v="879" actId="465"/>
          <ac:spMkLst>
            <pc:docMk/>
            <pc:sldMk cId="2711230215" sldId="263"/>
            <ac:spMk id="16" creationId="{58154851-2D61-4879-017D-43123D09CE69}"/>
          </ac:spMkLst>
        </pc:spChg>
        <pc:spChg chg="add mod">
          <ac:chgData name="asfia akhtar" userId="cb8b03100cc88330" providerId="LiveId" clId="{827006EF-633B-4E5A-9049-601181DB5F68}" dt="2026-07-09T18:24:59.472" v="879" actId="465"/>
          <ac:spMkLst>
            <pc:docMk/>
            <pc:sldMk cId="2711230215" sldId="263"/>
            <ac:spMk id="18" creationId="{C4AAF816-6F62-7E68-47C3-BC52CE41C02B}"/>
          </ac:spMkLst>
        </pc:spChg>
        <pc:spChg chg="add mod">
          <ac:chgData name="asfia akhtar" userId="cb8b03100cc88330" providerId="LiveId" clId="{827006EF-633B-4E5A-9049-601181DB5F68}" dt="2026-07-09T18:24:59.472" v="879" actId="465"/>
          <ac:spMkLst>
            <pc:docMk/>
            <pc:sldMk cId="2711230215" sldId="263"/>
            <ac:spMk id="20" creationId="{CF03AF0E-97EB-48B2-3843-EDF748437F6C}"/>
          </ac:spMkLst>
        </pc:spChg>
        <pc:spChg chg="add mod">
          <ac:chgData name="asfia akhtar" userId="cb8b03100cc88330" providerId="LiveId" clId="{827006EF-633B-4E5A-9049-601181DB5F68}" dt="2026-07-09T18:24:59.472" v="879" actId="465"/>
          <ac:spMkLst>
            <pc:docMk/>
            <pc:sldMk cId="2711230215" sldId="263"/>
            <ac:spMk id="22" creationId="{74B373EA-A924-8B15-8E72-D8DA1D6605D0}"/>
          </ac:spMkLst>
        </pc:spChg>
      </pc:sldChg>
      <pc:sldChg chg="addSp delSp modSp new mod setBg">
        <pc:chgData name="asfia akhtar" userId="cb8b03100cc88330" providerId="LiveId" clId="{827006EF-633B-4E5A-9049-601181DB5F68}" dt="2026-07-13T19:33:49.305" v="2318" actId="26606"/>
        <pc:sldMkLst>
          <pc:docMk/>
          <pc:sldMk cId="3490455462" sldId="264"/>
        </pc:sldMkLst>
        <pc:spChg chg="mod">
          <ac:chgData name="asfia akhtar" userId="cb8b03100cc88330" providerId="LiveId" clId="{827006EF-633B-4E5A-9049-601181DB5F68}" dt="2026-07-13T19:33:49.305" v="2318" actId="26606"/>
          <ac:spMkLst>
            <pc:docMk/>
            <pc:sldMk cId="3490455462" sldId="264"/>
            <ac:spMk id="2" creationId="{B5A5811C-E6D6-C3A0-8E5B-CCD81A841453}"/>
          </ac:spMkLst>
        </pc:spChg>
        <pc:spChg chg="add del mod">
          <ac:chgData name="asfia akhtar" userId="cb8b03100cc88330" providerId="LiveId" clId="{827006EF-633B-4E5A-9049-601181DB5F68}" dt="2026-07-13T19:33:49.305" v="2318" actId="26606"/>
          <ac:spMkLst>
            <pc:docMk/>
            <pc:sldMk cId="3490455462" sldId="264"/>
            <ac:spMk id="3" creationId="{E2916908-76E9-2574-F5F4-B68FD7C0E7BF}"/>
          </ac:spMkLst>
        </pc:spChg>
        <pc:spChg chg="add del">
          <ac:chgData name="asfia akhtar" userId="cb8b03100cc88330" providerId="LiveId" clId="{827006EF-633B-4E5A-9049-601181DB5F68}" dt="2026-07-13T19:33:49.305" v="2318" actId="26606"/>
          <ac:spMkLst>
            <pc:docMk/>
            <pc:sldMk cId="3490455462" sldId="264"/>
            <ac:spMk id="9" creationId="{9F4444CE-BC8D-4D61-B303-4C05614E62AB}"/>
          </ac:spMkLst>
        </pc:spChg>
        <pc:spChg chg="add del">
          <ac:chgData name="asfia akhtar" userId="cb8b03100cc88330" providerId="LiveId" clId="{827006EF-633B-4E5A-9049-601181DB5F68}" dt="2026-07-13T19:33:49.305" v="2318" actId="26606"/>
          <ac:spMkLst>
            <pc:docMk/>
            <pc:sldMk cId="3490455462" sldId="264"/>
            <ac:spMk id="11" creationId="{73772B81-181F-48B7-8826-4D9686D15DF5}"/>
          </ac:spMkLst>
        </pc:spChg>
        <pc:spChg chg="add del">
          <ac:chgData name="asfia akhtar" userId="cb8b03100cc88330" providerId="LiveId" clId="{827006EF-633B-4E5A-9049-601181DB5F68}" dt="2026-07-13T19:33:49.305" v="2318" actId="26606"/>
          <ac:spMkLst>
            <pc:docMk/>
            <pc:sldMk cId="3490455462" sldId="264"/>
            <ac:spMk id="13" creationId="{B2205F6E-03C6-4E92-877C-E2482F6599AA}"/>
          </ac:spMkLst>
        </pc:spChg>
        <pc:graphicFrameChg chg="add del">
          <ac:chgData name="asfia akhtar" userId="cb8b03100cc88330" providerId="LiveId" clId="{827006EF-633B-4E5A-9049-601181DB5F68}" dt="2026-07-13T19:33:49.305" v="2318" actId="26606"/>
          <ac:graphicFrameMkLst>
            <pc:docMk/>
            <pc:sldMk cId="3490455462" sldId="264"/>
            <ac:graphicFrameMk id="5" creationId="{87D654ED-D969-1382-3E89-A6612C57F42B}"/>
          </ac:graphicFrameMkLst>
        </pc:graphicFrameChg>
      </pc:sldChg>
      <pc:sldChg chg="modSp new mod">
        <pc:chgData name="asfia akhtar" userId="cb8b03100cc88330" providerId="LiveId" clId="{827006EF-633B-4E5A-9049-601181DB5F68}" dt="2026-07-09T20:04:27.295" v="2218" actId="1076"/>
        <pc:sldMkLst>
          <pc:docMk/>
          <pc:sldMk cId="3007228139" sldId="265"/>
        </pc:sldMkLst>
        <pc:spChg chg="mod">
          <ac:chgData name="asfia akhtar" userId="cb8b03100cc88330" providerId="LiveId" clId="{827006EF-633B-4E5A-9049-601181DB5F68}" dt="2026-07-09T20:04:27.295" v="2218" actId="1076"/>
          <ac:spMkLst>
            <pc:docMk/>
            <pc:sldMk cId="3007228139" sldId="265"/>
            <ac:spMk id="2" creationId="{D120070C-1577-630F-1D31-0533F003DE53}"/>
          </ac:spMkLst>
        </pc:spChg>
        <pc:spChg chg="mod">
          <ac:chgData name="asfia akhtar" userId="cb8b03100cc88330" providerId="LiveId" clId="{827006EF-633B-4E5A-9049-601181DB5F68}" dt="2026-07-09T20:02:35.136" v="2211" actId="27636"/>
          <ac:spMkLst>
            <pc:docMk/>
            <pc:sldMk cId="3007228139" sldId="265"/>
            <ac:spMk id="3" creationId="{CC48A645-9D84-9ACD-60E1-3BC01B1712CA}"/>
          </ac:spMkLst>
        </pc:spChg>
      </pc:sldChg>
      <pc:sldChg chg="addSp modSp new mod setBg">
        <pc:chgData name="asfia akhtar" userId="cb8b03100cc88330" providerId="LiveId" clId="{827006EF-633B-4E5A-9049-601181DB5F68}" dt="2026-07-13T19:31:52.849" v="2316" actId="113"/>
        <pc:sldMkLst>
          <pc:docMk/>
          <pc:sldMk cId="4148736526" sldId="266"/>
        </pc:sldMkLst>
        <pc:spChg chg="mod">
          <ac:chgData name="asfia akhtar" userId="cb8b03100cc88330" providerId="LiveId" clId="{827006EF-633B-4E5A-9049-601181DB5F68}" dt="2026-07-13T19:28:44.103" v="2289" actId="255"/>
          <ac:spMkLst>
            <pc:docMk/>
            <pc:sldMk cId="4148736526" sldId="266"/>
            <ac:spMk id="2" creationId="{74C44801-FA14-8077-1277-3BEA98E8CE7A}"/>
          </ac:spMkLst>
        </pc:spChg>
        <pc:spChg chg="mod">
          <ac:chgData name="asfia akhtar" userId="cb8b03100cc88330" providerId="LiveId" clId="{827006EF-633B-4E5A-9049-601181DB5F68}" dt="2026-07-13T19:29:57.458" v="2311" actId="14100"/>
          <ac:spMkLst>
            <pc:docMk/>
            <pc:sldMk cId="4148736526" sldId="266"/>
            <ac:spMk id="3" creationId="{75AD0774-129C-4AC2-8BDE-29C6D9649A1E}"/>
          </ac:spMkLst>
        </pc:spChg>
        <pc:graphicFrameChg chg="add mod modGraphic">
          <ac:chgData name="asfia akhtar" userId="cb8b03100cc88330" providerId="LiveId" clId="{827006EF-633B-4E5A-9049-601181DB5F68}" dt="2026-07-13T19:31:52.849" v="2316" actId="113"/>
          <ac:graphicFrameMkLst>
            <pc:docMk/>
            <pc:sldMk cId="4148736526" sldId="266"/>
            <ac:graphicFrameMk id="4" creationId="{837B8545-5347-9E01-6F29-E639EAEAE79C}"/>
          </ac:graphicFrameMkLst>
        </pc:graphicFrameChg>
      </pc:sldChg>
      <pc:sldChg chg="modSp new mod">
        <pc:chgData name="asfia akhtar" userId="cb8b03100cc88330" providerId="LiveId" clId="{827006EF-633B-4E5A-9049-601181DB5F68}" dt="2026-07-09T20:04:43.206" v="2221" actId="27636"/>
        <pc:sldMkLst>
          <pc:docMk/>
          <pc:sldMk cId="3810589963" sldId="267"/>
        </pc:sldMkLst>
        <pc:spChg chg="mod">
          <ac:chgData name="asfia akhtar" userId="cb8b03100cc88330" providerId="LiveId" clId="{827006EF-633B-4E5A-9049-601181DB5F68}" dt="2026-07-09T20:04:43.206" v="2221" actId="27636"/>
          <ac:spMkLst>
            <pc:docMk/>
            <pc:sldMk cId="3810589963" sldId="267"/>
            <ac:spMk id="2" creationId="{7FAC3017-1C2F-1FB0-A2C8-1FE62C81860D}"/>
          </ac:spMkLst>
        </pc:spChg>
        <pc:spChg chg="mod">
          <ac:chgData name="asfia akhtar" userId="cb8b03100cc88330" providerId="LiveId" clId="{827006EF-633B-4E5A-9049-601181DB5F68}" dt="2026-07-09T20:02:35.153" v="2213" actId="27636"/>
          <ac:spMkLst>
            <pc:docMk/>
            <pc:sldMk cId="3810589963" sldId="267"/>
            <ac:spMk id="3" creationId="{C52ACFAB-5728-EFA6-2DEA-9F878279F4B8}"/>
          </ac:spMkLst>
        </pc:spChg>
      </pc:sldChg>
      <pc:sldChg chg="modSp new mod">
        <pc:chgData name="asfia akhtar" userId="cb8b03100cc88330" providerId="LiveId" clId="{827006EF-633B-4E5A-9049-601181DB5F68}" dt="2026-07-09T20:02:35.153" v="2214" actId="27636"/>
        <pc:sldMkLst>
          <pc:docMk/>
          <pc:sldMk cId="2792609715" sldId="268"/>
        </pc:sldMkLst>
        <pc:spChg chg="mod">
          <ac:chgData name="asfia akhtar" userId="cb8b03100cc88330" providerId="LiveId" clId="{827006EF-633B-4E5A-9049-601181DB5F68}" dt="2026-07-09T20:02:34.977" v="2205"/>
          <ac:spMkLst>
            <pc:docMk/>
            <pc:sldMk cId="2792609715" sldId="268"/>
            <ac:spMk id="2" creationId="{1C406B71-6629-B1A5-C84C-EAE37203CA71}"/>
          </ac:spMkLst>
        </pc:spChg>
        <pc:spChg chg="mod">
          <ac:chgData name="asfia akhtar" userId="cb8b03100cc88330" providerId="LiveId" clId="{827006EF-633B-4E5A-9049-601181DB5F68}" dt="2026-07-09T20:02:35.153" v="2214" actId="27636"/>
          <ac:spMkLst>
            <pc:docMk/>
            <pc:sldMk cId="2792609715" sldId="268"/>
            <ac:spMk id="3" creationId="{87BAAC9E-7493-21D4-8222-34F8E9D5FED8}"/>
          </ac:spMkLst>
        </pc:spChg>
      </pc:sldChg>
      <pc:sldChg chg="addSp delSp modSp new mod">
        <pc:chgData name="asfia akhtar" userId="cb8b03100cc88330" providerId="LiveId" clId="{827006EF-633B-4E5A-9049-601181DB5F68}" dt="2026-07-09T20:02:08.609" v="2204"/>
        <pc:sldMkLst>
          <pc:docMk/>
          <pc:sldMk cId="374533698" sldId="269"/>
        </pc:sldMkLst>
        <pc:spChg chg="mod">
          <ac:chgData name="asfia akhtar" userId="cb8b03100cc88330" providerId="LiveId" clId="{827006EF-633B-4E5A-9049-601181DB5F68}" dt="2026-07-09T19:57:27.848" v="2141" actId="122"/>
          <ac:spMkLst>
            <pc:docMk/>
            <pc:sldMk cId="374533698" sldId="269"/>
            <ac:spMk id="2" creationId="{11EB8A33-14B2-5A81-419E-292D8510C0BA}"/>
          </ac:spMkLst>
        </pc:spChg>
        <pc:spChg chg="mod">
          <ac:chgData name="asfia akhtar" userId="cb8b03100cc88330" providerId="LiveId" clId="{827006EF-633B-4E5A-9049-601181DB5F68}" dt="2026-07-09T20:02:08.609" v="2204"/>
          <ac:spMkLst>
            <pc:docMk/>
            <pc:sldMk cId="374533698" sldId="269"/>
            <ac:spMk id="3" creationId="{B1029950-75E9-E0E8-E335-B1A6B3892812}"/>
          </ac:spMkLst>
        </pc:spChg>
      </pc:sldChg>
      <pc:sldChg chg="modSp new mod">
        <pc:chgData name="asfia akhtar" userId="cb8b03100cc88330" providerId="LiveId" clId="{827006EF-633B-4E5A-9049-601181DB5F68}" dt="2026-07-09T20:02:35.064" v="2206" actId="27636"/>
        <pc:sldMkLst>
          <pc:docMk/>
          <pc:sldMk cId="1274149028" sldId="270"/>
        </pc:sldMkLst>
        <pc:spChg chg="mod">
          <ac:chgData name="asfia akhtar" userId="cb8b03100cc88330" providerId="LiveId" clId="{827006EF-633B-4E5A-9049-601181DB5F68}" dt="2026-07-09T20:02:34.977" v="2205"/>
          <ac:spMkLst>
            <pc:docMk/>
            <pc:sldMk cId="1274149028" sldId="270"/>
            <ac:spMk id="2" creationId="{EBA4F337-9DEF-B8DA-2D68-1D9FAA70AD9D}"/>
          </ac:spMkLst>
        </pc:spChg>
        <pc:spChg chg="mod">
          <ac:chgData name="asfia akhtar" userId="cb8b03100cc88330" providerId="LiveId" clId="{827006EF-633B-4E5A-9049-601181DB5F68}" dt="2026-07-09T20:02:35.064" v="2206" actId="27636"/>
          <ac:spMkLst>
            <pc:docMk/>
            <pc:sldMk cId="1274149028" sldId="270"/>
            <ac:spMk id="3" creationId="{3A732FB1-A3E1-5467-433C-5944E6E76D2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A21E1C-B341-4F95-803E-138ECEEF0440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1FD211-7300-489C-A750-40CE562CF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676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1FD211-7300-489C-A750-40CE562CF67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713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1FD211-7300-489C-A750-40CE562CF67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321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621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165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0012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72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263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0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530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916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011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373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42004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1793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030141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2985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5637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634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568CE-F5F6-414C-812F-8EC7C5BAE87D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574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  <p:sldLayoutId id="2147483809" r:id="rId12"/>
    <p:sldLayoutId id="2147483810" r:id="rId13"/>
    <p:sldLayoutId id="2147483811" r:id="rId14"/>
    <p:sldLayoutId id="2147483812" r:id="rId15"/>
    <p:sldLayoutId id="214748381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orld-stroke.org/" TargetMode="External"/><Relationship Id="rId3" Type="http://schemas.openxmlformats.org/officeDocument/2006/relationships/hyperlink" Target="https://www.nice.org.uk/guidance/ng196" TargetMode="External"/><Relationship Id="rId7" Type="http://schemas.openxmlformats.org/officeDocument/2006/relationships/hyperlink" Target="https://www.who.int/" TargetMode="External"/><Relationship Id="rId2" Type="http://schemas.openxmlformats.org/officeDocument/2006/relationships/hyperlink" Target="https://www.strokeguideline.org/?utm_source=chatgpt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mart.servier.com/smart_image/brain-arteries/?utm_source=chatgpt.com" TargetMode="External"/><Relationship Id="rId5" Type="http://schemas.openxmlformats.org/officeDocument/2006/relationships/hyperlink" Target="https://www.nhs.uk/conditions/stroke/?utm_source=chatgpt.com" TargetMode="External"/><Relationship Id="rId4" Type="http://schemas.openxmlformats.org/officeDocument/2006/relationships/hyperlink" Target="https://www.nice.org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FDF42-BB6B-CF50-D45A-7EBE624FD7C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An Evidence-Based Care Plan For a Fictional Patient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BMHP5023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Asfia Akhtar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2432708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Rizwan Nadim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Date: </a:t>
            </a:r>
          </a:p>
        </p:txBody>
      </p:sp>
    </p:spTree>
    <p:extLst>
      <p:ext uri="{BB962C8B-B14F-4D97-AF65-F5344CB8AC3E}">
        <p14:creationId xmlns:p14="http://schemas.microsoft.com/office/powerpoint/2010/main" val="3458744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A11EFF-46DE-BBEC-4DEC-A37655037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F54432-57F1-2DBB-5E7B-A3B4DCF870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135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BAD04-8AEE-D5E6-44FF-F6C3DB443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14399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Introduction to Stroke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30C735-69F8-29DA-FF3F-B6584F400C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600"/>
            <a:ext cx="7518400" cy="54863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What is a Stroke?</a:t>
            </a: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 stroke is a medical emergency caused by an interruption of blood flow to the brain or the rupture of a cerebral blood vessel (National Clinical Guidelines for Stroke, 2023).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Around 85% of strokes are ischaemic, caused by a blood clot, while 15% are haemorrhagic, caused by bleeding in the brain (Feigin et al., 2021).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Without oxygen and glucose, brain cells begin to die within minutes, leading to neurological impairment (Waugh and Grant, 2022).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Prompt recognition using FAST assessment enables rapid intervention and improves patient outcomes (National Clinical Guidelines for Stroke, 2023; NHS England, 2024).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Stroke remains one of the leading causes of long-term disability worldwide, highlighting the importance of timely diagnosis, evidence-based management and multidisciplinary rehabilitation to improve patient outcomes (Feigin et al., 2021).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023223D-E8E8-E041-F610-F5987E2991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6601" y="1430868"/>
            <a:ext cx="3629274" cy="469053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B69CC7B-BD7E-D201-BDDE-2E886FE01771}"/>
              </a:ext>
            </a:extLst>
          </p:cNvPr>
          <p:cNvSpPr txBox="1"/>
          <p:nvPr/>
        </p:nvSpPr>
        <p:spPr>
          <a:xfrm>
            <a:off x="8932333" y="6129868"/>
            <a:ext cx="317500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Source: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Servier Medical Art (2025), CC BY 4.0</a:t>
            </a:r>
          </a:p>
        </p:txBody>
      </p:sp>
    </p:spTree>
    <p:extLst>
      <p:ext uri="{BB962C8B-B14F-4D97-AF65-F5344CB8AC3E}">
        <p14:creationId xmlns:p14="http://schemas.microsoft.com/office/powerpoint/2010/main" val="2104304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13600-E90D-BF91-1A82-6E5DE60AA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53439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Fictional Patient Profile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B0642-A016-04F6-4200-E203D46B6E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265" y="869659"/>
            <a:ext cx="5875867" cy="5988341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6400" b="1" dirty="0">
                <a:latin typeface="Arial" panose="020B0604020202020204" pitchFamily="34" charset="0"/>
                <a:cs typeface="Arial" panose="020B0604020202020204" pitchFamily="34" charset="0"/>
              </a:rPr>
              <a:t>Patient Demographics</a:t>
            </a:r>
          </a:p>
          <a:p>
            <a:endParaRPr lang="en-GB" sz="6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6400" b="1" dirty="0">
                <a:latin typeface="Arial" panose="020B0604020202020204" pitchFamily="34" charset="0"/>
                <a:cs typeface="Arial" panose="020B0604020202020204" pitchFamily="34" charset="0"/>
              </a:rPr>
              <a:t>Mr John Williams (Fictional Patient)</a:t>
            </a:r>
          </a:p>
          <a:p>
            <a:r>
              <a:rPr lang="en-GB" sz="6400" b="1" dirty="0">
                <a:latin typeface="Arial" panose="020B0604020202020204" pitchFamily="34" charset="0"/>
                <a:cs typeface="Arial" panose="020B0604020202020204" pitchFamily="34" charset="0"/>
              </a:rPr>
              <a:t>Age:</a:t>
            </a:r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 69 years </a:t>
            </a:r>
          </a:p>
          <a:p>
            <a:r>
              <a:rPr lang="en-GB" sz="6400" b="1" dirty="0">
                <a:latin typeface="Arial" panose="020B0604020202020204" pitchFamily="34" charset="0"/>
                <a:cs typeface="Arial" panose="020B0604020202020204" pitchFamily="34" charset="0"/>
              </a:rPr>
              <a:t>Sex:</a:t>
            </a:r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 Male </a:t>
            </a:r>
          </a:p>
          <a:p>
            <a:r>
              <a:rPr lang="en-GB" sz="6400" b="1" dirty="0">
                <a:latin typeface="Arial" panose="020B0604020202020204" pitchFamily="34" charset="0"/>
                <a:cs typeface="Arial" panose="020B0604020202020204" pitchFamily="34" charset="0"/>
              </a:rPr>
              <a:t>Ethnicity:</a:t>
            </a:r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 White British </a:t>
            </a:r>
          </a:p>
          <a:p>
            <a:r>
              <a:rPr lang="en-GB" sz="6400" b="1" dirty="0">
                <a:latin typeface="Arial" panose="020B0604020202020204" pitchFamily="34" charset="0"/>
                <a:cs typeface="Arial" panose="020B0604020202020204" pitchFamily="34" charset="0"/>
              </a:rPr>
              <a:t>Occupation:</a:t>
            </a:r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 Retired electrician </a:t>
            </a:r>
          </a:p>
          <a:p>
            <a:r>
              <a:rPr lang="en-GB" sz="6400" b="1" dirty="0">
                <a:latin typeface="Arial" panose="020B0604020202020204" pitchFamily="34" charset="0"/>
                <a:cs typeface="Arial" panose="020B0604020202020204" pitchFamily="34" charset="0"/>
              </a:rPr>
              <a:t>Living situation:</a:t>
            </a:r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 Lives with his wife in a two-storey home </a:t>
            </a:r>
          </a:p>
          <a:p>
            <a:r>
              <a:rPr lang="en-GB" sz="6400" b="1" dirty="0">
                <a:latin typeface="Arial" panose="020B0604020202020204" pitchFamily="34" charset="0"/>
                <a:cs typeface="Arial" panose="020B0604020202020204" pitchFamily="34" charset="0"/>
              </a:rPr>
              <a:t>Marital status:</a:t>
            </a:r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 Married </a:t>
            </a:r>
          </a:p>
          <a:p>
            <a:r>
              <a:rPr lang="en-GB" sz="6400" b="1" dirty="0">
                <a:latin typeface="Arial" panose="020B0604020202020204" pitchFamily="34" charset="0"/>
                <a:cs typeface="Arial" panose="020B0604020202020204" pitchFamily="34" charset="0"/>
              </a:rPr>
              <a:t>BMI:</a:t>
            </a:r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 31 kg/m² (Obese Class I) </a:t>
            </a:r>
          </a:p>
          <a:p>
            <a:b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6400" b="1" dirty="0">
                <a:latin typeface="Arial" panose="020B0604020202020204" pitchFamily="34" charset="0"/>
                <a:cs typeface="Arial" panose="020B0604020202020204" pitchFamily="34" charset="0"/>
              </a:rPr>
              <a:t>Medical History</a:t>
            </a:r>
          </a:p>
          <a:p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Hypertension (diagnosed 12 years ago) </a:t>
            </a:r>
          </a:p>
          <a:p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Atrial fibrillation </a:t>
            </a:r>
          </a:p>
          <a:p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Hypercholesterolaemia </a:t>
            </a:r>
          </a:p>
          <a:p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Former smoker (35 pack-year history) </a:t>
            </a:r>
          </a:p>
          <a:p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No previous history of stroke </a:t>
            </a:r>
          </a:p>
          <a:p>
            <a:pPr marL="0" indent="0">
              <a:buNone/>
            </a:pPr>
            <a:br>
              <a:rPr lang="en-GB" sz="4500" dirty="0"/>
            </a:br>
            <a:endParaRPr lang="en-GB" sz="45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9FA1E3E-25B0-97B9-B549-C21EF489933A}"/>
              </a:ext>
            </a:extLst>
          </p:cNvPr>
          <p:cNvSpPr txBox="1"/>
          <p:nvPr/>
        </p:nvSpPr>
        <p:spPr>
          <a:xfrm>
            <a:off x="6316133" y="853440"/>
            <a:ext cx="5875867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Presenting Symptoms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Sudden left-sided weakness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Facial drooping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Slurred speech (dysarthria)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Reduced balance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Difficulty walking </a:t>
            </a:r>
          </a:p>
          <a:p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Diagnosis: Acute ischaemic stroke affecting the right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middle cerebral artery (MCA).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Patient-Centred Goals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Regain independent mobility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Return to daily activities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Reduce the risk of recurrent stroke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Improve quality of life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/>
          </a:p>
          <a:p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</a:p>
          <a:p>
            <a:endParaRPr lang="en-GB" sz="1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(NICE, 2023);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(National Clinical Guideline for Stroke, 2023)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791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8C291-1906-061F-F074-E39838D32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015999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Application of Stroke to the Nervous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C91113-E87B-47C5-033D-442135A63B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8633" y="905935"/>
            <a:ext cx="7518400" cy="55541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Normal Anatomy and Physiology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The brain is the body's control centre, regulating movement, sensation, memory and communication (Waugh and Grant, 2022).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Neurons depend on a continuous supply of oxygen and glucose delivered through the cerebral circulation to function effectively (Tortora and Derrickson, 2021).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The middle cerebral artery (MCA) supplies regions responsible for voluntary movement, sensory perception and language (Waugh and Grant, 2022). </a:t>
            </a:r>
          </a:p>
          <a:p>
            <a:pPr marL="0" indent="0">
              <a:buNone/>
            </a:pPr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Effects of Stroke on the Nervous System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An ischaemic stroke blocks cerebral blood flow, depriving brain tissue of oxygen and nutrients (Intercollegiate Stroke Working Party, 2023).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Reduced cerebral perfusion leads to neuronal dysfunction, resulting in neurological deficits that vary according to the affected brain region (Feigin et al., 2021).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In Mr John Williams, occlusion of the right MCA caused left-sided weakness, facial droop and impaired mobility (Intercollegiate Stroke Working Party, 2023).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77F3E7-168B-79C6-6E39-5F9EBF9BAF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3534" y="1517522"/>
            <a:ext cx="3750734" cy="44260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062C84E-EF02-79A1-4476-A3BEFF8175D5}"/>
              </a:ext>
            </a:extLst>
          </p:cNvPr>
          <p:cNvSpPr txBox="1"/>
          <p:nvPr/>
        </p:nvSpPr>
        <p:spPr>
          <a:xfrm>
            <a:off x="8911288" y="6037943"/>
            <a:ext cx="312777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Source: Servier Medical Art (2025), CC BY 4.0.</a:t>
            </a:r>
          </a:p>
        </p:txBody>
      </p:sp>
    </p:spTree>
    <p:extLst>
      <p:ext uri="{BB962C8B-B14F-4D97-AF65-F5344CB8AC3E}">
        <p14:creationId xmlns:p14="http://schemas.microsoft.com/office/powerpoint/2010/main" val="3363668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FF1D2-B17C-28CF-2B42-246966C7C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067" y="1"/>
            <a:ext cx="12081933" cy="956732"/>
          </a:xfrm>
        </p:spPr>
        <p:txBody>
          <a:bodyPr>
            <a:no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Application of Stroke to the Musculoskeletal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1E90F-54CD-20B4-708E-1E7E7599F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70000"/>
            <a:ext cx="6409267" cy="542713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700" b="1" dirty="0">
                <a:latin typeface="Arial" panose="020B0604020202020204" pitchFamily="34" charset="0"/>
                <a:cs typeface="Arial" panose="020B0604020202020204" pitchFamily="34" charset="0"/>
              </a:rPr>
              <a:t>Normal Anatomy and Physiology</a:t>
            </a:r>
          </a:p>
          <a:p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The musculoskeletal system consists of bones, skeletal muscles and joints that work together to enable movement and maintain posture (Waugh and Grant, 2022). </a:t>
            </a:r>
          </a:p>
          <a:p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Skeletal muscles rely on nerve impulses from the brain to produce voluntary movement and coordinate balance (Waugh and Grant, 2022). </a:t>
            </a:r>
          </a:p>
          <a:p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Normal muscle function depends on an intact nervous system to transmit signals efficiently (Tortora and Derrickson, 2021). </a:t>
            </a:r>
          </a:p>
          <a:p>
            <a:pPr marL="0" indent="0">
              <a:buNone/>
            </a:pPr>
            <a:b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700" b="1" dirty="0">
                <a:latin typeface="Arial" panose="020B0604020202020204" pitchFamily="34" charset="0"/>
                <a:cs typeface="Arial" panose="020B0604020202020204" pitchFamily="34" charset="0"/>
              </a:rPr>
              <a:t>Application of Stroke</a:t>
            </a:r>
          </a:p>
          <a:p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Damage to the right cerebral hemisphere disrupted neural pathways controlling the left side of the body (Intercollegiate Stroke Working Party, 2023). </a:t>
            </a:r>
          </a:p>
          <a:p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Mr John Williams developed left-sided weakness (hemiparesis), impaired balance and reduced mobility following his stroke (NICE, 2023). </a:t>
            </a:r>
          </a:p>
          <a:p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Reduced movement increases the risk of muscle wasting, joint stiffness and falls, highlighting the need for early rehabilitation (Langhorne et al., 2020).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EB2613-D342-616F-C130-2CBB29485C81}"/>
              </a:ext>
            </a:extLst>
          </p:cNvPr>
          <p:cNvSpPr/>
          <p:nvPr/>
        </p:nvSpPr>
        <p:spPr>
          <a:xfrm>
            <a:off x="8143177" y="1250340"/>
            <a:ext cx="3259667" cy="64685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Brain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1772DB2-1DFF-0344-EA47-C8D3195F43A0}"/>
              </a:ext>
            </a:extLst>
          </p:cNvPr>
          <p:cNvSpPr/>
          <p:nvPr/>
        </p:nvSpPr>
        <p:spPr>
          <a:xfrm>
            <a:off x="8143177" y="2307056"/>
            <a:ext cx="3259667" cy="64685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Damaged nerve signals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103452B-6059-34B8-550A-0BFEEEEA6BB7}"/>
              </a:ext>
            </a:extLst>
          </p:cNvPr>
          <p:cNvSpPr/>
          <p:nvPr/>
        </p:nvSpPr>
        <p:spPr>
          <a:xfrm>
            <a:off x="8143177" y="3363772"/>
            <a:ext cx="3259667" cy="64685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Muscles receive fewer signals 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2786D1C-E6EE-1723-DED5-72FC3AEBE6B3}"/>
              </a:ext>
            </a:extLst>
          </p:cNvPr>
          <p:cNvSpPr/>
          <p:nvPr/>
        </p:nvSpPr>
        <p:spPr>
          <a:xfrm>
            <a:off x="8143177" y="4420488"/>
            <a:ext cx="3259667" cy="64685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Weakness (Hemiparesis)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9AB87050-DC3C-7370-1C78-9CA6968C04EC}"/>
              </a:ext>
            </a:extLst>
          </p:cNvPr>
          <p:cNvSpPr/>
          <p:nvPr/>
        </p:nvSpPr>
        <p:spPr>
          <a:xfrm>
            <a:off x="8143177" y="5477207"/>
            <a:ext cx="3259667" cy="64685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Reduced mobility</a:t>
            </a:r>
          </a:p>
        </p:txBody>
      </p:sp>
      <p:sp>
        <p:nvSpPr>
          <p:cNvPr id="16" name="Arrow: Down 15">
            <a:extLst>
              <a:ext uri="{FF2B5EF4-FFF2-40B4-BE49-F238E27FC236}">
                <a16:creationId xmlns:a16="http://schemas.microsoft.com/office/drawing/2014/main" id="{58154851-2D61-4879-017D-43123D09CE69}"/>
              </a:ext>
            </a:extLst>
          </p:cNvPr>
          <p:cNvSpPr/>
          <p:nvPr/>
        </p:nvSpPr>
        <p:spPr>
          <a:xfrm>
            <a:off x="9674434" y="2001891"/>
            <a:ext cx="197153" cy="20046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rrow: Down 17">
            <a:extLst>
              <a:ext uri="{FF2B5EF4-FFF2-40B4-BE49-F238E27FC236}">
                <a16:creationId xmlns:a16="http://schemas.microsoft.com/office/drawing/2014/main" id="{C4AAF816-6F62-7E68-47C3-BC52CE41C02B}"/>
              </a:ext>
            </a:extLst>
          </p:cNvPr>
          <p:cNvSpPr/>
          <p:nvPr/>
        </p:nvSpPr>
        <p:spPr>
          <a:xfrm>
            <a:off x="9674434" y="5172039"/>
            <a:ext cx="197153" cy="20046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Arrow: Down 19">
            <a:extLst>
              <a:ext uri="{FF2B5EF4-FFF2-40B4-BE49-F238E27FC236}">
                <a16:creationId xmlns:a16="http://schemas.microsoft.com/office/drawing/2014/main" id="{CF03AF0E-97EB-48B2-3843-EDF748437F6C}"/>
              </a:ext>
            </a:extLst>
          </p:cNvPr>
          <p:cNvSpPr/>
          <p:nvPr/>
        </p:nvSpPr>
        <p:spPr>
          <a:xfrm>
            <a:off x="9674434" y="4115323"/>
            <a:ext cx="197153" cy="20046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Arrow: Down 21">
            <a:extLst>
              <a:ext uri="{FF2B5EF4-FFF2-40B4-BE49-F238E27FC236}">
                <a16:creationId xmlns:a16="http://schemas.microsoft.com/office/drawing/2014/main" id="{74B373EA-A924-8B15-8E72-D8DA1D6605D0}"/>
              </a:ext>
            </a:extLst>
          </p:cNvPr>
          <p:cNvSpPr/>
          <p:nvPr/>
        </p:nvSpPr>
        <p:spPr>
          <a:xfrm>
            <a:off x="9674434" y="3058607"/>
            <a:ext cx="197153" cy="20046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2302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719AD-3A2B-5AB8-60DA-B581CF1F7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0068"/>
            <a:ext cx="10515600" cy="1016000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Pathophysiology of Ischaemic Stroke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09D88C-3EAF-5533-C18A-1E685837FC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91733"/>
            <a:ext cx="6028267" cy="5156199"/>
          </a:xfrm>
        </p:spPr>
        <p:txBody>
          <a:bodyPr>
            <a:norm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Ischaemic stroke occurs when a cerebral artery becomes blocked, restricting blood flow to the brain (Intercollegiate Stroke Working Party, 2023).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Reduced cerebral perfusion deprives neurons of oxygen and glucose, impairing normal cellular metabolism (Tortora and Derrickson, 2021).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ATP depletion disrupts neuronal function and leads to irreversible brain cell injury if cerebral blood flow is not restored promptly (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Grefkes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and Fink, 2020).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An inflammatory response and cerebral oedema develop, increasing pressure within the affected brain tissue (Intercollegiate Stroke Working Party, 2023).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In Mr John Williams, occlusion of the right middle cerebral artery resulted in neurological deficits affecting movement and coordination (Intercollegiate Stroke Working Party, 2023).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33B2D325-3C05-7E9F-6E9B-147BA96523B5}"/>
              </a:ext>
            </a:extLst>
          </p:cNvPr>
          <p:cNvSpPr/>
          <p:nvPr/>
        </p:nvSpPr>
        <p:spPr>
          <a:xfrm>
            <a:off x="8112639" y="1591733"/>
            <a:ext cx="3259667" cy="64685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🩸 </a:t>
            </a:r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Blood clot blocks MCA</a:t>
            </a:r>
            <a:endPara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16B40F8-07A6-8125-378A-17602765FACE}"/>
              </a:ext>
            </a:extLst>
          </p:cNvPr>
          <p:cNvSpPr/>
          <p:nvPr/>
        </p:nvSpPr>
        <p:spPr>
          <a:xfrm>
            <a:off x="8112638" y="5551881"/>
            <a:ext cx="3259667" cy="64685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🚶 </a:t>
            </a:r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Stroke symptoms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B1C128B-E883-F307-2E2B-26F7031C3D5E}"/>
              </a:ext>
            </a:extLst>
          </p:cNvPr>
          <p:cNvSpPr/>
          <p:nvPr/>
        </p:nvSpPr>
        <p:spPr>
          <a:xfrm>
            <a:off x="8112638" y="4574852"/>
            <a:ext cx="3259667" cy="64685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r>
              <a:rPr lang="en-GB" dirty="0">
                <a:solidFill>
                  <a:schemeClr val="tx1"/>
                </a:solidFill>
              </a:rPr>
              <a:t>💀 </a:t>
            </a:r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Neuronal cell death</a:t>
            </a:r>
            <a:br>
              <a:rPr lang="en-GB" sz="1600" dirty="0"/>
            </a:br>
            <a:endParaRPr lang="en-GB" sz="1600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97F2FD-55BA-2476-9F2E-D663DD0BD21A}"/>
              </a:ext>
            </a:extLst>
          </p:cNvPr>
          <p:cNvSpPr/>
          <p:nvPr/>
        </p:nvSpPr>
        <p:spPr>
          <a:xfrm>
            <a:off x="8112638" y="3597822"/>
            <a:ext cx="3259667" cy="64685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⚡ </a:t>
            </a:r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Reduced oxygen and glucose supply</a:t>
            </a:r>
            <a:endPara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50F9E50A-725C-91A0-C025-090F3DEB3D9F}"/>
              </a:ext>
            </a:extLst>
          </p:cNvPr>
          <p:cNvSpPr/>
          <p:nvPr/>
        </p:nvSpPr>
        <p:spPr>
          <a:xfrm>
            <a:off x="8112638" y="2620792"/>
            <a:ext cx="3259667" cy="64685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🧠 </a:t>
            </a:r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Reduced cerebral blood flow</a:t>
            </a:r>
            <a:endPara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58118301-5478-6885-14A8-ABC2279AF022}"/>
              </a:ext>
            </a:extLst>
          </p:cNvPr>
          <p:cNvSpPr/>
          <p:nvPr/>
        </p:nvSpPr>
        <p:spPr>
          <a:xfrm>
            <a:off x="9643895" y="2355470"/>
            <a:ext cx="197153" cy="20046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Arrow: Down 13">
            <a:extLst>
              <a:ext uri="{FF2B5EF4-FFF2-40B4-BE49-F238E27FC236}">
                <a16:creationId xmlns:a16="http://schemas.microsoft.com/office/drawing/2014/main" id="{95E17874-15A5-0193-30D3-A485BB3DECC6}"/>
              </a:ext>
            </a:extLst>
          </p:cNvPr>
          <p:cNvSpPr/>
          <p:nvPr/>
        </p:nvSpPr>
        <p:spPr>
          <a:xfrm>
            <a:off x="9643895" y="5286560"/>
            <a:ext cx="197153" cy="20046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Arrow: Down 15">
            <a:extLst>
              <a:ext uri="{FF2B5EF4-FFF2-40B4-BE49-F238E27FC236}">
                <a16:creationId xmlns:a16="http://schemas.microsoft.com/office/drawing/2014/main" id="{9CEDAB08-0732-05F6-DB78-92D07744CF3F}"/>
              </a:ext>
            </a:extLst>
          </p:cNvPr>
          <p:cNvSpPr/>
          <p:nvPr/>
        </p:nvSpPr>
        <p:spPr>
          <a:xfrm>
            <a:off x="9643895" y="4309530"/>
            <a:ext cx="197153" cy="20046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rrow: Down 17">
            <a:extLst>
              <a:ext uri="{FF2B5EF4-FFF2-40B4-BE49-F238E27FC236}">
                <a16:creationId xmlns:a16="http://schemas.microsoft.com/office/drawing/2014/main" id="{D4D19BCA-8350-13DD-362C-352D494BA6B3}"/>
              </a:ext>
            </a:extLst>
          </p:cNvPr>
          <p:cNvSpPr/>
          <p:nvPr/>
        </p:nvSpPr>
        <p:spPr>
          <a:xfrm>
            <a:off x="9643895" y="3332500"/>
            <a:ext cx="197153" cy="20046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C93573-D9A1-79B7-CBEC-7A149F7D9DE4}"/>
              </a:ext>
            </a:extLst>
          </p:cNvPr>
          <p:cNvSpPr txBox="1"/>
          <p:nvPr/>
        </p:nvSpPr>
        <p:spPr>
          <a:xfrm>
            <a:off x="7951148" y="6198735"/>
            <a:ext cx="395653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Adapted from: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Intercollegiate Stroke Working Party (2023); </a:t>
            </a:r>
          </a:p>
          <a:p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Grefkes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and Fink (2020).</a:t>
            </a:r>
          </a:p>
        </p:txBody>
      </p:sp>
    </p:spTree>
    <p:extLst>
      <p:ext uri="{BB962C8B-B14F-4D97-AF65-F5344CB8AC3E}">
        <p14:creationId xmlns:p14="http://schemas.microsoft.com/office/powerpoint/2010/main" val="3666299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A5811C-E6D6-C3A0-8E5B-CCD81A841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55132"/>
          </a:xfrm>
        </p:spPr>
        <p:txBody>
          <a:bodyPr>
            <a:normAutofit/>
          </a:bodyPr>
          <a:lstStyle/>
          <a:p>
            <a:pPr algn="ctr"/>
            <a:r>
              <a:rPr lang="en-GB" sz="4000">
                <a:latin typeface="Arial" panose="020B0604020202020204" pitchFamily="34" charset="0"/>
                <a:cs typeface="Arial" panose="020B0604020202020204" pitchFamily="34" charset="0"/>
              </a:rPr>
              <a:t>Risk Factors for Stroke</a:t>
            </a: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16908-76E9-2574-F5F4-B68FD7C0E7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2" y="855133"/>
            <a:ext cx="12124267" cy="600286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Non-modifiable Risk Factors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Age: Stroke risk increases significantly after 55 years (Feigin et al., 2021).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Sex: Males have a higher lifetime risk of stroke than females (World Stroke Organization, 2022).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Ethnicity and genetics: Family history and genetic predisposition may increase stroke susceptibility (Intercollegiate Stroke Working Party, 2023). </a:t>
            </a:r>
          </a:p>
          <a:p>
            <a:pPr marL="0" indent="0">
              <a:buNone/>
            </a:pP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Modifiable Risk Factors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Hypertension: The strongest modifiable risk factor, contributing to arterial damage and reduced vascular integrity (NICE, 2023).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Atrial fibrillation: Increases the risk of embolic stroke due to thrombus formation within the atria (NICE, 2021).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Obesity (BMI 31 kg/m²): Associated with hypertension, dyslipidaemia and increased cardiovascular risk (WHO, 2024).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Former smoker: Long-term smoking damages blood vessels and accelerates atherosclerosis (NHS England, 2024).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Hypercholesterolaemia: Promotes plaque formation within arteries, increasing the risk of ischaemic stroke (Feigin et al., 2021). 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Application to Mr John Williams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Mr John Williams presented with multiple modifiable cardiovascular risk factors, highlighting the importance of prevention through lifestyle modification, medication adherence and regular clinical monitoring (Intercollegiate Stroke Working Party, 2023).</a:t>
            </a:r>
          </a:p>
          <a:p>
            <a:pPr marL="0" indent="0">
              <a:buNone/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4904554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0070C-1577-630F-1D31-0533F003D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0067"/>
            <a:ext cx="10515600" cy="1397000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Diagnosis and Assessment Stroke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48A645-9D84-9ACD-60E1-3BC01B171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41400"/>
            <a:ext cx="10515600" cy="476673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1900" b="1" dirty="0">
                <a:latin typeface="Arial" panose="020B0604020202020204" pitchFamily="34" charset="0"/>
                <a:cs typeface="Arial" panose="020B0604020202020204" pitchFamily="34" charset="0"/>
              </a:rPr>
              <a:t>Initial Assessment</a:t>
            </a:r>
          </a:p>
          <a:p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Stroke is rapidly identified using the FAST assessment to recognise facial weakness, arm weakness and speech difficulties 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(NHS England, 2024).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The NIH Stroke Scale (NIHSS) is used to assess stroke severity and guide treatment decisions 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(Powers et al., 2019).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900" b="1" dirty="0">
                <a:latin typeface="Arial" panose="020B0604020202020204" pitchFamily="34" charset="0"/>
                <a:cs typeface="Arial" panose="020B0604020202020204" pitchFamily="34" charset="0"/>
              </a:rPr>
              <a:t>Diagnostic Investigations</a:t>
            </a:r>
          </a:p>
          <a:p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CT brain scan: Differentiates between ischaemic and haemorrhagic stroke before treatment 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(Intercollegiate Stroke Working Party, 2023).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MRI scan: Detects early brain tissue damage and confirms the affected area 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(NICE, 2023).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ECG: Identifies atrial fibrillation as a potential cause of embolic stroke 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(NICE, 2021).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Blood tests: Assess glucose, clotting profile, renal function and cholesterol levels 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(Intercollegiate Stroke Working Party, 2023).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900" b="1" dirty="0">
                <a:latin typeface="Arial" panose="020B0604020202020204" pitchFamily="34" charset="0"/>
                <a:cs typeface="Arial" panose="020B0604020202020204" pitchFamily="34" charset="0"/>
              </a:rPr>
              <a:t>Application to Mr John Williams</a:t>
            </a:r>
          </a:p>
          <a:p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Mr John Williams underwent an urgent CT scan, ECG and blood tests, confirming an acute ischaemic stroke affecting the right middle cerebral artery, allowing timely evidence-based treatment 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(Intercollegiate Stroke Working Party, 2023).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72281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44801-FA14-8077-1277-3BEA98E8C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9574"/>
            <a:ext cx="12096306" cy="884583"/>
          </a:xfrm>
        </p:spPr>
        <p:txBody>
          <a:bodyPr anchor="t">
            <a:norm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Personalised Care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AD0774-129C-4AC2-8BDE-29C6D9649A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235" y="5348848"/>
            <a:ext cx="11855918" cy="131036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sz="17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700" b="1" dirty="0">
                <a:latin typeface="Arial" panose="020B0604020202020204" pitchFamily="34" charset="0"/>
                <a:cs typeface="Arial" panose="020B0604020202020204" pitchFamily="34" charset="0"/>
              </a:rPr>
              <a:t>Application to Mr John Williams</a:t>
            </a:r>
          </a:p>
          <a:p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Mr John Williams requires an individualised care plan focused on restoring mobility, preventing complications and supporting a safe return home with his wife </a:t>
            </a:r>
            <a:r>
              <a:rPr lang="en-GB" sz="1700" i="1" dirty="0">
                <a:latin typeface="Arial" panose="020B0604020202020204" pitchFamily="34" charset="0"/>
                <a:cs typeface="Arial" panose="020B0604020202020204" pitchFamily="34" charset="0"/>
              </a:rPr>
              <a:t>(Intercollegiate Stroke Working Party, 2023).</a:t>
            </a: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500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37B8545-5347-9E01-6F29-E639EAEAE7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6072301"/>
              </p:ext>
            </p:extLst>
          </p:nvPr>
        </p:nvGraphicFramePr>
        <p:xfrm>
          <a:off x="168041" y="816638"/>
          <a:ext cx="11855918" cy="440920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79746">
                  <a:extLst>
                    <a:ext uri="{9D8B030D-6E8A-4147-A177-3AD203B41FA5}">
                      <a16:colId xmlns:a16="http://schemas.microsoft.com/office/drawing/2014/main" val="4003376861"/>
                    </a:ext>
                  </a:extLst>
                </a:gridCol>
                <a:gridCol w="4096426">
                  <a:extLst>
                    <a:ext uri="{9D8B030D-6E8A-4147-A177-3AD203B41FA5}">
                      <a16:colId xmlns:a16="http://schemas.microsoft.com/office/drawing/2014/main" val="294182538"/>
                    </a:ext>
                  </a:extLst>
                </a:gridCol>
                <a:gridCol w="3879746">
                  <a:extLst>
                    <a:ext uri="{9D8B030D-6E8A-4147-A177-3AD203B41FA5}">
                      <a16:colId xmlns:a16="http://schemas.microsoft.com/office/drawing/2014/main" val="3183334380"/>
                    </a:ext>
                  </a:extLst>
                </a:gridCol>
              </a:tblGrid>
              <a:tr h="45418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6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Care Need</a:t>
                      </a:r>
                      <a:endParaRPr lang="en-GB" sz="16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6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Evidence-Based Intervention</a:t>
                      </a:r>
                      <a:endParaRPr lang="en-GB" sz="16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Expected Outcome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171" marR="55171" marT="27586" marB="27586" anchor="ctr"/>
                </a:tc>
                <a:extLst>
                  <a:ext uri="{0D108BD9-81ED-4DB2-BD59-A6C34878D82A}">
                    <a16:rowId xmlns:a16="http://schemas.microsoft.com/office/drawing/2014/main" val="1346699616"/>
                  </a:ext>
                </a:extLst>
              </a:tr>
              <a:tr h="53647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Acute treatment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Assess eligibility for thrombolysis (NICE, 2023)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Restore cerebral blood flow...</a:t>
                      </a:r>
                    </a:p>
                  </a:txBody>
                  <a:tcPr marL="55171" marR="55171" marT="27586" marB="27586" anchor="ctr"/>
                </a:tc>
                <a:extLst>
                  <a:ext uri="{0D108BD9-81ED-4DB2-BD59-A6C34878D82A}">
                    <a16:rowId xmlns:a16="http://schemas.microsoft.com/office/drawing/2014/main" val="3551226098"/>
                  </a:ext>
                </a:extLst>
              </a:tr>
              <a:tr h="80504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Neurological monitoring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Monitor neurological observations... (Intercollegiate Stroke Working Party, 2023)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Detect deterioration...</a:t>
                      </a:r>
                    </a:p>
                  </a:txBody>
                  <a:tcPr marL="55171" marR="55171" marT="27586" marB="27586" anchor="ctr"/>
                </a:tc>
                <a:extLst>
                  <a:ext uri="{0D108BD9-81ED-4DB2-BD59-A6C34878D82A}">
                    <a16:rowId xmlns:a16="http://schemas.microsoft.com/office/drawing/2014/main" val="884630969"/>
                  </a:ext>
                </a:extLst>
              </a:tr>
              <a:tr h="45418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Swallow assessment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Complete swallow assessment (NICE, 2023)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Reduce aspiration risk.</a:t>
                      </a:r>
                    </a:p>
                  </a:txBody>
                  <a:tcPr marL="55171" marR="55171" marT="27586" marB="27586" anchor="ctr"/>
                </a:tc>
                <a:extLst>
                  <a:ext uri="{0D108BD9-81ED-4DB2-BD59-A6C34878D82A}">
                    <a16:rowId xmlns:a16="http://schemas.microsoft.com/office/drawing/2014/main" val="4142005847"/>
                  </a:ext>
                </a:extLst>
              </a:tr>
              <a:tr h="62961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Rehabilitation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Begin physiotherapy and occupational therapy (Langhorne et al., 2020)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Improve mobility...</a:t>
                      </a:r>
                    </a:p>
                  </a:txBody>
                  <a:tcPr marL="55171" marR="55171" marT="27586" marB="27586" anchor="ctr"/>
                </a:tc>
                <a:extLst>
                  <a:ext uri="{0D108BD9-81ED-4DB2-BD59-A6C34878D82A}">
                    <a16:rowId xmlns:a16="http://schemas.microsoft.com/office/drawing/2014/main" val="7034946"/>
                  </a:ext>
                </a:extLst>
              </a:tr>
              <a:tr h="80504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Medication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Optimise antihypertensive, anticoagulant and lipid-lowering therapy (NICE, 2021)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Reduce recurrent stroke risk.</a:t>
                      </a:r>
                    </a:p>
                  </a:txBody>
                  <a:tcPr marL="55171" marR="55171" marT="27586" marB="27586" anchor="ctr"/>
                </a:tc>
                <a:extLst>
                  <a:ext uri="{0D108BD9-81ED-4DB2-BD59-A6C34878D82A}">
                    <a16:rowId xmlns:a16="http://schemas.microsoft.com/office/drawing/2014/main" val="2845492590"/>
                  </a:ext>
                </a:extLst>
              </a:tr>
              <a:tr h="62961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Lifestyle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Smoking cessation, diet and exercise (NHS England, 2024)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Improve long-term cardiovascular health.</a:t>
                      </a:r>
                    </a:p>
                  </a:txBody>
                  <a:tcPr marL="55171" marR="55171" marT="27586" marB="27586" anchor="ctr"/>
                </a:tc>
                <a:extLst>
                  <a:ext uri="{0D108BD9-81ED-4DB2-BD59-A6C34878D82A}">
                    <a16:rowId xmlns:a16="http://schemas.microsoft.com/office/drawing/2014/main" val="20058683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87365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AC3017-1C2F-1FB0-A2C8-1FE62C818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7867"/>
            <a:ext cx="10515600" cy="6604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Multidisciplinary Team (MDT)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2ACFAB-5728-EFA6-2DEA-9F878279F4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27884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1900" b="1" dirty="0">
                <a:latin typeface="Arial" panose="020B0604020202020204" pitchFamily="34" charset="0"/>
                <a:cs typeface="Arial" panose="020B0604020202020204" pitchFamily="34" charset="0"/>
              </a:rPr>
              <a:t>Key Healthcare Professionals</a:t>
            </a:r>
          </a:p>
          <a:p>
            <a:endParaRPr lang="en-GB" sz="19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900" b="1" dirty="0">
                <a:latin typeface="Arial" panose="020B0604020202020204" pitchFamily="34" charset="0"/>
                <a:cs typeface="Arial" panose="020B0604020202020204" pitchFamily="34" charset="0"/>
              </a:rPr>
              <a:t>Stroke consultant: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Diagnoses stroke, leads treatment decisions and monitors recovery 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(Intercollegiate Stroke Working Party, 2023).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900" b="1" dirty="0">
                <a:latin typeface="Arial" panose="020B0604020202020204" pitchFamily="34" charset="0"/>
                <a:cs typeface="Arial" panose="020B0604020202020204" pitchFamily="34" charset="0"/>
              </a:rPr>
              <a:t>Stroke nurse: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Monitors neurological status, administers medication and provides patient education 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(NICE, 2023).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900" b="1" dirty="0">
                <a:latin typeface="Arial" panose="020B0604020202020204" pitchFamily="34" charset="0"/>
                <a:cs typeface="Arial" panose="020B0604020202020204" pitchFamily="34" charset="0"/>
              </a:rPr>
              <a:t>Physiotherapist: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Improves mobility, muscle strength and balance through rehabilitation 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(Langhorne et al., 2020).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900" b="1" dirty="0">
                <a:latin typeface="Arial" panose="020B0604020202020204" pitchFamily="34" charset="0"/>
                <a:cs typeface="Arial" panose="020B0604020202020204" pitchFamily="34" charset="0"/>
              </a:rPr>
              <a:t>Occupational therapist: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Supports independence with daily living activities and home adaptations 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(NICE, 2023).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900" b="1" dirty="0">
                <a:latin typeface="Arial" panose="020B0604020202020204" pitchFamily="34" charset="0"/>
                <a:cs typeface="Arial" panose="020B0604020202020204" pitchFamily="34" charset="0"/>
              </a:rPr>
              <a:t>Speech and language therapist (SALT):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Assesses swallowing difficulties and communication problems 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(Intercollegiate Stroke Working Party, 2023).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900" b="1" dirty="0">
                <a:latin typeface="Arial" panose="020B0604020202020204" pitchFamily="34" charset="0"/>
                <a:cs typeface="Arial" panose="020B0604020202020204" pitchFamily="34" charset="0"/>
              </a:rPr>
              <a:t>Dietitian: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Provides nutritional support and advises on dietary changes to reduce future cardiovascular risk 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(NHS England, 2024).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sz="19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900" b="1" dirty="0">
                <a:latin typeface="Arial" panose="020B0604020202020204" pitchFamily="34" charset="0"/>
                <a:cs typeface="Arial" panose="020B0604020202020204" pitchFamily="34" charset="0"/>
              </a:rPr>
              <a:t>Application to Mr John Williams</a:t>
            </a:r>
          </a:p>
          <a:p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A coordinated MDT approach will help Mr John Williams regain independence, reduce complications and support a safe discharge home with his wife 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(NICE, 2023).</a:t>
            </a:r>
            <a:endParaRPr lang="en-GB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05899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06B71-6629-B1A5-C84C-EAE37203C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Evidence-Based Recommendations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BAAC9E-7493-21D4-8222-34F8E9D5F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041775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2600" b="1" dirty="0">
                <a:latin typeface="Arial" panose="020B0604020202020204" pitchFamily="34" charset="0"/>
                <a:cs typeface="Arial" panose="020B0604020202020204" pitchFamily="34" charset="0"/>
              </a:rPr>
              <a:t>Evidence-Based Recommendations</a:t>
            </a:r>
          </a:p>
          <a:p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Rapid thrombolysis within 4.5 hours significantly improves functional outcomes in eligible patients with acute ischaemic stroke </a:t>
            </a:r>
            <a:r>
              <a:rPr lang="en-GB" sz="2600" i="1" dirty="0">
                <a:latin typeface="Arial" panose="020B0604020202020204" pitchFamily="34" charset="0"/>
                <a:cs typeface="Arial" panose="020B0604020202020204" pitchFamily="34" charset="0"/>
              </a:rPr>
              <a:t>(Powers et al., 2019).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Early multidisciplinary rehabilitation improves mobility, independence and quality of life following stroke </a:t>
            </a:r>
            <a:r>
              <a:rPr lang="en-GB" sz="2600" i="1" dirty="0">
                <a:latin typeface="Arial" panose="020B0604020202020204" pitchFamily="34" charset="0"/>
                <a:cs typeface="Arial" panose="020B0604020202020204" pitchFamily="34" charset="0"/>
              </a:rPr>
              <a:t>(Langhorne et al., 2020).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Blood pressure control reduces the risk of recurrent stroke and should be optimised after the acute phase </a:t>
            </a:r>
            <a:r>
              <a:rPr lang="en-GB" sz="2600" i="1" dirty="0">
                <a:latin typeface="Arial" panose="020B0604020202020204" pitchFamily="34" charset="0"/>
                <a:cs typeface="Arial" panose="020B0604020202020204" pitchFamily="34" charset="0"/>
              </a:rPr>
              <a:t>(NICE, 2023).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Anticoagulation therapy is recommended for patients with atrial fibrillation to prevent future embolic strokes </a:t>
            </a:r>
            <a:r>
              <a:rPr lang="en-GB" sz="2600" i="1" dirty="0">
                <a:latin typeface="Arial" panose="020B0604020202020204" pitchFamily="34" charset="0"/>
                <a:cs typeface="Arial" panose="020B0604020202020204" pitchFamily="34" charset="0"/>
              </a:rPr>
              <a:t>(NICE, 2021).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Lifestyle interventions, including smoking cessation, healthy diet and regular physical activity, reduce long-term cardiovascular risk </a:t>
            </a:r>
            <a:r>
              <a:rPr lang="en-GB" sz="2600" i="1" dirty="0">
                <a:latin typeface="Arial" panose="020B0604020202020204" pitchFamily="34" charset="0"/>
                <a:cs typeface="Arial" panose="020B0604020202020204" pitchFamily="34" charset="0"/>
              </a:rPr>
              <a:t>(World Health Organization, 2024).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600" b="1" dirty="0">
                <a:latin typeface="Arial" panose="020B0604020202020204" pitchFamily="34" charset="0"/>
                <a:cs typeface="Arial" panose="020B0604020202020204" pitchFamily="34" charset="0"/>
              </a:rPr>
              <a:t>Application to Mr John Williams</a:t>
            </a:r>
          </a:p>
          <a:p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Implementing these evidence-based interventions will support Mr John Williams' recovery, reduce complications and minimise the risk of recurrent stroke through person-centred rehabilitation </a:t>
            </a:r>
            <a:r>
              <a:rPr lang="en-GB" sz="2600" i="1" dirty="0">
                <a:latin typeface="Arial" panose="020B0604020202020204" pitchFamily="34" charset="0"/>
                <a:cs typeface="Arial" panose="020B0604020202020204" pitchFamily="34" charset="0"/>
              </a:rPr>
              <a:t>(Intercollegiate Stroke Working Party, 2023).</a:t>
            </a: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26097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EB8A33-14B2-5A81-419E-292D8510C0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1133667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Ethical, Legal and Professional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029950-75E9-E0E8-E335-B1A6B38928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720042"/>
          </a:xfrm>
        </p:spPr>
        <p:txBody>
          <a:bodyPr>
            <a:normAutofit fontScale="70000" lnSpcReduction="20000"/>
          </a:bodyPr>
          <a:lstStyle/>
          <a:p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Person-centred care:</a:t>
            </a: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 Mr John Williams should be actively involved in decisions regarding his treatment and rehabilitation (NICE, 2023). </a:t>
            </a:r>
          </a:p>
          <a:p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Mental Capacity Act (2005):</a:t>
            </a: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 Capacity should be assessed if stroke affects decision-making or communication (Mental Capacity Act, 2005). </a:t>
            </a:r>
          </a:p>
          <a:p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Informed consent:</a:t>
            </a: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 Healthcare professionals must provide clear information before treatment and interventions (NMC, 2018). </a:t>
            </a:r>
          </a:p>
          <a:p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Confidentiality:</a:t>
            </a: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 Patient information must be protected in accordance with the UK GDPR and Data Protection Act 2018 (Data Protection Act, 2018). </a:t>
            </a:r>
          </a:p>
          <a:p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Equality and dignity:</a:t>
            </a: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 Care should be delivered without discrimination and adapted to meet the patient's individual needs (Equality Act, 2010). </a:t>
            </a:r>
          </a:p>
          <a:p>
            <a:pPr marL="0" indent="0">
              <a:buNone/>
            </a:pPr>
            <a:endParaRPr lang="en-GB" sz="2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Application to Mr John Williams</a:t>
            </a:r>
          </a:p>
          <a:p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Mr John Williams' care should promote autonomy, respect his preferences and involve his wife in decision-making where appropriate, while ensuring confidentiality and valid consent are maintained (NMC, 2018).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5336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A4F337-9DEF-B8DA-2D68-1D9FAA70AD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32FB1-A3E1-5467-433C-5944E6E76D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7"/>
            <a:ext cx="10515600" cy="2822574"/>
          </a:xfrm>
        </p:spPr>
        <p:txBody>
          <a:bodyPr>
            <a:normAutofit fontScale="62500" lnSpcReduction="20000"/>
          </a:bodyPr>
          <a:lstStyle/>
          <a:p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Stroke is a life-threatening condition that requires rapid recognition, diagnosis and evidence-based treatment to improve patient outcomes (Intercollegiate Stroke Working Party, 2023). </a:t>
            </a:r>
          </a:p>
          <a:p>
            <a:endParaRPr lang="en-GB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Damage to the nervous and musculoskeletal systems can significantly affect mobility, independence and quality of life (Feigin et al., 2021). </a:t>
            </a:r>
          </a:p>
          <a:p>
            <a:endParaRPr lang="en-GB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Early assessment, multidisciplinary rehabilitation and person-centred care are essential to maximise recovery and reduce the risk of recurrent stroke (NICE, 2023). </a:t>
            </a:r>
          </a:p>
          <a:p>
            <a:endParaRPr lang="en-GB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Applying evidence-based practice to the care of Mr John Williams demonstrates the importance of holistic, individualised management in improving long-term outcomes (Langhorne et al., 2020).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41490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E173F-FBF4-38EB-3D18-E99EE73EA0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    References </a:t>
            </a:r>
          </a:p>
          <a:p>
            <a:endParaRPr lang="en-GB" sz="3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Data Protection Act 2018. London: The Stationery Office.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Equality Act 2010. London: The Stationery Office.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Feigin, V.L., Stark, B.A., Johnson, C.O., et al. (2021) 'Global, regional, and national burden of stroke and its risk factors, 1990–2019: A systematic analysis for the Global Burden of Disease Study 2019',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The Lancet Neurology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, 20(10), pp. 795–820.</a:t>
            </a:r>
          </a:p>
          <a:p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Grefkes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, C. and Fink, G.R. (2020) 'Recovery from stroke: Current concepts and future perspectives',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Neurological Research and Practice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, 2(17), pp. 1–10.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Intercollegiate Stroke Working Party (2023)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National Clinical Guideline for Stroke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. 6th </a:t>
            </a:r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. London: Royal College of Physicians. Available at: 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https://www.strokeguideline.org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(Accessed: 7 July 2026).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Langhorne, P., Bernhardt, J. and </a:t>
            </a:r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Kwakkel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, G. (2020) 'Stroke rehabilitation',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The Lancet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, 396(10267), pp. 129–142.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Mental Capacity Act 2005. London: The Stationery Office.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National Institute for Health and Care Excellence (2021)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Atrial fibrillation: Diagnosis and management (NG196).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https://www.nice.org.uk/guidance/ng196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(Accessed: 7 July 2026).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National Institute for Health and Care Excellence (2023)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Stroke rehabilitation in adults.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https://www.nice.org.uk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(Accessed: 1 July 2026).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NHS England (2024)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Stroke.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https://www.nhs.uk/conditions/stroke/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(Accessed:  1 July 2026).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Nursing and Midwifery Council (2018)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The Code: Professional standards of practice and behaviour for nurses, midwives and nursing associates.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London: NMC.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Powers, W.J., </a:t>
            </a:r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Rabinstein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, A.A., Ackerson, T., et al. (2019) 'Guidelines for the early management of patients with acute ischaemic stroke',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Stroke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, 50(12), pp. e344–e418.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Servier Medical Art (2025)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Brain arteries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https://smart.servier.com/smart_image/brain-arteries/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(Accessed: 9 July 2026).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Tortora, G.J. and Derrickson, B. (2021)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Principles of Anatomy and Physiology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. 16th </a:t>
            </a:r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. Hoboken, NJ: Wiley.</a:t>
            </a:r>
          </a:p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Waugh, A. and Grant, A. (2022) </a:t>
            </a:r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Ross &amp; Wilson Anatomy and Physiology in Health and Illness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. 14th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. Edinburgh: Elsevier.</a:t>
            </a:r>
            <a:endParaRPr lang="en-GB" sz="3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(2024)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Cardiovascular diseases.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https://www.who.int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(Accessed: 9 July 2026).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World Stroke Organization (2022)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Global Stroke Fact Sheet 2022.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https://www.world-stroke.org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(Accessed</a:t>
            </a:r>
            <a:r>
              <a:rPr lang="en-GB" sz="3400">
                <a:latin typeface="Arial" panose="020B0604020202020204" pitchFamily="34" charset="0"/>
                <a:cs typeface="Arial" panose="020B0604020202020204" pitchFamily="34" charset="0"/>
              </a:rPr>
              <a:t>: 5 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July 2026).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58041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168</TotalTime>
  <Words>2479</Words>
  <Application>Microsoft Office PowerPoint</Application>
  <PresentationFormat>Widescreen</PresentationFormat>
  <Paragraphs>204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Aptos</vt:lpstr>
      <vt:lpstr>Arial</vt:lpstr>
      <vt:lpstr>Trebuchet MS</vt:lpstr>
      <vt:lpstr>Wingdings</vt:lpstr>
      <vt:lpstr>Wingdings 3</vt:lpstr>
      <vt:lpstr>Facet</vt:lpstr>
      <vt:lpstr>An Evidence-Based Care Plan For a Fictional Patient BMHP5023 Asfia Akhtar 2432708 Rizwan Nadim Date: </vt:lpstr>
      <vt:lpstr>contents</vt:lpstr>
      <vt:lpstr>Introduction to Stroke</vt:lpstr>
      <vt:lpstr>Fictional Patient Profile</vt:lpstr>
      <vt:lpstr>Application of Stroke to the Nervous System</vt:lpstr>
      <vt:lpstr>Application of Stroke to the Musculoskeletal System</vt:lpstr>
      <vt:lpstr>Pathophysiology of Ischaemic Stroke</vt:lpstr>
      <vt:lpstr>Risk Factors for Stroke</vt:lpstr>
      <vt:lpstr>Diagnosis and Assessment Stroke</vt:lpstr>
      <vt:lpstr>Personalised Care Plan</vt:lpstr>
      <vt:lpstr>Multidisciplinary Team (MDT)</vt:lpstr>
      <vt:lpstr>Evidence-Based Recommendations </vt:lpstr>
      <vt:lpstr>Ethical, Legal and Professional Considerations</vt:lpstr>
      <vt:lpstr>Conclusion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asfia akhtar</dc:creator>
  <cp:lastModifiedBy>asfia akhtar</cp:lastModifiedBy>
  <cp:revision>1</cp:revision>
  <dcterms:created xsi:type="dcterms:W3CDTF">2026-07-06T21:13:44Z</dcterms:created>
  <dcterms:modified xsi:type="dcterms:W3CDTF">2026-07-13T19:41:24Z</dcterms:modified>
</cp:coreProperties>
</file>