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93" r:id="rId2"/>
    <p:sldId id="294" r:id="rId3"/>
    <p:sldId id="258" r:id="rId4"/>
    <p:sldId id="300" r:id="rId5"/>
    <p:sldId id="301" r:id="rId6"/>
    <p:sldId id="302" r:id="rId7"/>
    <p:sldId id="303" r:id="rId8"/>
    <p:sldId id="304" r:id="rId9"/>
    <p:sldId id="265" r:id="rId10"/>
    <p:sldId id="295" r:id="rId11"/>
    <p:sldId id="259" r:id="rId12"/>
    <p:sldId id="260" r:id="rId13"/>
    <p:sldId id="261" r:id="rId14"/>
    <p:sldId id="262" r:id="rId15"/>
    <p:sldId id="263" r:id="rId16"/>
    <p:sldId id="296" r:id="rId17"/>
    <p:sldId id="264" r:id="rId18"/>
    <p:sldId id="297" r:id="rId19"/>
    <p:sldId id="298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04" autoAdjust="0"/>
    <p:restoredTop sz="94660"/>
  </p:normalViewPr>
  <p:slideViewPr>
    <p:cSldViewPr snapToGrid="0">
      <p:cViewPr varScale="1">
        <p:scale>
          <a:sx n="78" d="100"/>
          <a:sy n="78" d="100"/>
        </p:scale>
        <p:origin x="869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lona Magdalena Gabor (2526942)" userId="082facb1-d4eb-4b3a-9a92-4c658c4c505b" providerId="ADAL" clId="{358FA0ED-316B-4201-8518-B32E9AE4CC0C}"/>
    <pc:docChg chg="undo custSel addSld delSld modSld sldOrd modMainMaster">
      <pc:chgData name="Ilona Magdalena Gabor (2526942)" userId="082facb1-d4eb-4b3a-9a92-4c658c4c505b" providerId="ADAL" clId="{358FA0ED-316B-4201-8518-B32E9AE4CC0C}" dt="2026-08-09T15:30:22.885" v="5701" actId="20577"/>
      <pc:docMkLst>
        <pc:docMk/>
      </pc:docMkLst>
      <pc:sldChg chg="addSp delSp modSp mod ord setBg delDesignElem">
        <pc:chgData name="Ilona Magdalena Gabor (2526942)" userId="082facb1-d4eb-4b3a-9a92-4c658c4c505b" providerId="ADAL" clId="{358FA0ED-316B-4201-8518-B32E9AE4CC0C}" dt="2026-08-07T13:51:29.148" v="5465" actId="2711"/>
        <pc:sldMkLst>
          <pc:docMk/>
          <pc:sldMk cId="3888920425" sldId="258"/>
        </pc:sldMkLst>
        <pc:spChg chg="mod">
          <ac:chgData name="Ilona Magdalena Gabor (2526942)" userId="082facb1-d4eb-4b3a-9a92-4c658c4c505b" providerId="ADAL" clId="{358FA0ED-316B-4201-8518-B32E9AE4CC0C}" dt="2026-08-07T13:50:50.397" v="5463" actId="26606"/>
          <ac:spMkLst>
            <pc:docMk/>
            <pc:sldMk cId="3888920425" sldId="258"/>
            <ac:spMk id="2" creationId="{2F7DCF0F-610C-38E4-8479-5E7460835406}"/>
          </ac:spMkLst>
        </pc:spChg>
        <pc:spChg chg="mod">
          <ac:chgData name="Ilona Magdalena Gabor (2526942)" userId="082facb1-d4eb-4b3a-9a92-4c658c4c505b" providerId="ADAL" clId="{358FA0ED-316B-4201-8518-B32E9AE4CC0C}" dt="2026-08-07T13:51:29.148" v="5465" actId="2711"/>
          <ac:spMkLst>
            <pc:docMk/>
            <pc:sldMk cId="3888920425" sldId="258"/>
            <ac:spMk id="3" creationId="{CB8FA9E2-955F-CE57-21C2-5B1823DE7A19}"/>
          </ac:spMkLst>
        </pc:spChg>
        <pc:spChg chg="add">
          <ac:chgData name="Ilona Magdalena Gabor (2526942)" userId="082facb1-d4eb-4b3a-9a92-4c658c4c505b" providerId="ADAL" clId="{358FA0ED-316B-4201-8518-B32E9AE4CC0C}" dt="2026-08-07T13:50:50.397" v="5463" actId="26606"/>
          <ac:spMkLst>
            <pc:docMk/>
            <pc:sldMk cId="3888920425" sldId="258"/>
            <ac:spMk id="15" creationId="{09588DA8-065E-4F6F-8EFD-43104AB2E0CF}"/>
          </ac:spMkLst>
        </pc:spChg>
        <pc:spChg chg="add">
          <ac:chgData name="Ilona Magdalena Gabor (2526942)" userId="082facb1-d4eb-4b3a-9a92-4c658c4c505b" providerId="ADAL" clId="{358FA0ED-316B-4201-8518-B32E9AE4CC0C}" dt="2026-08-07T13:50:50.397" v="5463" actId="26606"/>
          <ac:spMkLst>
            <pc:docMk/>
            <pc:sldMk cId="3888920425" sldId="258"/>
            <ac:spMk id="26" creationId="{D2B78728-A580-49A7-84F9-6EF6F583ADE0}"/>
          </ac:spMkLst>
        </pc:spChg>
        <pc:spChg chg="add">
          <ac:chgData name="Ilona Magdalena Gabor (2526942)" userId="082facb1-d4eb-4b3a-9a92-4c658c4c505b" providerId="ADAL" clId="{358FA0ED-316B-4201-8518-B32E9AE4CC0C}" dt="2026-08-07T13:50:50.397" v="5463" actId="26606"/>
          <ac:spMkLst>
            <pc:docMk/>
            <pc:sldMk cId="3888920425" sldId="258"/>
            <ac:spMk id="28" creationId="{38FAA1A1-D861-433F-88FA-1E9D6FD31D11}"/>
          </ac:spMkLst>
        </pc:spChg>
        <pc:spChg chg="add">
          <ac:chgData name="Ilona Magdalena Gabor (2526942)" userId="082facb1-d4eb-4b3a-9a92-4c658c4c505b" providerId="ADAL" clId="{358FA0ED-316B-4201-8518-B32E9AE4CC0C}" dt="2026-08-07T13:50:50.397" v="5463" actId="26606"/>
          <ac:spMkLst>
            <pc:docMk/>
            <pc:sldMk cId="3888920425" sldId="258"/>
            <ac:spMk id="30" creationId="{8D71EDA1-87BF-4D5D-AB79-F346FD19278A}"/>
          </ac:spMkLst>
        </pc:spChg>
      </pc:sldChg>
      <pc:sldChg chg="addSp delSp modSp mod setBg delDesignElem">
        <pc:chgData name="Ilona Magdalena Gabor (2526942)" userId="082facb1-d4eb-4b3a-9a92-4c658c4c505b" providerId="ADAL" clId="{358FA0ED-316B-4201-8518-B32E9AE4CC0C}" dt="2026-08-07T13:56:10.217" v="5560" actId="113"/>
        <pc:sldMkLst>
          <pc:docMk/>
          <pc:sldMk cId="4233853555" sldId="259"/>
        </pc:sldMkLst>
        <pc:spChg chg="add del mod">
          <ac:chgData name="Ilona Magdalena Gabor (2526942)" userId="082facb1-d4eb-4b3a-9a92-4c658c4c505b" providerId="ADAL" clId="{358FA0ED-316B-4201-8518-B32E9AE4CC0C}" dt="2026-08-07T13:56:10.217" v="5560" actId="113"/>
          <ac:spMkLst>
            <pc:docMk/>
            <pc:sldMk cId="4233853555" sldId="259"/>
            <ac:spMk id="2" creationId="{CF30AB7E-2E8C-624D-824E-29BB6A2FF1D1}"/>
          </ac:spMkLst>
        </pc:spChg>
        <pc:spChg chg="mod ord">
          <ac:chgData name="Ilona Magdalena Gabor (2526942)" userId="082facb1-d4eb-4b3a-9a92-4c658c4c505b" providerId="ADAL" clId="{358FA0ED-316B-4201-8518-B32E9AE4CC0C}" dt="2026-08-07T13:55:16.448" v="5559" actId="26606"/>
          <ac:spMkLst>
            <pc:docMk/>
            <pc:sldMk cId="4233853555" sldId="259"/>
            <ac:spMk id="3" creationId="{7A529B54-8B9D-023A-4F3D-FF9DF9B0DB4A}"/>
          </ac:spMkLst>
        </pc:spChg>
        <pc:spChg chg="add">
          <ac:chgData name="Ilona Magdalena Gabor (2526942)" userId="082facb1-d4eb-4b3a-9a92-4c658c4c505b" providerId="ADAL" clId="{358FA0ED-316B-4201-8518-B32E9AE4CC0C}" dt="2026-08-07T13:55:16.448" v="5559" actId="26606"/>
          <ac:spMkLst>
            <pc:docMk/>
            <pc:sldMk cId="4233853555" sldId="259"/>
            <ac:spMk id="10" creationId="{637B2035-1FCB-439A-B421-095E136C7E07}"/>
          </ac:spMkLst>
        </pc:spChg>
        <pc:spChg chg="add">
          <ac:chgData name="Ilona Magdalena Gabor (2526942)" userId="082facb1-d4eb-4b3a-9a92-4c658c4c505b" providerId="ADAL" clId="{358FA0ED-316B-4201-8518-B32E9AE4CC0C}" dt="2026-08-07T13:55:16.448" v="5559" actId="26606"/>
          <ac:spMkLst>
            <pc:docMk/>
            <pc:sldMk cId="4233853555" sldId="259"/>
            <ac:spMk id="12" creationId="{676D6CDF-C512-4739-B158-55EE955EFA39}"/>
          </ac:spMkLst>
        </pc:spChg>
        <pc:picChg chg="add mod">
          <ac:chgData name="Ilona Magdalena Gabor (2526942)" userId="082facb1-d4eb-4b3a-9a92-4c658c4c505b" providerId="ADAL" clId="{358FA0ED-316B-4201-8518-B32E9AE4CC0C}" dt="2026-08-04T10:42:27.696" v="3064" actId="26606"/>
          <ac:picMkLst>
            <pc:docMk/>
            <pc:sldMk cId="4233853555" sldId="259"/>
            <ac:picMk id="5" creationId="{06B3078F-7B81-A282-9E56-515FC67697D5}"/>
          </ac:picMkLst>
        </pc:picChg>
      </pc:sldChg>
      <pc:sldChg chg="addSp delSp modSp mod">
        <pc:chgData name="Ilona Magdalena Gabor (2526942)" userId="082facb1-d4eb-4b3a-9a92-4c658c4c505b" providerId="ADAL" clId="{358FA0ED-316B-4201-8518-B32E9AE4CC0C}" dt="2026-08-07T13:57:39.236" v="5566" actId="255"/>
        <pc:sldMkLst>
          <pc:docMk/>
          <pc:sldMk cId="3912756882" sldId="260"/>
        </pc:sldMkLst>
        <pc:spChg chg="mod">
          <ac:chgData name="Ilona Magdalena Gabor (2526942)" userId="082facb1-d4eb-4b3a-9a92-4c658c4c505b" providerId="ADAL" clId="{358FA0ED-316B-4201-8518-B32E9AE4CC0C}" dt="2026-08-07T13:57:39.236" v="5566" actId="255"/>
          <ac:spMkLst>
            <pc:docMk/>
            <pc:sldMk cId="3912756882" sldId="260"/>
            <ac:spMk id="2" creationId="{954597D2-70BF-EC14-02DA-5B0B61803328}"/>
          </ac:spMkLst>
        </pc:spChg>
        <pc:spChg chg="add mod">
          <ac:chgData name="Ilona Magdalena Gabor (2526942)" userId="082facb1-d4eb-4b3a-9a92-4c658c4c505b" providerId="ADAL" clId="{358FA0ED-316B-4201-8518-B32E9AE4CC0C}" dt="2026-08-07T12:03:58.032" v="4976" actId="1076"/>
          <ac:spMkLst>
            <pc:docMk/>
            <pc:sldMk cId="3912756882" sldId="260"/>
            <ac:spMk id="4" creationId="{8D7EC098-87D9-7FA5-1F59-F9FEBF4C4F1C}"/>
          </ac:spMkLst>
        </pc:spChg>
        <pc:spChg chg="add mod">
          <ac:chgData name="Ilona Magdalena Gabor (2526942)" userId="082facb1-d4eb-4b3a-9a92-4c658c4c505b" providerId="ADAL" clId="{358FA0ED-316B-4201-8518-B32E9AE4CC0C}" dt="2026-08-07T12:03:52.148" v="4975" actId="1076"/>
          <ac:spMkLst>
            <pc:docMk/>
            <pc:sldMk cId="3912756882" sldId="260"/>
            <ac:spMk id="5" creationId="{62F9FA6A-E3FD-8AC9-74B5-2BD9C41E42EC}"/>
          </ac:spMkLst>
        </pc:spChg>
        <pc:spChg chg="add mod">
          <ac:chgData name="Ilona Magdalena Gabor (2526942)" userId="082facb1-d4eb-4b3a-9a92-4c658c4c505b" providerId="ADAL" clId="{358FA0ED-316B-4201-8518-B32E9AE4CC0C}" dt="2026-08-06T10:30:02.867" v="3309" actId="1076"/>
          <ac:spMkLst>
            <pc:docMk/>
            <pc:sldMk cId="3912756882" sldId="260"/>
            <ac:spMk id="7" creationId="{4AC0938C-BF57-5725-59E2-D2C64A5AD3D3}"/>
          </ac:spMkLst>
        </pc:spChg>
        <pc:spChg chg="add mod">
          <ac:chgData name="Ilona Magdalena Gabor (2526942)" userId="082facb1-d4eb-4b3a-9a92-4c658c4c505b" providerId="ADAL" clId="{358FA0ED-316B-4201-8518-B32E9AE4CC0C}" dt="2026-08-06T10:32:02.108" v="3321" actId="1076"/>
          <ac:spMkLst>
            <pc:docMk/>
            <pc:sldMk cId="3912756882" sldId="260"/>
            <ac:spMk id="8" creationId="{103ADF30-1E81-27DC-FDC1-D99992DC5CE4}"/>
          </ac:spMkLst>
        </pc:spChg>
        <pc:spChg chg="add mod">
          <ac:chgData name="Ilona Magdalena Gabor (2526942)" userId="082facb1-d4eb-4b3a-9a92-4c658c4c505b" providerId="ADAL" clId="{358FA0ED-316B-4201-8518-B32E9AE4CC0C}" dt="2026-08-07T12:03:39.952" v="4973" actId="1076"/>
          <ac:spMkLst>
            <pc:docMk/>
            <pc:sldMk cId="3912756882" sldId="260"/>
            <ac:spMk id="9" creationId="{B7B16F68-130C-6111-81C3-9D8A90EF2E66}"/>
          </ac:spMkLst>
        </pc:spChg>
        <pc:spChg chg="add mod">
          <ac:chgData name="Ilona Magdalena Gabor (2526942)" userId="082facb1-d4eb-4b3a-9a92-4c658c4c505b" providerId="ADAL" clId="{358FA0ED-316B-4201-8518-B32E9AE4CC0C}" dt="2026-08-07T12:03:46.977" v="4974" actId="1076"/>
          <ac:spMkLst>
            <pc:docMk/>
            <pc:sldMk cId="3912756882" sldId="260"/>
            <ac:spMk id="10" creationId="{68682044-60A0-ED73-6349-05BABDC53D6E}"/>
          </ac:spMkLst>
        </pc:spChg>
        <pc:spChg chg="add mod">
          <ac:chgData name="Ilona Magdalena Gabor (2526942)" userId="082facb1-d4eb-4b3a-9a92-4c658c4c505b" providerId="ADAL" clId="{358FA0ED-316B-4201-8518-B32E9AE4CC0C}" dt="2026-08-06T10:30:41.013" v="3313" actId="1076"/>
          <ac:spMkLst>
            <pc:docMk/>
            <pc:sldMk cId="3912756882" sldId="260"/>
            <ac:spMk id="12" creationId="{898A9D92-AEC7-3B24-C543-A27A4AA2CC2D}"/>
          </ac:spMkLst>
        </pc:spChg>
        <pc:spChg chg="add mod">
          <ac:chgData name="Ilona Magdalena Gabor (2526942)" userId="082facb1-d4eb-4b3a-9a92-4c658c4c505b" providerId="ADAL" clId="{358FA0ED-316B-4201-8518-B32E9AE4CC0C}" dt="2026-08-06T10:30:31.038" v="3312" actId="1076"/>
          <ac:spMkLst>
            <pc:docMk/>
            <pc:sldMk cId="3912756882" sldId="260"/>
            <ac:spMk id="14" creationId="{E9BCE398-D218-FD05-B3A9-D7F0CB97F53D}"/>
          </ac:spMkLst>
        </pc:spChg>
        <pc:spChg chg="add mod">
          <ac:chgData name="Ilona Magdalena Gabor (2526942)" userId="082facb1-d4eb-4b3a-9a92-4c658c4c505b" providerId="ADAL" clId="{358FA0ED-316B-4201-8518-B32E9AE4CC0C}" dt="2026-08-06T10:32:22.093" v="3323" actId="1076"/>
          <ac:spMkLst>
            <pc:docMk/>
            <pc:sldMk cId="3912756882" sldId="260"/>
            <ac:spMk id="15" creationId="{82860644-9410-E757-B9BA-35ED1F3BA88A}"/>
          </ac:spMkLst>
        </pc:spChg>
        <pc:spChg chg="add mod">
          <ac:chgData name="Ilona Magdalena Gabor (2526942)" userId="082facb1-d4eb-4b3a-9a92-4c658c4c505b" providerId="ADAL" clId="{358FA0ED-316B-4201-8518-B32E9AE4CC0C}" dt="2026-08-06T10:40:22.623" v="3368" actId="2711"/>
          <ac:spMkLst>
            <pc:docMk/>
            <pc:sldMk cId="3912756882" sldId="260"/>
            <ac:spMk id="17" creationId="{EC14BC52-E942-46AC-8524-6E97A432B0B8}"/>
          </ac:spMkLst>
        </pc:spChg>
        <pc:spChg chg="add mod">
          <ac:chgData name="Ilona Magdalena Gabor (2526942)" userId="082facb1-d4eb-4b3a-9a92-4c658c4c505b" providerId="ADAL" clId="{358FA0ED-316B-4201-8518-B32E9AE4CC0C}" dt="2026-08-07T12:03:19.031" v="4972" actId="313"/>
          <ac:spMkLst>
            <pc:docMk/>
            <pc:sldMk cId="3912756882" sldId="260"/>
            <ac:spMk id="18" creationId="{BB895DAE-A652-CF55-1048-B02F16C943E4}"/>
          </ac:spMkLst>
        </pc:spChg>
        <pc:spChg chg="add mod">
          <ac:chgData name="Ilona Magdalena Gabor (2526942)" userId="082facb1-d4eb-4b3a-9a92-4c658c4c505b" providerId="ADAL" clId="{358FA0ED-316B-4201-8518-B32E9AE4CC0C}" dt="2026-08-07T12:05:20.805" v="5036" actId="20577"/>
          <ac:spMkLst>
            <pc:docMk/>
            <pc:sldMk cId="3912756882" sldId="260"/>
            <ac:spMk id="20" creationId="{937640FA-E7F7-6E8B-5B6B-F85BC08079D9}"/>
          </ac:spMkLst>
        </pc:spChg>
        <pc:spChg chg="add mod">
          <ac:chgData name="Ilona Magdalena Gabor (2526942)" userId="082facb1-d4eb-4b3a-9a92-4c658c4c505b" providerId="ADAL" clId="{358FA0ED-316B-4201-8518-B32E9AE4CC0C}" dt="2026-08-07T12:04:37.161" v="5009" actId="1076"/>
          <ac:spMkLst>
            <pc:docMk/>
            <pc:sldMk cId="3912756882" sldId="260"/>
            <ac:spMk id="42" creationId="{8AB8129A-15F5-49A7-1164-40E1808F8C2F}"/>
          </ac:spMkLst>
        </pc:spChg>
        <pc:spChg chg="add mod">
          <ac:chgData name="Ilona Magdalena Gabor (2526942)" userId="082facb1-d4eb-4b3a-9a92-4c658c4c505b" providerId="ADAL" clId="{358FA0ED-316B-4201-8518-B32E9AE4CC0C}" dt="2026-08-07T12:04:46.422" v="5010" actId="1076"/>
          <ac:spMkLst>
            <pc:docMk/>
            <pc:sldMk cId="3912756882" sldId="260"/>
            <ac:spMk id="43" creationId="{26D053B1-8006-D63F-91C5-062EF0E3D139}"/>
          </ac:spMkLst>
        </pc:spChg>
        <pc:cxnChg chg="add mod">
          <ac:chgData name="Ilona Magdalena Gabor (2526942)" userId="082facb1-d4eb-4b3a-9a92-4c658c4c505b" providerId="ADAL" clId="{358FA0ED-316B-4201-8518-B32E9AE4CC0C}" dt="2026-08-06T10:33:59.620" v="3332" actId="14100"/>
          <ac:cxnSpMkLst>
            <pc:docMk/>
            <pc:sldMk cId="3912756882" sldId="260"/>
            <ac:cxnSpMk id="25" creationId="{11C69A01-5AC0-55A9-DF9D-D0997B2AE9F6}"/>
          </ac:cxnSpMkLst>
        </pc:cxnChg>
        <pc:cxnChg chg="add mod">
          <ac:chgData name="Ilona Magdalena Gabor (2526942)" userId="082facb1-d4eb-4b3a-9a92-4c658c4c505b" providerId="ADAL" clId="{358FA0ED-316B-4201-8518-B32E9AE4CC0C}" dt="2026-08-06T10:31:46.756" v="3319" actId="1076"/>
          <ac:cxnSpMkLst>
            <pc:docMk/>
            <pc:sldMk cId="3912756882" sldId="260"/>
            <ac:cxnSpMk id="27" creationId="{AEE64519-4A08-08E5-D515-82EB1D864AD6}"/>
          </ac:cxnSpMkLst>
        </pc:cxnChg>
        <pc:cxnChg chg="add mod">
          <ac:chgData name="Ilona Magdalena Gabor (2526942)" userId="082facb1-d4eb-4b3a-9a92-4c658c4c505b" providerId="ADAL" clId="{358FA0ED-316B-4201-8518-B32E9AE4CC0C}" dt="2026-08-06T10:31:28.281" v="3317" actId="1076"/>
          <ac:cxnSpMkLst>
            <pc:docMk/>
            <pc:sldMk cId="3912756882" sldId="260"/>
            <ac:cxnSpMk id="40" creationId="{75819FF2-6105-4290-27E3-15C74DB76AA6}"/>
          </ac:cxnSpMkLst>
        </pc:cxnChg>
      </pc:sldChg>
      <pc:sldChg chg="addSp delSp modSp mod">
        <pc:chgData name="Ilona Magdalena Gabor (2526942)" userId="082facb1-d4eb-4b3a-9a92-4c658c4c505b" providerId="ADAL" clId="{358FA0ED-316B-4201-8518-B32E9AE4CC0C}" dt="2026-08-07T13:59:41.518" v="5575" actId="2711"/>
        <pc:sldMkLst>
          <pc:docMk/>
          <pc:sldMk cId="3832866054" sldId="261"/>
        </pc:sldMkLst>
        <pc:spChg chg="mod">
          <ac:chgData name="Ilona Magdalena Gabor (2526942)" userId="082facb1-d4eb-4b3a-9a92-4c658c4c505b" providerId="ADAL" clId="{358FA0ED-316B-4201-8518-B32E9AE4CC0C}" dt="2026-08-07T13:58:00.530" v="5567" actId="255"/>
          <ac:spMkLst>
            <pc:docMk/>
            <pc:sldMk cId="3832866054" sldId="261"/>
            <ac:spMk id="2" creationId="{A4739855-BD59-B832-F0A6-C58B26382213}"/>
          </ac:spMkLst>
        </pc:spChg>
        <pc:spChg chg="mod">
          <ac:chgData name="Ilona Magdalena Gabor (2526942)" userId="082facb1-d4eb-4b3a-9a92-4c658c4c505b" providerId="ADAL" clId="{358FA0ED-316B-4201-8518-B32E9AE4CC0C}" dt="2026-08-07T13:59:41.518" v="5575" actId="2711"/>
          <ac:spMkLst>
            <pc:docMk/>
            <pc:sldMk cId="3832866054" sldId="261"/>
            <ac:spMk id="5" creationId="{527F4625-CC81-1D87-8B3A-41863232DD29}"/>
          </ac:spMkLst>
        </pc:spChg>
        <pc:graphicFrameChg chg="add mod modGraphic">
          <ac:chgData name="Ilona Magdalena Gabor (2526942)" userId="082facb1-d4eb-4b3a-9a92-4c658c4c505b" providerId="ADAL" clId="{358FA0ED-316B-4201-8518-B32E9AE4CC0C}" dt="2026-08-07T13:59:33.310" v="5574" actId="2711"/>
          <ac:graphicFrameMkLst>
            <pc:docMk/>
            <pc:sldMk cId="3832866054" sldId="261"/>
            <ac:graphicFrameMk id="8" creationId="{F069755E-99C7-F26A-6025-571D57077FAD}"/>
          </ac:graphicFrameMkLst>
        </pc:graphicFrameChg>
        <pc:picChg chg="add mod">
          <ac:chgData name="Ilona Magdalena Gabor (2526942)" userId="082facb1-d4eb-4b3a-9a92-4c658c4c505b" providerId="ADAL" clId="{358FA0ED-316B-4201-8518-B32E9AE4CC0C}" dt="2026-08-04T10:54:24.941" v="3082" actId="1076"/>
          <ac:picMkLst>
            <pc:docMk/>
            <pc:sldMk cId="3832866054" sldId="261"/>
            <ac:picMk id="6" creationId="{4C784893-6DD8-FE5B-29B2-B1DD5926DD26}"/>
          </ac:picMkLst>
        </pc:picChg>
      </pc:sldChg>
      <pc:sldChg chg="addSp delSp modSp mod">
        <pc:chgData name="Ilona Magdalena Gabor (2526942)" userId="082facb1-d4eb-4b3a-9a92-4c658c4c505b" providerId="ADAL" clId="{358FA0ED-316B-4201-8518-B32E9AE4CC0C}" dt="2026-08-07T13:57:24.111" v="5565" actId="255"/>
        <pc:sldMkLst>
          <pc:docMk/>
          <pc:sldMk cId="2748600421" sldId="262"/>
        </pc:sldMkLst>
        <pc:spChg chg="mod">
          <ac:chgData name="Ilona Magdalena Gabor (2526942)" userId="082facb1-d4eb-4b3a-9a92-4c658c4c505b" providerId="ADAL" clId="{358FA0ED-316B-4201-8518-B32E9AE4CC0C}" dt="2026-08-07T13:57:24.111" v="5565" actId="255"/>
          <ac:spMkLst>
            <pc:docMk/>
            <pc:sldMk cId="2748600421" sldId="262"/>
            <ac:spMk id="2" creationId="{3E036294-71B8-4915-614D-22FFD364C130}"/>
          </ac:spMkLst>
        </pc:spChg>
        <pc:spChg chg="mod">
          <ac:chgData name="Ilona Magdalena Gabor (2526942)" userId="082facb1-d4eb-4b3a-9a92-4c658c4c505b" providerId="ADAL" clId="{358FA0ED-316B-4201-8518-B32E9AE4CC0C}" dt="2026-08-06T10:38:42.364" v="3359" actId="1076"/>
          <ac:spMkLst>
            <pc:docMk/>
            <pc:sldMk cId="2748600421" sldId="262"/>
            <ac:spMk id="4" creationId="{E3B8AECC-B2B3-0636-35A3-7B15499773E6}"/>
          </ac:spMkLst>
        </pc:spChg>
        <pc:spChg chg="mod">
          <ac:chgData name="Ilona Magdalena Gabor (2526942)" userId="082facb1-d4eb-4b3a-9a92-4c658c4c505b" providerId="ADAL" clId="{358FA0ED-316B-4201-8518-B32E9AE4CC0C}" dt="2026-08-06T10:37:56.386" v="3353" actId="14100"/>
          <ac:spMkLst>
            <pc:docMk/>
            <pc:sldMk cId="2748600421" sldId="262"/>
            <ac:spMk id="6" creationId="{1488840E-12DD-E913-530B-C76B063F0FF3}"/>
          </ac:spMkLst>
        </pc:spChg>
        <pc:spChg chg="mod">
          <ac:chgData name="Ilona Magdalena Gabor (2526942)" userId="082facb1-d4eb-4b3a-9a92-4c658c4c505b" providerId="ADAL" clId="{358FA0ED-316B-4201-8518-B32E9AE4CC0C}" dt="2026-08-06T10:38:19.150" v="3356" actId="14100"/>
          <ac:spMkLst>
            <pc:docMk/>
            <pc:sldMk cId="2748600421" sldId="262"/>
            <ac:spMk id="7" creationId="{A9343F32-FB84-DB19-9C8B-8C3A51A7482E}"/>
          </ac:spMkLst>
        </pc:spChg>
        <pc:spChg chg="mod">
          <ac:chgData name="Ilona Magdalena Gabor (2526942)" userId="082facb1-d4eb-4b3a-9a92-4c658c4c505b" providerId="ADAL" clId="{358FA0ED-316B-4201-8518-B32E9AE4CC0C}" dt="2026-08-06T10:35:39.984" v="3339" actId="1076"/>
          <ac:spMkLst>
            <pc:docMk/>
            <pc:sldMk cId="2748600421" sldId="262"/>
            <ac:spMk id="8" creationId="{AE9E732A-A52C-8026-0F9D-A35027DC6AA9}"/>
          </ac:spMkLst>
        </pc:spChg>
        <pc:spChg chg="mod">
          <ac:chgData name="Ilona Magdalena Gabor (2526942)" userId="082facb1-d4eb-4b3a-9a92-4c658c4c505b" providerId="ADAL" clId="{358FA0ED-316B-4201-8518-B32E9AE4CC0C}" dt="2026-08-06T10:36:44.944" v="3346" actId="1076"/>
          <ac:spMkLst>
            <pc:docMk/>
            <pc:sldMk cId="2748600421" sldId="262"/>
            <ac:spMk id="9" creationId="{956187F3-D267-6B46-1CF4-76794DDE2FCB}"/>
          </ac:spMkLst>
        </pc:spChg>
        <pc:spChg chg="mod">
          <ac:chgData name="Ilona Magdalena Gabor (2526942)" userId="082facb1-d4eb-4b3a-9a92-4c658c4c505b" providerId="ADAL" clId="{358FA0ED-316B-4201-8518-B32E9AE4CC0C}" dt="2026-08-07T12:09:46.117" v="5102" actId="1076"/>
          <ac:spMkLst>
            <pc:docMk/>
            <pc:sldMk cId="2748600421" sldId="262"/>
            <ac:spMk id="10" creationId="{AE9E1873-E652-5FF6-6B96-9FC9A791E7D0}"/>
          </ac:spMkLst>
        </pc:spChg>
        <pc:spChg chg="mod">
          <ac:chgData name="Ilona Magdalena Gabor (2526942)" userId="082facb1-d4eb-4b3a-9a92-4c658c4c505b" providerId="ADAL" clId="{358FA0ED-316B-4201-8518-B32E9AE4CC0C}" dt="2026-08-06T10:38:35.813" v="3358" actId="1076"/>
          <ac:spMkLst>
            <pc:docMk/>
            <pc:sldMk cId="2748600421" sldId="262"/>
            <ac:spMk id="11" creationId="{7235FD90-B36D-7731-C02A-CDAD7BB5107F}"/>
          </ac:spMkLst>
        </pc:spChg>
        <pc:spChg chg="mod">
          <ac:chgData name="Ilona Magdalena Gabor (2526942)" userId="082facb1-d4eb-4b3a-9a92-4c658c4c505b" providerId="ADAL" clId="{358FA0ED-316B-4201-8518-B32E9AE4CC0C}" dt="2026-08-06T10:36:29.399" v="3344" actId="1076"/>
          <ac:spMkLst>
            <pc:docMk/>
            <pc:sldMk cId="2748600421" sldId="262"/>
            <ac:spMk id="12" creationId="{FE3B3BBF-5F77-C8C5-5995-346811EC6E88}"/>
          </ac:spMkLst>
        </pc:spChg>
        <pc:spChg chg="mod">
          <ac:chgData name="Ilona Magdalena Gabor (2526942)" userId="082facb1-d4eb-4b3a-9a92-4c658c4c505b" providerId="ADAL" clId="{358FA0ED-316B-4201-8518-B32E9AE4CC0C}" dt="2026-08-06T10:36:20.138" v="3343" actId="1076"/>
          <ac:spMkLst>
            <pc:docMk/>
            <pc:sldMk cId="2748600421" sldId="262"/>
            <ac:spMk id="13" creationId="{34581C53-E499-9793-02AD-10638EFC2B90}"/>
          </ac:spMkLst>
        </pc:spChg>
        <pc:spChg chg="mod">
          <ac:chgData name="Ilona Magdalena Gabor (2526942)" userId="082facb1-d4eb-4b3a-9a92-4c658c4c505b" providerId="ADAL" clId="{358FA0ED-316B-4201-8518-B32E9AE4CC0C}" dt="2026-08-07T12:09:26.789" v="5101" actId="20577"/>
          <ac:spMkLst>
            <pc:docMk/>
            <pc:sldMk cId="2748600421" sldId="262"/>
            <ac:spMk id="14" creationId="{46047F24-DA8D-C54F-F2E7-E7D2B49808F0}"/>
          </ac:spMkLst>
        </pc:spChg>
        <pc:spChg chg="mod">
          <ac:chgData name="Ilona Magdalena Gabor (2526942)" userId="082facb1-d4eb-4b3a-9a92-4c658c4c505b" providerId="ADAL" clId="{358FA0ED-316B-4201-8518-B32E9AE4CC0C}" dt="2026-08-06T10:38:50.346" v="3360" actId="1076"/>
          <ac:spMkLst>
            <pc:docMk/>
            <pc:sldMk cId="2748600421" sldId="262"/>
            <ac:spMk id="15" creationId="{CAD44848-C188-1035-D25D-04198FF87EFC}"/>
          </ac:spMkLst>
        </pc:spChg>
        <pc:spChg chg="mod">
          <ac:chgData name="Ilona Magdalena Gabor (2526942)" userId="082facb1-d4eb-4b3a-9a92-4c658c4c505b" providerId="ADAL" clId="{358FA0ED-316B-4201-8518-B32E9AE4CC0C}" dt="2026-08-07T12:08:20.613" v="5074" actId="1076"/>
          <ac:spMkLst>
            <pc:docMk/>
            <pc:sldMk cId="2748600421" sldId="262"/>
            <ac:spMk id="16" creationId="{D01AA563-4D4E-9BB8-753B-B50AEAD1817D}"/>
          </ac:spMkLst>
        </pc:spChg>
        <pc:spChg chg="add mod">
          <ac:chgData name="Ilona Magdalena Gabor (2526942)" userId="082facb1-d4eb-4b3a-9a92-4c658c4c505b" providerId="ADAL" clId="{358FA0ED-316B-4201-8518-B32E9AE4CC0C}" dt="2026-08-06T10:37:17.702" v="3349" actId="1076"/>
          <ac:spMkLst>
            <pc:docMk/>
            <pc:sldMk cId="2748600421" sldId="262"/>
            <ac:spMk id="33" creationId="{4E90F558-B4EA-3747-AD51-EEE669ECE5FA}"/>
          </ac:spMkLst>
        </pc:spChg>
        <pc:spChg chg="add mod">
          <ac:chgData name="Ilona Magdalena Gabor (2526942)" userId="082facb1-d4eb-4b3a-9a92-4c658c4c505b" providerId="ADAL" clId="{358FA0ED-316B-4201-8518-B32E9AE4CC0C}" dt="2026-08-07T12:11:18.104" v="5122" actId="20577"/>
          <ac:spMkLst>
            <pc:docMk/>
            <pc:sldMk cId="2748600421" sldId="262"/>
            <ac:spMk id="36" creationId="{10F9FA46-407D-8F61-1C00-1003FFE683EC}"/>
          </ac:spMkLst>
        </pc:spChg>
        <pc:cxnChg chg="add mod">
          <ac:chgData name="Ilona Magdalena Gabor (2526942)" userId="082facb1-d4eb-4b3a-9a92-4c658c4c505b" providerId="ADAL" clId="{358FA0ED-316B-4201-8518-B32E9AE4CC0C}" dt="2026-08-06T10:39:43.451" v="3367" actId="14100"/>
          <ac:cxnSpMkLst>
            <pc:docMk/>
            <pc:sldMk cId="2748600421" sldId="262"/>
            <ac:cxnSpMk id="24" creationId="{A629EC25-3904-70A5-6E66-7FF43AB81716}"/>
          </ac:cxnSpMkLst>
        </pc:cxnChg>
        <pc:cxnChg chg="add mod">
          <ac:chgData name="Ilona Magdalena Gabor (2526942)" userId="082facb1-d4eb-4b3a-9a92-4c658c4c505b" providerId="ADAL" clId="{358FA0ED-316B-4201-8518-B32E9AE4CC0C}" dt="2026-08-06T10:39:38.087" v="3366" actId="14100"/>
          <ac:cxnSpMkLst>
            <pc:docMk/>
            <pc:sldMk cId="2748600421" sldId="262"/>
            <ac:cxnSpMk id="28" creationId="{9A75A36D-C2D2-F0CE-48D8-F6542DAFD009}"/>
          </ac:cxnSpMkLst>
        </pc:cxnChg>
        <pc:cxnChg chg="add mod">
          <ac:chgData name="Ilona Magdalena Gabor (2526942)" userId="082facb1-d4eb-4b3a-9a92-4c658c4c505b" providerId="ADAL" clId="{358FA0ED-316B-4201-8518-B32E9AE4CC0C}" dt="2026-08-06T10:39:30.335" v="3365" actId="1076"/>
          <ac:cxnSpMkLst>
            <pc:docMk/>
            <pc:sldMk cId="2748600421" sldId="262"/>
            <ac:cxnSpMk id="30" creationId="{059FBA22-F800-E95C-4B97-5937A306428A}"/>
          </ac:cxnSpMkLst>
        </pc:cxnChg>
      </pc:sldChg>
      <pc:sldChg chg="addSp delSp modSp mod setBg delDesignElem">
        <pc:chgData name="Ilona Magdalena Gabor (2526942)" userId="082facb1-d4eb-4b3a-9a92-4c658c4c505b" providerId="ADAL" clId="{358FA0ED-316B-4201-8518-B32E9AE4CC0C}" dt="2026-08-07T13:58:29.929" v="5570" actId="255"/>
        <pc:sldMkLst>
          <pc:docMk/>
          <pc:sldMk cId="904911759" sldId="263"/>
        </pc:sldMkLst>
        <pc:spChg chg="mod">
          <ac:chgData name="Ilona Magdalena Gabor (2526942)" userId="082facb1-d4eb-4b3a-9a92-4c658c4c505b" providerId="ADAL" clId="{358FA0ED-316B-4201-8518-B32E9AE4CC0C}" dt="2026-08-07T13:58:29.929" v="5570" actId="255"/>
          <ac:spMkLst>
            <pc:docMk/>
            <pc:sldMk cId="904911759" sldId="263"/>
            <ac:spMk id="2" creationId="{4CDEEE49-E7EC-A949-E6DE-33C67DDB4404}"/>
          </ac:spMkLst>
        </pc:spChg>
        <pc:spChg chg="add mod ord">
          <ac:chgData name="Ilona Magdalena Gabor (2526942)" userId="082facb1-d4eb-4b3a-9a92-4c658c4c505b" providerId="ADAL" clId="{358FA0ED-316B-4201-8518-B32E9AE4CC0C}" dt="2026-08-07T13:58:17.029" v="5568" actId="2711"/>
          <ac:spMkLst>
            <pc:docMk/>
            <pc:sldMk cId="904911759" sldId="263"/>
            <ac:spMk id="3" creationId="{4A9A9612-E18D-A565-E397-C48ECC154F5C}"/>
          </ac:spMkLst>
        </pc:spChg>
        <pc:picChg chg="add mod ord">
          <ac:chgData name="Ilona Magdalena Gabor (2526942)" userId="082facb1-d4eb-4b3a-9a92-4c658c4c505b" providerId="ADAL" clId="{358FA0ED-316B-4201-8518-B32E9AE4CC0C}" dt="2026-08-07T12:34:25.106" v="5177" actId="14100"/>
          <ac:picMkLst>
            <pc:docMk/>
            <pc:sldMk cId="904911759" sldId="263"/>
            <ac:picMk id="5" creationId="{D2621F03-506A-0319-2B0D-9D3C3D0D13D9}"/>
          </ac:picMkLst>
        </pc:picChg>
      </pc:sldChg>
      <pc:sldChg chg="add">
        <pc:chgData name="Ilona Magdalena Gabor (2526942)" userId="082facb1-d4eb-4b3a-9a92-4c658c4c505b" providerId="ADAL" clId="{358FA0ED-316B-4201-8518-B32E9AE4CC0C}" dt="2026-08-08T09:49:00.775" v="5605"/>
        <pc:sldMkLst>
          <pc:docMk/>
          <pc:sldMk cId="3427848908" sldId="264"/>
        </pc:sldMkLst>
      </pc:sldChg>
      <pc:sldChg chg="modSp new mod ord">
        <pc:chgData name="Ilona Magdalena Gabor (2526942)" userId="082facb1-d4eb-4b3a-9a92-4c658c4c505b" providerId="ADAL" clId="{358FA0ED-316B-4201-8518-B32E9AE4CC0C}" dt="2026-08-06T11:01:12.407" v="3927" actId="2711"/>
        <pc:sldMkLst>
          <pc:docMk/>
          <pc:sldMk cId="3490834133" sldId="265"/>
        </pc:sldMkLst>
        <pc:spChg chg="mod">
          <ac:chgData name="Ilona Magdalena Gabor (2526942)" userId="082facb1-d4eb-4b3a-9a92-4c658c4c505b" providerId="ADAL" clId="{358FA0ED-316B-4201-8518-B32E9AE4CC0C}" dt="2026-08-06T10:57:25.657" v="3526" actId="1076"/>
          <ac:spMkLst>
            <pc:docMk/>
            <pc:sldMk cId="3490834133" sldId="265"/>
            <ac:spMk id="2" creationId="{1E1CFE98-4292-79A8-324D-741D1A1B9F54}"/>
          </ac:spMkLst>
        </pc:spChg>
        <pc:spChg chg="mod">
          <ac:chgData name="Ilona Magdalena Gabor (2526942)" userId="082facb1-d4eb-4b3a-9a92-4c658c4c505b" providerId="ADAL" clId="{358FA0ED-316B-4201-8518-B32E9AE4CC0C}" dt="2026-08-06T11:01:12.407" v="3927" actId="2711"/>
          <ac:spMkLst>
            <pc:docMk/>
            <pc:sldMk cId="3490834133" sldId="265"/>
            <ac:spMk id="3" creationId="{0D1A122E-7C32-090C-FFA3-E37235D508FF}"/>
          </ac:spMkLst>
        </pc:spChg>
      </pc:sldChg>
      <pc:sldChg chg="modSp add del">
        <pc:chgData name="Ilona Magdalena Gabor (2526942)" userId="082facb1-d4eb-4b3a-9a92-4c658c4c505b" providerId="ADAL" clId="{358FA0ED-316B-4201-8518-B32E9AE4CC0C}" dt="2026-08-08T09:45:21.057" v="5599" actId="47"/>
        <pc:sldMkLst>
          <pc:docMk/>
          <pc:sldMk cId="3579173285" sldId="266"/>
        </pc:sldMkLst>
      </pc:sldChg>
      <pc:sldChg chg="modSp add del">
        <pc:chgData name="Ilona Magdalena Gabor (2526942)" userId="082facb1-d4eb-4b3a-9a92-4c658c4c505b" providerId="ADAL" clId="{358FA0ED-316B-4201-8518-B32E9AE4CC0C}" dt="2026-08-08T09:45:23.279" v="5600" actId="47"/>
        <pc:sldMkLst>
          <pc:docMk/>
          <pc:sldMk cId="2909098766" sldId="267"/>
        </pc:sldMkLst>
      </pc:sldChg>
      <pc:sldChg chg="modSp add del">
        <pc:chgData name="Ilona Magdalena Gabor (2526942)" userId="082facb1-d4eb-4b3a-9a92-4c658c4c505b" providerId="ADAL" clId="{358FA0ED-316B-4201-8518-B32E9AE4CC0C}" dt="2026-08-08T09:47:09.751" v="5603" actId="47"/>
        <pc:sldMkLst>
          <pc:docMk/>
          <pc:sldMk cId="259373541" sldId="285"/>
        </pc:sldMkLst>
      </pc:sldChg>
      <pc:sldChg chg="modSp add del">
        <pc:chgData name="Ilona Magdalena Gabor (2526942)" userId="082facb1-d4eb-4b3a-9a92-4c658c4c505b" providerId="ADAL" clId="{358FA0ED-316B-4201-8518-B32E9AE4CC0C}" dt="2026-08-08T09:46:05.502" v="5601" actId="47"/>
        <pc:sldMkLst>
          <pc:docMk/>
          <pc:sldMk cId="4263626130" sldId="290"/>
        </pc:sldMkLst>
      </pc:sldChg>
      <pc:sldChg chg="modSp add del">
        <pc:chgData name="Ilona Magdalena Gabor (2526942)" userId="082facb1-d4eb-4b3a-9a92-4c658c4c505b" providerId="ADAL" clId="{358FA0ED-316B-4201-8518-B32E9AE4CC0C}" dt="2026-08-08T09:47:03.100" v="5602" actId="47"/>
        <pc:sldMkLst>
          <pc:docMk/>
          <pc:sldMk cId="3337497444" sldId="291"/>
        </pc:sldMkLst>
      </pc:sldChg>
      <pc:sldChg chg="addSp delSp modSp add mod setBg delDesignElem">
        <pc:chgData name="Ilona Magdalena Gabor (2526942)" userId="082facb1-d4eb-4b3a-9a92-4c658c4c505b" providerId="ADAL" clId="{358FA0ED-316B-4201-8518-B32E9AE4CC0C}" dt="2026-08-09T15:30:22.885" v="5701" actId="20577"/>
        <pc:sldMkLst>
          <pc:docMk/>
          <pc:sldMk cId="3772741231" sldId="293"/>
        </pc:sldMkLst>
        <pc:spChg chg="mod">
          <ac:chgData name="Ilona Magdalena Gabor (2526942)" userId="082facb1-d4eb-4b3a-9a92-4c658c4c505b" providerId="ADAL" clId="{358FA0ED-316B-4201-8518-B32E9AE4CC0C}" dt="2026-08-07T13:42:47.842" v="5440" actId="14100"/>
          <ac:spMkLst>
            <pc:docMk/>
            <pc:sldMk cId="3772741231" sldId="293"/>
            <ac:spMk id="2" creationId="{539584BA-2061-58AC-2E65-C3ED29D21493}"/>
          </ac:spMkLst>
        </pc:spChg>
        <pc:spChg chg="mod ord">
          <ac:chgData name="Ilona Magdalena Gabor (2526942)" userId="082facb1-d4eb-4b3a-9a92-4c658c4c505b" providerId="ADAL" clId="{358FA0ED-316B-4201-8518-B32E9AE4CC0C}" dt="2026-08-09T15:30:22.885" v="5701" actId="20577"/>
          <ac:spMkLst>
            <pc:docMk/>
            <pc:sldMk cId="3772741231" sldId="293"/>
            <ac:spMk id="3" creationId="{071D03CD-7242-3EB9-6C43-809139857009}"/>
          </ac:spMkLst>
        </pc:spChg>
        <pc:spChg chg="mod">
          <ac:chgData name="Ilona Magdalena Gabor (2526942)" userId="082facb1-d4eb-4b3a-9a92-4c658c4c505b" providerId="ADAL" clId="{358FA0ED-316B-4201-8518-B32E9AE4CC0C}" dt="2026-08-07T13:41:53.678" v="5436" actId="26606"/>
          <ac:spMkLst>
            <pc:docMk/>
            <pc:sldMk cId="3772741231" sldId="293"/>
            <ac:spMk id="5" creationId="{9DB1B490-3857-31F2-6EB8-90671FF8F87A}"/>
          </ac:spMkLst>
        </pc:spChg>
        <pc:spChg chg="add">
          <ac:chgData name="Ilona Magdalena Gabor (2526942)" userId="082facb1-d4eb-4b3a-9a92-4c658c4c505b" providerId="ADAL" clId="{358FA0ED-316B-4201-8518-B32E9AE4CC0C}" dt="2026-08-07T13:49:13.293" v="5454" actId="26606"/>
          <ac:spMkLst>
            <pc:docMk/>
            <pc:sldMk cId="3772741231" sldId="293"/>
            <ac:spMk id="7" creationId="{DEE2AD96-B495-4E06-9291-B71706F728CB}"/>
          </ac:spMkLst>
        </pc:spChg>
        <pc:spChg chg="add">
          <ac:chgData name="Ilona Magdalena Gabor (2526942)" userId="082facb1-d4eb-4b3a-9a92-4c658c4c505b" providerId="ADAL" clId="{358FA0ED-316B-4201-8518-B32E9AE4CC0C}" dt="2026-08-07T13:49:13.293" v="5454" actId="26606"/>
          <ac:spMkLst>
            <pc:docMk/>
            <pc:sldMk cId="3772741231" sldId="293"/>
            <ac:spMk id="8" creationId="{53CF6D67-C5A8-4ADD-9E8E-1E38CA1D3166}"/>
          </ac:spMkLst>
        </pc:spChg>
        <pc:spChg chg="add">
          <ac:chgData name="Ilona Magdalena Gabor (2526942)" userId="082facb1-d4eb-4b3a-9a92-4c658c4c505b" providerId="ADAL" clId="{358FA0ED-316B-4201-8518-B32E9AE4CC0C}" dt="2026-08-07T13:49:13.293" v="5454" actId="26606"/>
          <ac:spMkLst>
            <pc:docMk/>
            <pc:sldMk cId="3772741231" sldId="293"/>
            <ac:spMk id="9" creationId="{86909FA0-B515-4681-B7A8-FA281D133B94}"/>
          </ac:spMkLst>
        </pc:spChg>
        <pc:spChg chg="add">
          <ac:chgData name="Ilona Magdalena Gabor (2526942)" userId="082facb1-d4eb-4b3a-9a92-4c658c4c505b" providerId="ADAL" clId="{358FA0ED-316B-4201-8518-B32E9AE4CC0C}" dt="2026-08-07T13:49:13.293" v="5454" actId="26606"/>
          <ac:spMkLst>
            <pc:docMk/>
            <pc:sldMk cId="3772741231" sldId="293"/>
            <ac:spMk id="11" creationId="{21C9FE86-FCC3-4A31-AA1C-C882262B7FE7}"/>
          </ac:spMkLst>
        </pc:spChg>
        <pc:spChg chg="add">
          <ac:chgData name="Ilona Magdalena Gabor (2526942)" userId="082facb1-d4eb-4b3a-9a92-4c658c4c505b" providerId="ADAL" clId="{358FA0ED-316B-4201-8518-B32E9AE4CC0C}" dt="2026-08-07T13:49:13.293" v="5454" actId="26606"/>
          <ac:spMkLst>
            <pc:docMk/>
            <pc:sldMk cId="3772741231" sldId="293"/>
            <ac:spMk id="13" creationId="{7D96243B-ECED-4B71-8E06-AE9A285EAD20}"/>
          </ac:spMkLst>
        </pc:spChg>
        <pc:spChg chg="add">
          <ac:chgData name="Ilona Magdalena Gabor (2526942)" userId="082facb1-d4eb-4b3a-9a92-4c658c4c505b" providerId="ADAL" clId="{358FA0ED-316B-4201-8518-B32E9AE4CC0C}" dt="2026-08-07T13:49:13.293" v="5454" actId="26606"/>
          <ac:spMkLst>
            <pc:docMk/>
            <pc:sldMk cId="3772741231" sldId="293"/>
            <ac:spMk id="15" creationId="{A09989E4-EFDC-4A90-A633-E0525FB4139E}"/>
          </ac:spMkLst>
        </pc:spChg>
      </pc:sldChg>
      <pc:sldChg chg="addSp delSp modSp add mod setBg delDesignElem">
        <pc:chgData name="Ilona Magdalena Gabor (2526942)" userId="082facb1-d4eb-4b3a-9a92-4c658c4c505b" providerId="ADAL" clId="{358FA0ED-316B-4201-8518-B32E9AE4CC0C}" dt="2026-08-07T13:54:39.004" v="5558" actId="14100"/>
        <pc:sldMkLst>
          <pc:docMk/>
          <pc:sldMk cId="2962117321" sldId="294"/>
        </pc:sldMkLst>
        <pc:spChg chg="mod">
          <ac:chgData name="Ilona Magdalena Gabor (2526942)" userId="082facb1-d4eb-4b3a-9a92-4c658c4c505b" providerId="ADAL" clId="{358FA0ED-316B-4201-8518-B32E9AE4CC0C}" dt="2026-08-07T13:47:27.556" v="5446" actId="26606"/>
          <ac:spMkLst>
            <pc:docMk/>
            <pc:sldMk cId="2962117321" sldId="294"/>
            <ac:spMk id="2" creationId="{28AC0925-C80D-03B2-9CB2-80754DE5343E}"/>
          </ac:spMkLst>
        </pc:spChg>
        <pc:spChg chg="mod">
          <ac:chgData name="Ilona Magdalena Gabor (2526942)" userId="082facb1-d4eb-4b3a-9a92-4c658c4c505b" providerId="ADAL" clId="{358FA0ED-316B-4201-8518-B32E9AE4CC0C}" dt="2026-08-07T13:54:39.004" v="5558" actId="14100"/>
          <ac:spMkLst>
            <pc:docMk/>
            <pc:sldMk cId="2962117321" sldId="294"/>
            <ac:spMk id="3" creationId="{C9472314-7F14-6FA9-891C-799657E55802}"/>
          </ac:spMkLst>
        </pc:spChg>
        <pc:spChg chg="mod">
          <ac:chgData name="Ilona Magdalena Gabor (2526942)" userId="082facb1-d4eb-4b3a-9a92-4c658c4c505b" providerId="ADAL" clId="{358FA0ED-316B-4201-8518-B32E9AE4CC0C}" dt="2026-08-07T13:47:27.556" v="5446" actId="26606"/>
          <ac:spMkLst>
            <pc:docMk/>
            <pc:sldMk cId="2962117321" sldId="294"/>
            <ac:spMk id="5" creationId="{2E9960BB-4661-8C04-099C-07CE40F56A37}"/>
          </ac:spMkLst>
        </pc:spChg>
        <pc:spChg chg="add">
          <ac:chgData name="Ilona Magdalena Gabor (2526942)" userId="082facb1-d4eb-4b3a-9a92-4c658c4c505b" providerId="ADAL" clId="{358FA0ED-316B-4201-8518-B32E9AE4CC0C}" dt="2026-08-07T13:49:24.698" v="5455" actId="26606"/>
          <ac:spMkLst>
            <pc:docMk/>
            <pc:sldMk cId="2962117321" sldId="294"/>
            <ac:spMk id="13" creationId="{1B15ED52-F352-441B-82BF-E0EA34836D08}"/>
          </ac:spMkLst>
        </pc:spChg>
        <pc:spChg chg="add">
          <ac:chgData name="Ilona Magdalena Gabor (2526942)" userId="082facb1-d4eb-4b3a-9a92-4c658c4c505b" providerId="ADAL" clId="{358FA0ED-316B-4201-8518-B32E9AE4CC0C}" dt="2026-08-07T13:49:24.698" v="5455" actId="26606"/>
          <ac:spMkLst>
            <pc:docMk/>
            <pc:sldMk cId="2962117321" sldId="294"/>
            <ac:spMk id="15" creationId="{3B2E3793-BFE6-45A2-9B7B-E18844431C99}"/>
          </ac:spMkLst>
        </pc:spChg>
        <pc:spChg chg="add">
          <ac:chgData name="Ilona Magdalena Gabor (2526942)" userId="082facb1-d4eb-4b3a-9a92-4c658c4c505b" providerId="ADAL" clId="{358FA0ED-316B-4201-8518-B32E9AE4CC0C}" dt="2026-08-07T13:49:24.698" v="5455" actId="26606"/>
          <ac:spMkLst>
            <pc:docMk/>
            <pc:sldMk cId="2962117321" sldId="294"/>
            <ac:spMk id="20" creationId="{BC4C4868-CB8F-4AF9-9CDB-8108F2C19B67}"/>
          </ac:spMkLst>
        </pc:spChg>
        <pc:spChg chg="add">
          <ac:chgData name="Ilona Magdalena Gabor (2526942)" userId="082facb1-d4eb-4b3a-9a92-4c658c4c505b" providerId="ADAL" clId="{358FA0ED-316B-4201-8518-B32E9AE4CC0C}" dt="2026-08-07T13:49:24.698" v="5455" actId="26606"/>
          <ac:spMkLst>
            <pc:docMk/>
            <pc:sldMk cId="2962117321" sldId="294"/>
            <ac:spMk id="24" creationId="{375E0459-6403-40CD-989D-56A4407CA12E}"/>
          </ac:spMkLst>
        </pc:spChg>
        <pc:spChg chg="add">
          <ac:chgData name="Ilona Magdalena Gabor (2526942)" userId="082facb1-d4eb-4b3a-9a92-4c658c4c505b" providerId="ADAL" clId="{358FA0ED-316B-4201-8518-B32E9AE4CC0C}" dt="2026-08-07T13:49:24.698" v="5455" actId="26606"/>
          <ac:spMkLst>
            <pc:docMk/>
            <pc:sldMk cId="2962117321" sldId="294"/>
            <ac:spMk id="25" creationId="{53E5B1A8-3AC9-4BD1-9BBC-78CA94F2D1BA}"/>
          </ac:spMkLst>
        </pc:spChg>
      </pc:sldChg>
      <pc:sldChg chg="modSp new mod">
        <pc:chgData name="Ilona Magdalena Gabor (2526942)" userId="082facb1-d4eb-4b3a-9a92-4c658c4c505b" providerId="ADAL" clId="{358FA0ED-316B-4201-8518-B32E9AE4CC0C}" dt="2026-08-07T13:49:02.923" v="5453"/>
        <pc:sldMkLst>
          <pc:docMk/>
          <pc:sldMk cId="3482202221" sldId="295"/>
        </pc:sldMkLst>
        <pc:spChg chg="mod">
          <ac:chgData name="Ilona Magdalena Gabor (2526942)" userId="082facb1-d4eb-4b3a-9a92-4c658c4c505b" providerId="ADAL" clId="{358FA0ED-316B-4201-8518-B32E9AE4CC0C}" dt="2026-08-07T13:49:02.923" v="5453"/>
          <ac:spMkLst>
            <pc:docMk/>
            <pc:sldMk cId="3482202221" sldId="295"/>
            <ac:spMk id="2" creationId="{65E2712F-2C49-7D7D-D4EC-9C6E7EDA38DD}"/>
          </ac:spMkLst>
        </pc:spChg>
        <pc:spChg chg="mod">
          <ac:chgData name="Ilona Magdalena Gabor (2526942)" userId="082facb1-d4eb-4b3a-9a92-4c658c4c505b" providerId="ADAL" clId="{358FA0ED-316B-4201-8518-B32E9AE4CC0C}" dt="2026-08-07T13:49:02.923" v="5453"/>
          <ac:spMkLst>
            <pc:docMk/>
            <pc:sldMk cId="3482202221" sldId="295"/>
            <ac:spMk id="3" creationId="{7DB4F48F-55E2-4301-2134-0BBDDEBEBF0F}"/>
          </ac:spMkLst>
        </pc:spChg>
      </pc:sldChg>
      <pc:sldChg chg="addSp delSp modSp new mod setBg">
        <pc:chgData name="Ilona Magdalena Gabor (2526942)" userId="082facb1-d4eb-4b3a-9a92-4c658c4c505b" providerId="ADAL" clId="{358FA0ED-316B-4201-8518-B32E9AE4CC0C}" dt="2026-08-07T14:01:20.774" v="5576" actId="255"/>
        <pc:sldMkLst>
          <pc:docMk/>
          <pc:sldMk cId="3734995966" sldId="296"/>
        </pc:sldMkLst>
        <pc:spChg chg="mod">
          <ac:chgData name="Ilona Magdalena Gabor (2526942)" userId="082facb1-d4eb-4b3a-9a92-4c658c4c505b" providerId="ADAL" clId="{358FA0ED-316B-4201-8518-B32E9AE4CC0C}" dt="2026-08-07T14:01:20.774" v="5576" actId="255"/>
          <ac:spMkLst>
            <pc:docMk/>
            <pc:sldMk cId="3734995966" sldId="296"/>
            <ac:spMk id="2" creationId="{B1B87896-1AD6-21F8-E754-54F97DA40B30}"/>
          </ac:spMkLst>
        </pc:spChg>
        <pc:graphicFrameChg chg="add mod modGraphic">
          <ac:chgData name="Ilona Magdalena Gabor (2526942)" userId="082facb1-d4eb-4b3a-9a92-4c658c4c505b" providerId="ADAL" clId="{358FA0ED-316B-4201-8518-B32E9AE4CC0C}" dt="2026-08-06T11:45:16.456" v="4767" actId="26606"/>
          <ac:graphicFrameMkLst>
            <pc:docMk/>
            <pc:sldMk cId="3734995966" sldId="296"/>
            <ac:graphicFrameMk id="22" creationId="{C8C345A3-9AA7-F69C-9D02-D1BE1F831763}"/>
          </ac:graphicFrameMkLst>
        </pc:graphicFrameChg>
      </pc:sldChg>
      <pc:sldChg chg="addSp delSp modSp new mod">
        <pc:chgData name="Ilona Magdalena Gabor (2526942)" userId="082facb1-d4eb-4b3a-9a92-4c658c4c505b" providerId="ADAL" clId="{358FA0ED-316B-4201-8518-B32E9AE4CC0C}" dt="2026-08-08T09:54:59.883" v="5659" actId="20577"/>
        <pc:sldMkLst>
          <pc:docMk/>
          <pc:sldMk cId="2181541420" sldId="297"/>
        </pc:sldMkLst>
        <pc:spChg chg="mod">
          <ac:chgData name="Ilona Magdalena Gabor (2526942)" userId="082facb1-d4eb-4b3a-9a92-4c658c4c505b" providerId="ADAL" clId="{358FA0ED-316B-4201-8518-B32E9AE4CC0C}" dt="2026-08-08T09:54:45.870" v="5655" actId="113"/>
          <ac:spMkLst>
            <pc:docMk/>
            <pc:sldMk cId="2181541420" sldId="297"/>
            <ac:spMk id="2" creationId="{627392A5-2B02-A2D0-4DAD-D02F7FC53855}"/>
          </ac:spMkLst>
        </pc:spChg>
        <pc:spChg chg="add mod">
          <ac:chgData name="Ilona Magdalena Gabor (2526942)" userId="082facb1-d4eb-4b3a-9a92-4c658c4c505b" providerId="ADAL" clId="{358FA0ED-316B-4201-8518-B32E9AE4CC0C}" dt="2026-08-08T09:54:59.883" v="5659" actId="20577"/>
          <ac:spMkLst>
            <pc:docMk/>
            <pc:sldMk cId="2181541420" sldId="297"/>
            <ac:spMk id="4" creationId="{7E68AEB8-EB39-C831-E295-8A85C89CEDA3}"/>
          </ac:spMkLst>
        </pc:spChg>
        <pc:spChg chg="add del mod">
          <ac:chgData name="Ilona Magdalena Gabor (2526942)" userId="082facb1-d4eb-4b3a-9a92-4c658c4c505b" providerId="ADAL" clId="{358FA0ED-316B-4201-8518-B32E9AE4CC0C}" dt="2026-08-08T09:52:47.841" v="5635"/>
          <ac:spMkLst>
            <pc:docMk/>
            <pc:sldMk cId="2181541420" sldId="297"/>
            <ac:spMk id="10" creationId="{57BFD99A-9763-BFDE-136C-26DA33A9DF1E}"/>
          </ac:spMkLst>
        </pc:spChg>
        <pc:spChg chg="add del mod">
          <ac:chgData name="Ilona Magdalena Gabor (2526942)" userId="082facb1-d4eb-4b3a-9a92-4c658c4c505b" providerId="ADAL" clId="{358FA0ED-316B-4201-8518-B32E9AE4CC0C}" dt="2026-08-08T09:52:47.837" v="5633" actId="478"/>
          <ac:spMkLst>
            <pc:docMk/>
            <pc:sldMk cId="2181541420" sldId="297"/>
            <ac:spMk id="11" creationId="{1D4695F7-4B83-3E7C-7C97-843A0A425900}"/>
          </ac:spMkLst>
        </pc:spChg>
        <pc:spChg chg="add del mod">
          <ac:chgData name="Ilona Magdalena Gabor (2526942)" userId="082facb1-d4eb-4b3a-9a92-4c658c4c505b" providerId="ADAL" clId="{358FA0ED-316B-4201-8518-B32E9AE4CC0C}" dt="2026-08-08T09:54:21.453" v="5654" actId="478"/>
          <ac:spMkLst>
            <pc:docMk/>
            <pc:sldMk cId="2181541420" sldId="297"/>
            <ac:spMk id="12" creationId="{2A2EFB02-56CA-C519-D3C0-1FBF7FE095A3}"/>
          </ac:spMkLst>
        </pc:spChg>
        <pc:spChg chg="add del mod">
          <ac:chgData name="Ilona Magdalena Gabor (2526942)" userId="082facb1-d4eb-4b3a-9a92-4c658c4c505b" providerId="ADAL" clId="{358FA0ED-316B-4201-8518-B32E9AE4CC0C}" dt="2026-08-08T09:54:12.209" v="5653" actId="478"/>
          <ac:spMkLst>
            <pc:docMk/>
            <pc:sldMk cId="2181541420" sldId="297"/>
            <ac:spMk id="13" creationId="{CFCBFCC5-385A-67F5-6725-2BB007885B5B}"/>
          </ac:spMkLst>
        </pc:spChg>
        <pc:picChg chg="add mod">
          <ac:chgData name="Ilona Magdalena Gabor (2526942)" userId="082facb1-d4eb-4b3a-9a92-4c658c4c505b" providerId="ADAL" clId="{358FA0ED-316B-4201-8518-B32E9AE4CC0C}" dt="2026-08-08T09:51:35.592" v="5627" actId="14100"/>
          <ac:picMkLst>
            <pc:docMk/>
            <pc:sldMk cId="2181541420" sldId="297"/>
            <ac:picMk id="5" creationId="{202FE361-5D65-C3F5-9FA0-DFA3015379F2}"/>
          </ac:picMkLst>
        </pc:picChg>
        <pc:picChg chg="add mod">
          <ac:chgData name="Ilona Magdalena Gabor (2526942)" userId="082facb1-d4eb-4b3a-9a92-4c658c4c505b" providerId="ADAL" clId="{358FA0ED-316B-4201-8518-B32E9AE4CC0C}" dt="2026-08-08T09:51:40.192" v="5628" actId="1076"/>
          <ac:picMkLst>
            <pc:docMk/>
            <pc:sldMk cId="2181541420" sldId="297"/>
            <ac:picMk id="7" creationId="{2CBFD474-4DA4-E4FE-AFB3-1F6674D8C8B7}"/>
          </ac:picMkLst>
        </pc:picChg>
        <pc:picChg chg="add mod">
          <ac:chgData name="Ilona Magdalena Gabor (2526942)" userId="082facb1-d4eb-4b3a-9a92-4c658c4c505b" providerId="ADAL" clId="{358FA0ED-316B-4201-8518-B32E9AE4CC0C}" dt="2026-08-08T09:52:12.993" v="5630" actId="1076"/>
          <ac:picMkLst>
            <pc:docMk/>
            <pc:sldMk cId="2181541420" sldId="297"/>
            <ac:picMk id="9" creationId="{B0E0DFFC-211E-F989-D128-71932ED4A2B0}"/>
          </ac:picMkLst>
        </pc:picChg>
      </pc:sldChg>
      <pc:sldChg chg="addSp delSp modSp new mod setBg delDesignElem">
        <pc:chgData name="Ilona Magdalena Gabor (2526942)" userId="082facb1-d4eb-4b3a-9a92-4c658c4c505b" providerId="ADAL" clId="{358FA0ED-316B-4201-8518-B32E9AE4CC0C}" dt="2026-08-07T14:02:22.578" v="5579" actId="26606"/>
        <pc:sldMkLst>
          <pc:docMk/>
          <pc:sldMk cId="2749711764" sldId="298"/>
        </pc:sldMkLst>
        <pc:spChg chg="mod">
          <ac:chgData name="Ilona Magdalena Gabor (2526942)" userId="082facb1-d4eb-4b3a-9a92-4c658c4c505b" providerId="ADAL" clId="{358FA0ED-316B-4201-8518-B32E9AE4CC0C}" dt="2026-08-07T14:02:22.563" v="5578" actId="26606"/>
          <ac:spMkLst>
            <pc:docMk/>
            <pc:sldMk cId="2749711764" sldId="298"/>
            <ac:spMk id="2" creationId="{67B80DD2-C166-00A0-23BF-A667D6D2EFCF}"/>
          </ac:spMkLst>
        </pc:spChg>
        <pc:spChg chg="mod">
          <ac:chgData name="Ilona Magdalena Gabor (2526942)" userId="082facb1-d4eb-4b3a-9a92-4c658c4c505b" providerId="ADAL" clId="{358FA0ED-316B-4201-8518-B32E9AE4CC0C}" dt="2026-08-07T14:02:22.563" v="5578" actId="26606"/>
          <ac:spMkLst>
            <pc:docMk/>
            <pc:sldMk cId="2749711764" sldId="298"/>
            <ac:spMk id="3" creationId="{13FD739D-555F-51EF-E5DD-A8D4CD0179D7}"/>
          </ac:spMkLst>
        </pc:spChg>
        <pc:spChg chg="add">
          <ac:chgData name="Ilona Magdalena Gabor (2526942)" userId="082facb1-d4eb-4b3a-9a92-4c658c4c505b" providerId="ADAL" clId="{358FA0ED-316B-4201-8518-B32E9AE4CC0C}" dt="2026-08-07T14:02:22.578" v="5579" actId="26606"/>
          <ac:spMkLst>
            <pc:docMk/>
            <pc:sldMk cId="2749711764" sldId="298"/>
            <ac:spMk id="15" creationId="{577D6B2E-37A3-429E-A37C-F30ED6487282}"/>
          </ac:spMkLst>
        </pc:spChg>
        <pc:spChg chg="add">
          <ac:chgData name="Ilona Magdalena Gabor (2526942)" userId="082facb1-d4eb-4b3a-9a92-4c658c4c505b" providerId="ADAL" clId="{358FA0ED-316B-4201-8518-B32E9AE4CC0C}" dt="2026-08-07T14:02:22.578" v="5579" actId="26606"/>
          <ac:spMkLst>
            <pc:docMk/>
            <pc:sldMk cId="2749711764" sldId="298"/>
            <ac:spMk id="17" creationId="{5CEAD642-85CF-4750-8432-7C80C901F001}"/>
          </ac:spMkLst>
        </pc:spChg>
        <pc:spChg chg="add">
          <ac:chgData name="Ilona Magdalena Gabor (2526942)" userId="082facb1-d4eb-4b3a-9a92-4c658c4c505b" providerId="ADAL" clId="{358FA0ED-316B-4201-8518-B32E9AE4CC0C}" dt="2026-08-07T14:02:22.578" v="5579" actId="26606"/>
          <ac:spMkLst>
            <pc:docMk/>
            <pc:sldMk cId="2749711764" sldId="298"/>
            <ac:spMk id="19" creationId="{FA33EEAE-15D5-4119-8C1E-89D943F911EF}"/>
          </ac:spMkLst>
        </pc:spChg>
        <pc:spChg chg="add">
          <ac:chgData name="Ilona Magdalena Gabor (2526942)" userId="082facb1-d4eb-4b3a-9a92-4c658c4c505b" providerId="ADAL" clId="{358FA0ED-316B-4201-8518-B32E9AE4CC0C}" dt="2026-08-07T14:02:22.578" v="5579" actId="26606"/>
          <ac:spMkLst>
            <pc:docMk/>
            <pc:sldMk cId="2749711764" sldId="298"/>
            <ac:spMk id="21" creationId="{730D8B3B-9B80-4025-B934-26DC7D7CD231}"/>
          </ac:spMkLst>
        </pc:spChg>
        <pc:spChg chg="add">
          <ac:chgData name="Ilona Magdalena Gabor (2526942)" userId="082facb1-d4eb-4b3a-9a92-4c658c4c505b" providerId="ADAL" clId="{358FA0ED-316B-4201-8518-B32E9AE4CC0C}" dt="2026-08-07T14:02:22.578" v="5579" actId="26606"/>
          <ac:spMkLst>
            <pc:docMk/>
            <pc:sldMk cId="2749711764" sldId="298"/>
            <ac:spMk id="22" creationId="{8C516CC8-80AC-446C-A56E-9F54B7210402}"/>
          </ac:spMkLst>
        </pc:spChg>
        <pc:spChg chg="add">
          <ac:chgData name="Ilona Magdalena Gabor (2526942)" userId="082facb1-d4eb-4b3a-9a92-4c658c4c505b" providerId="ADAL" clId="{358FA0ED-316B-4201-8518-B32E9AE4CC0C}" dt="2026-08-07T14:02:22.578" v="5579" actId="26606"/>
          <ac:spMkLst>
            <pc:docMk/>
            <pc:sldMk cId="2749711764" sldId="298"/>
            <ac:spMk id="23" creationId="{1064D5D5-227B-4F66-9AEA-46F570E793BD}"/>
          </ac:spMkLst>
        </pc:spChg>
        <pc:spChg chg="add">
          <ac:chgData name="Ilona Magdalena Gabor (2526942)" userId="082facb1-d4eb-4b3a-9a92-4c658c4c505b" providerId="ADAL" clId="{358FA0ED-316B-4201-8518-B32E9AE4CC0C}" dt="2026-08-07T14:02:22.578" v="5579" actId="26606"/>
          <ac:spMkLst>
            <pc:docMk/>
            <pc:sldMk cId="2749711764" sldId="298"/>
            <ac:spMk id="24" creationId="{646B67A4-D328-4747-A82B-65E84FA46368}"/>
          </ac:spMkLst>
        </pc:spChg>
        <pc:spChg chg="add">
          <ac:chgData name="Ilona Magdalena Gabor (2526942)" userId="082facb1-d4eb-4b3a-9a92-4c658c4c505b" providerId="ADAL" clId="{358FA0ED-316B-4201-8518-B32E9AE4CC0C}" dt="2026-08-07T14:02:22.578" v="5579" actId="26606"/>
          <ac:spMkLst>
            <pc:docMk/>
            <pc:sldMk cId="2749711764" sldId="298"/>
            <ac:spMk id="26" creationId="{B5A1B09C-1565-46F8-B70F-621C5EB48A09}"/>
          </ac:spMkLst>
        </pc:spChg>
      </pc:sldChg>
      <pc:sldChg chg="new del ord">
        <pc:chgData name="Ilona Magdalena Gabor (2526942)" userId="082facb1-d4eb-4b3a-9a92-4c658c4c505b" providerId="ADAL" clId="{358FA0ED-316B-4201-8518-B32E9AE4CC0C}" dt="2026-08-08T09:45:06.225" v="5598" actId="47"/>
        <pc:sldMkLst>
          <pc:docMk/>
          <pc:sldMk cId="4108871701" sldId="299"/>
        </pc:sldMkLst>
      </pc:sldChg>
      <pc:sldChg chg="add ord">
        <pc:chgData name="Ilona Magdalena Gabor (2526942)" userId="082facb1-d4eb-4b3a-9a92-4c658c4c505b" providerId="ADAL" clId="{358FA0ED-316B-4201-8518-B32E9AE4CC0C}" dt="2026-08-08T09:43:41.536" v="5583"/>
        <pc:sldMkLst>
          <pc:docMk/>
          <pc:sldMk cId="203783885" sldId="300"/>
        </pc:sldMkLst>
      </pc:sldChg>
      <pc:sldChg chg="add ord">
        <pc:chgData name="Ilona Magdalena Gabor (2526942)" userId="082facb1-d4eb-4b3a-9a92-4c658c4c505b" providerId="ADAL" clId="{358FA0ED-316B-4201-8518-B32E9AE4CC0C}" dt="2026-08-08T09:43:50.732" v="5588"/>
        <pc:sldMkLst>
          <pc:docMk/>
          <pc:sldMk cId="2885128173" sldId="301"/>
        </pc:sldMkLst>
      </pc:sldChg>
      <pc:sldChg chg="add ord">
        <pc:chgData name="Ilona Magdalena Gabor (2526942)" userId="082facb1-d4eb-4b3a-9a92-4c658c4c505b" providerId="ADAL" clId="{358FA0ED-316B-4201-8518-B32E9AE4CC0C}" dt="2026-08-08T09:44:18.927" v="5591"/>
        <pc:sldMkLst>
          <pc:docMk/>
          <pc:sldMk cId="3505886522" sldId="302"/>
        </pc:sldMkLst>
      </pc:sldChg>
      <pc:sldChg chg="add ord">
        <pc:chgData name="Ilona Magdalena Gabor (2526942)" userId="082facb1-d4eb-4b3a-9a92-4c658c4c505b" providerId="ADAL" clId="{358FA0ED-316B-4201-8518-B32E9AE4CC0C}" dt="2026-08-08T09:44:39.611" v="5594"/>
        <pc:sldMkLst>
          <pc:docMk/>
          <pc:sldMk cId="3313448363" sldId="303"/>
        </pc:sldMkLst>
      </pc:sldChg>
      <pc:sldChg chg="add ord">
        <pc:chgData name="Ilona Magdalena Gabor (2526942)" userId="082facb1-d4eb-4b3a-9a92-4c658c4c505b" providerId="ADAL" clId="{358FA0ED-316B-4201-8518-B32E9AE4CC0C}" dt="2026-08-08T09:45:03.523" v="5597"/>
        <pc:sldMkLst>
          <pc:docMk/>
          <pc:sldMk cId="1405137014" sldId="304"/>
        </pc:sldMkLst>
      </pc:sldChg>
      <pc:sldChg chg="new del">
        <pc:chgData name="Ilona Magdalena Gabor (2526942)" userId="082facb1-d4eb-4b3a-9a92-4c658c4c505b" providerId="ADAL" clId="{358FA0ED-316B-4201-8518-B32E9AE4CC0C}" dt="2026-08-08T09:49:03.455" v="5606" actId="47"/>
        <pc:sldMkLst>
          <pc:docMk/>
          <pc:sldMk cId="782978349" sldId="305"/>
        </pc:sldMkLst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svg"/><Relationship Id="rId2" Type="http://schemas.openxmlformats.org/officeDocument/2006/relationships/image" Target="../media/image8.svg"/><Relationship Id="rId1" Type="http://schemas.openxmlformats.org/officeDocument/2006/relationships/image" Target="../media/image7.sv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351C4AF-4B28-4E88-846D-7F5B03D9E0C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0D991B6-0DAD-4CFA-825B-25EC3B900F95}">
      <dgm:prSet custT="1"/>
      <dgm:spPr/>
      <dgm:t>
        <a:bodyPr/>
        <a:lstStyle/>
        <a:p>
          <a:r>
            <a:rPr lang="en-GB" sz="3200" b="1" dirty="0">
              <a:latin typeface="Arial" panose="020B0604020202020204" pitchFamily="34" charset="0"/>
              <a:cs typeface="Arial" panose="020B0604020202020204" pitchFamily="34" charset="0"/>
            </a:rPr>
            <a:t>Improving Communication Between Different Age Groups </a:t>
          </a:r>
          <a:endParaRPr lang="en-US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F82D224-D077-4011-8B11-83E942298A8E}" type="parTrans" cxnId="{870C8F09-AEF1-4704-98B1-88A97A2AFC4A}">
      <dgm:prSet/>
      <dgm:spPr/>
      <dgm:t>
        <a:bodyPr/>
        <a:lstStyle/>
        <a:p>
          <a:endParaRPr lang="en-US"/>
        </a:p>
      </dgm:t>
    </dgm:pt>
    <dgm:pt modelId="{B1BABAB5-1771-43C1-B400-26BBB5FAAB1B}" type="sibTrans" cxnId="{870C8F09-AEF1-4704-98B1-88A97A2AFC4A}">
      <dgm:prSet/>
      <dgm:spPr/>
      <dgm:t>
        <a:bodyPr/>
        <a:lstStyle/>
        <a:p>
          <a:endParaRPr lang="en-US"/>
        </a:p>
      </dgm:t>
    </dgm:pt>
    <dgm:pt modelId="{B4D53479-39DD-46EF-BC48-527E7FB53949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Provide training before employees begin work.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41107AD-63AC-41BB-84B0-39B14189D5AB}" type="parTrans" cxnId="{8A7533AA-70C0-474A-91A8-91D13B5EAEF6}">
      <dgm:prSet/>
      <dgm:spPr/>
      <dgm:t>
        <a:bodyPr/>
        <a:lstStyle/>
        <a:p>
          <a:endParaRPr lang="en-US"/>
        </a:p>
      </dgm:t>
    </dgm:pt>
    <dgm:pt modelId="{C84DEC56-3023-496E-ADA0-7602995C10E9}" type="sibTrans" cxnId="{8A7533AA-70C0-474A-91A8-91D13B5EAEF6}">
      <dgm:prSet/>
      <dgm:spPr/>
      <dgm:t>
        <a:bodyPr/>
        <a:lstStyle/>
        <a:p>
          <a:endParaRPr lang="en-US"/>
        </a:p>
      </dgm:t>
    </dgm:pt>
    <dgm:pt modelId="{821872A2-765F-4875-94FC-258BC6C1EC30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Demonstrations  not only verbal instructions.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4B2387-93E3-4261-961F-1678DB62FEDE}" type="parTrans" cxnId="{87C2548A-2800-4352-AAF9-23A3F5676B73}">
      <dgm:prSet/>
      <dgm:spPr/>
      <dgm:t>
        <a:bodyPr/>
        <a:lstStyle/>
        <a:p>
          <a:endParaRPr lang="en-US"/>
        </a:p>
      </dgm:t>
    </dgm:pt>
    <dgm:pt modelId="{18298987-EFE7-440C-8B5D-976274AEC6A3}" type="sibTrans" cxnId="{87C2548A-2800-4352-AAF9-23A3F5676B73}">
      <dgm:prSet/>
      <dgm:spPr/>
      <dgm:t>
        <a:bodyPr/>
        <a:lstStyle/>
        <a:p>
          <a:endParaRPr lang="en-US"/>
        </a:p>
      </dgm:t>
    </dgm:pt>
    <dgm:pt modelId="{75507D36-C331-4E06-AE0E-54667848B566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Pair younger employees with experienced older employees (mentoring).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0CBF48C-73C6-4C03-9A9B-343ADE729794}" type="parTrans" cxnId="{D21FF87C-8777-41B9-B323-93500DEAA82B}">
      <dgm:prSet/>
      <dgm:spPr/>
      <dgm:t>
        <a:bodyPr/>
        <a:lstStyle/>
        <a:p>
          <a:endParaRPr lang="en-US"/>
        </a:p>
      </dgm:t>
    </dgm:pt>
    <dgm:pt modelId="{0897D129-066E-4CF2-9E01-CE1F4437179B}" type="sibTrans" cxnId="{D21FF87C-8777-41B9-B323-93500DEAA82B}">
      <dgm:prSet/>
      <dgm:spPr/>
      <dgm:t>
        <a:bodyPr/>
        <a:lstStyle/>
        <a:p>
          <a:endParaRPr lang="en-US"/>
        </a:p>
      </dgm:t>
    </dgm:pt>
    <dgm:pt modelId="{FE8D4434-2613-4F7F-8F6D-D5C3946A7563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Replace text-heavy signs with pictures and symbols.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D95E481-2FD7-457B-AB94-7684F9C65715}" type="parTrans" cxnId="{C06EE1F9-3F86-4F33-A5FC-41CD82C5A801}">
      <dgm:prSet/>
      <dgm:spPr/>
      <dgm:t>
        <a:bodyPr/>
        <a:lstStyle/>
        <a:p>
          <a:endParaRPr lang="en-US"/>
        </a:p>
      </dgm:t>
    </dgm:pt>
    <dgm:pt modelId="{7E3C97B6-F0DE-4AA6-8243-C4E7B1B28B6A}" type="sibTrans" cxnId="{C06EE1F9-3F86-4F33-A5FC-41CD82C5A801}">
      <dgm:prSet/>
      <dgm:spPr/>
      <dgm:t>
        <a:bodyPr/>
        <a:lstStyle/>
        <a:p>
          <a:endParaRPr lang="en-US"/>
        </a:p>
      </dgm:t>
    </dgm:pt>
    <dgm:pt modelId="{51701C95-86E0-44DF-A2B5-C7528F079FCD}">
      <dgm:prSet custT="1"/>
      <dgm:spPr/>
      <dgm:t>
        <a:bodyPr/>
        <a:lstStyle/>
        <a:p>
          <a:r>
            <a:rPr lang="en-GB" sz="2400" dirty="0">
              <a:latin typeface="Arial" panose="020B0604020202020204" pitchFamily="34" charset="0"/>
              <a:cs typeface="Arial" panose="020B0604020202020204" pitchFamily="34" charset="0"/>
            </a:rPr>
            <a:t>Encourage two-way communication by asking employees to repeat instructions. </a:t>
          </a:r>
          <a:endParaRPr lang="en-US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6E67464-A5B0-4AD3-9550-643DB307ADD4}" type="parTrans" cxnId="{2DE6907D-8081-4544-9704-DACE3A7EFD6C}">
      <dgm:prSet/>
      <dgm:spPr/>
      <dgm:t>
        <a:bodyPr/>
        <a:lstStyle/>
        <a:p>
          <a:endParaRPr lang="en-US"/>
        </a:p>
      </dgm:t>
    </dgm:pt>
    <dgm:pt modelId="{5BBAFB43-3583-49AA-8BD4-BFCF06DECE08}" type="sibTrans" cxnId="{2DE6907D-8081-4544-9704-DACE3A7EFD6C}">
      <dgm:prSet/>
      <dgm:spPr/>
      <dgm:t>
        <a:bodyPr/>
        <a:lstStyle/>
        <a:p>
          <a:endParaRPr lang="en-US"/>
        </a:p>
      </dgm:t>
    </dgm:pt>
    <dgm:pt modelId="{6EE23B79-C896-474B-B4E0-B7624FAEA0B2}" type="pres">
      <dgm:prSet presAssocID="{6351C4AF-4B28-4E88-846D-7F5B03D9E0C8}" presName="linear" presStyleCnt="0">
        <dgm:presLayoutVars>
          <dgm:animLvl val="lvl"/>
          <dgm:resizeHandles val="exact"/>
        </dgm:presLayoutVars>
      </dgm:prSet>
      <dgm:spPr/>
    </dgm:pt>
    <dgm:pt modelId="{8196FB70-5A29-4D84-A9D0-D276BC6AE6C5}" type="pres">
      <dgm:prSet presAssocID="{60D991B6-0DAD-4CFA-825B-25EC3B900F95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46AC9170-CE51-4426-A0BB-5A7DCBE83B41}" type="pres">
      <dgm:prSet presAssocID="{60D991B6-0DAD-4CFA-825B-25EC3B900F95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870C8F09-AEF1-4704-98B1-88A97A2AFC4A}" srcId="{6351C4AF-4B28-4E88-846D-7F5B03D9E0C8}" destId="{60D991B6-0DAD-4CFA-825B-25EC3B900F95}" srcOrd="0" destOrd="0" parTransId="{9F82D224-D077-4011-8B11-83E942298A8E}" sibTransId="{B1BABAB5-1771-43C1-B400-26BBB5FAAB1B}"/>
    <dgm:cxn modelId="{1218A31A-7755-4A4B-8960-0749E1F63FD4}" type="presOf" srcId="{60D991B6-0DAD-4CFA-825B-25EC3B900F95}" destId="{8196FB70-5A29-4D84-A9D0-D276BC6AE6C5}" srcOrd="0" destOrd="0" presId="urn:microsoft.com/office/officeart/2005/8/layout/vList2"/>
    <dgm:cxn modelId="{6AD10728-08E0-4424-9F2D-7584EB79392E}" type="presOf" srcId="{B4D53479-39DD-46EF-BC48-527E7FB53949}" destId="{46AC9170-CE51-4426-A0BB-5A7DCBE83B41}" srcOrd="0" destOrd="0" presId="urn:microsoft.com/office/officeart/2005/8/layout/vList2"/>
    <dgm:cxn modelId="{B65A8F74-0153-4835-A710-D765AE6CF61C}" type="presOf" srcId="{FE8D4434-2613-4F7F-8F6D-D5C3946A7563}" destId="{46AC9170-CE51-4426-A0BB-5A7DCBE83B41}" srcOrd="0" destOrd="3" presId="urn:microsoft.com/office/officeart/2005/8/layout/vList2"/>
    <dgm:cxn modelId="{D21FF87C-8777-41B9-B323-93500DEAA82B}" srcId="{60D991B6-0DAD-4CFA-825B-25EC3B900F95}" destId="{75507D36-C331-4E06-AE0E-54667848B566}" srcOrd="2" destOrd="0" parTransId="{D0CBF48C-73C6-4C03-9A9B-343ADE729794}" sibTransId="{0897D129-066E-4CF2-9E01-CE1F4437179B}"/>
    <dgm:cxn modelId="{2DE6907D-8081-4544-9704-DACE3A7EFD6C}" srcId="{60D991B6-0DAD-4CFA-825B-25EC3B900F95}" destId="{51701C95-86E0-44DF-A2B5-C7528F079FCD}" srcOrd="4" destOrd="0" parTransId="{56E67464-A5B0-4AD3-9550-643DB307ADD4}" sibTransId="{5BBAFB43-3583-49AA-8BD4-BFCF06DECE08}"/>
    <dgm:cxn modelId="{6639D885-468D-4992-B0CB-649710BE783C}" type="presOf" srcId="{51701C95-86E0-44DF-A2B5-C7528F079FCD}" destId="{46AC9170-CE51-4426-A0BB-5A7DCBE83B41}" srcOrd="0" destOrd="4" presId="urn:microsoft.com/office/officeart/2005/8/layout/vList2"/>
    <dgm:cxn modelId="{87C2548A-2800-4352-AAF9-23A3F5676B73}" srcId="{60D991B6-0DAD-4CFA-825B-25EC3B900F95}" destId="{821872A2-765F-4875-94FC-258BC6C1EC30}" srcOrd="1" destOrd="0" parTransId="{6D4B2387-93E3-4261-961F-1678DB62FEDE}" sibTransId="{18298987-EFE7-440C-8B5D-976274AEC6A3}"/>
    <dgm:cxn modelId="{8A7533AA-70C0-474A-91A8-91D13B5EAEF6}" srcId="{60D991B6-0DAD-4CFA-825B-25EC3B900F95}" destId="{B4D53479-39DD-46EF-BC48-527E7FB53949}" srcOrd="0" destOrd="0" parTransId="{B41107AD-63AC-41BB-84B0-39B14189D5AB}" sibTransId="{C84DEC56-3023-496E-ADA0-7602995C10E9}"/>
    <dgm:cxn modelId="{1C587AD5-2134-44F6-87A3-D20F470013E6}" type="presOf" srcId="{6351C4AF-4B28-4E88-846D-7F5B03D9E0C8}" destId="{6EE23B79-C896-474B-B4E0-B7624FAEA0B2}" srcOrd="0" destOrd="0" presId="urn:microsoft.com/office/officeart/2005/8/layout/vList2"/>
    <dgm:cxn modelId="{1223CFF3-D1D4-40B6-B805-0ABCE63411F5}" type="presOf" srcId="{75507D36-C331-4E06-AE0E-54667848B566}" destId="{46AC9170-CE51-4426-A0BB-5A7DCBE83B41}" srcOrd="0" destOrd="2" presId="urn:microsoft.com/office/officeart/2005/8/layout/vList2"/>
    <dgm:cxn modelId="{C06EE1F9-3F86-4F33-A5FC-41CD82C5A801}" srcId="{60D991B6-0DAD-4CFA-825B-25EC3B900F95}" destId="{FE8D4434-2613-4F7F-8F6D-D5C3946A7563}" srcOrd="3" destOrd="0" parTransId="{6D95E481-2FD7-457B-AB94-7684F9C65715}" sibTransId="{7E3C97B6-F0DE-4AA6-8243-C4E7B1B28B6A}"/>
    <dgm:cxn modelId="{0CB6BCFF-FD1D-4D9B-9ECE-D216E9CC56C7}" type="presOf" srcId="{821872A2-765F-4875-94FC-258BC6C1EC30}" destId="{46AC9170-CE51-4426-A0BB-5A7DCBE83B41}" srcOrd="0" destOrd="1" presId="urn:microsoft.com/office/officeart/2005/8/layout/vList2"/>
    <dgm:cxn modelId="{CCD13E85-0D31-4B1E-BAD3-1E5E3A62B32B}" type="presParOf" srcId="{6EE23B79-C896-474B-B4E0-B7624FAEA0B2}" destId="{8196FB70-5A29-4D84-A9D0-D276BC6AE6C5}" srcOrd="0" destOrd="0" presId="urn:microsoft.com/office/officeart/2005/8/layout/vList2"/>
    <dgm:cxn modelId="{EC3FA470-CB0F-4787-93EA-43A2D401A507}" type="presParOf" srcId="{6EE23B79-C896-474B-B4E0-B7624FAEA0B2}" destId="{46AC9170-CE51-4426-A0BB-5A7DCBE83B41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6DDE557-EE87-46C9-9DE8-4E2FDDC2684A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34227BB-EAEB-4F84-932D-604F2B80C3F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 dirty="0">
              <a:latin typeface="Arial" panose="020B0604020202020204" pitchFamily="34" charset="0"/>
              <a:cs typeface="Arial" panose="020B0604020202020204" pitchFamily="34" charset="0"/>
            </a:rPr>
            <a:t>Communication is essential for workplace efficiency and food safety.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3002C21-89A5-46B0-91A9-85F928E514E9}" type="parTrans" cxnId="{4496453F-A303-4BCC-9228-847FA6FFB6F2}">
      <dgm:prSet/>
      <dgm:spPr/>
      <dgm:t>
        <a:bodyPr/>
        <a:lstStyle/>
        <a:p>
          <a:endParaRPr lang="en-US"/>
        </a:p>
      </dgm:t>
    </dgm:pt>
    <dgm:pt modelId="{30BDA11B-13E0-4A9F-8005-AE19439B7D00}" type="sibTrans" cxnId="{4496453F-A303-4BCC-9228-847FA6FFB6F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2C1B8C8-C674-4C9F-AEC4-45AD9ABD6C9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The five barriers- environmental noise, language/body language, age/generational differences, cultural differences, and emotional barriers can all affect employee understanding and performance.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52323BF-F21F-469E-B4C7-B5BFCA1EDE25}" type="parTrans" cxnId="{D95017BC-CAD6-4B86-84C1-33182C394F0D}">
      <dgm:prSet/>
      <dgm:spPr/>
      <dgm:t>
        <a:bodyPr/>
        <a:lstStyle/>
        <a:p>
          <a:endParaRPr lang="en-US"/>
        </a:p>
      </dgm:t>
    </dgm:pt>
    <dgm:pt modelId="{7B9E3B4C-0537-4FE0-9F08-E16791A66C8D}" type="sibTrans" cxnId="{D95017BC-CAD6-4B86-84C1-33182C394F0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3BF5BF-924D-4F79-9148-823811873B0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Applying communication models, such as </a:t>
          </a:r>
          <a:r>
            <a:rPr lang="en-GB" sz="1800" b="1">
              <a:latin typeface="Arial" panose="020B0604020202020204" pitchFamily="34" charset="0"/>
              <a:cs typeface="Arial" panose="020B0604020202020204" pitchFamily="34" charset="0"/>
            </a:rPr>
            <a:t>Shannon and Weaver, Schramm and Berlo model</a:t>
          </a: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, helps identify where communication breaks down.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62490DE-E068-4680-BCAE-D9546016B1E8}" type="parTrans" cxnId="{C7BCBD66-C891-4E69-956F-37ABCE626A37}">
      <dgm:prSet/>
      <dgm:spPr/>
      <dgm:t>
        <a:bodyPr/>
        <a:lstStyle/>
        <a:p>
          <a:endParaRPr lang="en-US"/>
        </a:p>
      </dgm:t>
    </dgm:pt>
    <dgm:pt modelId="{1617C685-D4A4-4C40-93CA-3B8CE615571F}" type="sibTrans" cxnId="{C7BCBD66-C891-4E69-956F-37ABCE626A3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D8BA2F9-9E21-4A63-84D4-F73A448A0CE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800">
              <a:latin typeface="Arial" panose="020B0604020202020204" pitchFamily="34" charset="0"/>
              <a:cs typeface="Arial" panose="020B0604020202020204" pitchFamily="34" charset="0"/>
            </a:rPr>
            <a:t>By improving training, using clear communication, Flight Foods Ltd. Can reduce mistakes, improve teamwork and increase customer satisfaction. </a:t>
          </a:r>
          <a:endParaRPr lang="en-US" sz="1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6FA849E-0D08-4709-B678-2C3B35FE7A78}" type="parTrans" cxnId="{FC92ACC0-EEBA-4247-91C3-A1DB8DDB715D}">
      <dgm:prSet/>
      <dgm:spPr/>
      <dgm:t>
        <a:bodyPr/>
        <a:lstStyle/>
        <a:p>
          <a:endParaRPr lang="en-US"/>
        </a:p>
      </dgm:t>
    </dgm:pt>
    <dgm:pt modelId="{614E36BD-1364-462C-8DE7-AE68B434924B}" type="sibTrans" cxnId="{FC92ACC0-EEBA-4247-91C3-A1DB8DDB715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80FAC4-4832-45DD-9281-5CCF04BFBADF}" type="pres">
      <dgm:prSet presAssocID="{76DDE557-EE87-46C9-9DE8-4E2FDDC2684A}" presName="root" presStyleCnt="0">
        <dgm:presLayoutVars>
          <dgm:dir/>
          <dgm:resizeHandles val="exact"/>
        </dgm:presLayoutVars>
      </dgm:prSet>
      <dgm:spPr/>
    </dgm:pt>
    <dgm:pt modelId="{C3C0BEE2-D12B-490A-9798-1BE7C8479F03}" type="pres">
      <dgm:prSet presAssocID="{76DDE557-EE87-46C9-9DE8-4E2FDDC2684A}" presName="container" presStyleCnt="0">
        <dgm:presLayoutVars>
          <dgm:dir/>
          <dgm:resizeHandles val="exact"/>
        </dgm:presLayoutVars>
      </dgm:prSet>
      <dgm:spPr/>
    </dgm:pt>
    <dgm:pt modelId="{DEB4E578-DDB9-4349-B38D-EEBEF1A1006C}" type="pres">
      <dgm:prSet presAssocID="{634227BB-EAEB-4F84-932D-604F2B80C3F2}" presName="compNode" presStyleCnt="0"/>
      <dgm:spPr/>
    </dgm:pt>
    <dgm:pt modelId="{73B971BB-148D-4A1A-8F36-437CCEF745EA}" type="pres">
      <dgm:prSet presAssocID="{634227BB-EAEB-4F84-932D-604F2B80C3F2}" presName="iconBgRect" presStyleLbl="bgShp" presStyleIdx="0" presStyleCnt="4"/>
      <dgm:spPr/>
    </dgm:pt>
    <dgm:pt modelId="{B7B94F39-0F1B-4E1B-B311-025F7B0D37EE}" type="pres">
      <dgm:prSet presAssocID="{634227BB-EAEB-4F84-932D-604F2B80C3F2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ffice Worker"/>
        </a:ext>
      </dgm:extLst>
    </dgm:pt>
    <dgm:pt modelId="{823B7DC8-D1D9-4AD8-9ADA-2E71D589E4BD}" type="pres">
      <dgm:prSet presAssocID="{634227BB-EAEB-4F84-932D-604F2B80C3F2}" presName="spaceRect" presStyleCnt="0"/>
      <dgm:spPr/>
    </dgm:pt>
    <dgm:pt modelId="{DBFAAE77-A81C-4D4F-A2D5-1A5091CEFE7E}" type="pres">
      <dgm:prSet presAssocID="{634227BB-EAEB-4F84-932D-604F2B80C3F2}" presName="textRect" presStyleLbl="revTx" presStyleIdx="0" presStyleCnt="4">
        <dgm:presLayoutVars>
          <dgm:chMax val="1"/>
          <dgm:chPref val="1"/>
        </dgm:presLayoutVars>
      </dgm:prSet>
      <dgm:spPr/>
    </dgm:pt>
    <dgm:pt modelId="{7B3FB4BE-F11A-485E-9C69-47E8F4825CF5}" type="pres">
      <dgm:prSet presAssocID="{30BDA11B-13E0-4A9F-8005-AE19439B7D00}" presName="sibTrans" presStyleLbl="sibTrans2D1" presStyleIdx="0" presStyleCnt="0"/>
      <dgm:spPr/>
    </dgm:pt>
    <dgm:pt modelId="{29374565-9C35-49AA-9E19-2166C3AAD0C2}" type="pres">
      <dgm:prSet presAssocID="{02C1B8C8-C674-4C9F-AEC4-45AD9ABD6C94}" presName="compNode" presStyleCnt="0"/>
      <dgm:spPr/>
    </dgm:pt>
    <dgm:pt modelId="{EB57FB58-DC3F-4E96-9BC2-87DDECBD46D9}" type="pres">
      <dgm:prSet presAssocID="{02C1B8C8-C674-4C9F-AEC4-45AD9ABD6C94}" presName="iconBgRect" presStyleLbl="bgShp" presStyleIdx="1" presStyleCnt="4"/>
      <dgm:spPr/>
    </dgm:pt>
    <dgm:pt modelId="{AF26EFC0-3DDB-4C22-9779-D17597B75408}" type="pres">
      <dgm:prSet presAssocID="{02C1B8C8-C674-4C9F-AEC4-45AD9ABD6C9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BCB93A4-7D17-43A8-A348-445623069C9B}" type="pres">
      <dgm:prSet presAssocID="{02C1B8C8-C674-4C9F-AEC4-45AD9ABD6C94}" presName="spaceRect" presStyleCnt="0"/>
      <dgm:spPr/>
    </dgm:pt>
    <dgm:pt modelId="{2190A935-3105-437A-BFE8-38174A124441}" type="pres">
      <dgm:prSet presAssocID="{02C1B8C8-C674-4C9F-AEC4-45AD9ABD6C94}" presName="textRect" presStyleLbl="revTx" presStyleIdx="1" presStyleCnt="4">
        <dgm:presLayoutVars>
          <dgm:chMax val="1"/>
          <dgm:chPref val="1"/>
        </dgm:presLayoutVars>
      </dgm:prSet>
      <dgm:spPr/>
    </dgm:pt>
    <dgm:pt modelId="{9A461823-3888-4612-9710-537AF331B3BE}" type="pres">
      <dgm:prSet presAssocID="{7B9E3B4C-0537-4FE0-9F08-E16791A66C8D}" presName="sibTrans" presStyleLbl="sibTrans2D1" presStyleIdx="0" presStyleCnt="0"/>
      <dgm:spPr/>
    </dgm:pt>
    <dgm:pt modelId="{BA1133FD-2485-40F6-9168-F3D0B514D5F1}" type="pres">
      <dgm:prSet presAssocID="{053BF5BF-924D-4F79-9148-823811873B0B}" presName="compNode" presStyleCnt="0"/>
      <dgm:spPr/>
    </dgm:pt>
    <dgm:pt modelId="{BABA34F8-1EC0-440E-9D6A-4852421BA6B7}" type="pres">
      <dgm:prSet presAssocID="{053BF5BF-924D-4F79-9148-823811873B0B}" presName="iconBgRect" presStyleLbl="bgShp" presStyleIdx="2" presStyleCnt="4"/>
      <dgm:spPr/>
    </dgm:pt>
    <dgm:pt modelId="{55A821A3-C9A8-412B-8DB0-2BF9DC22C672}" type="pres">
      <dgm:prSet presAssocID="{053BF5BF-924D-4F79-9148-823811873B0B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235170D6-EEB0-4B3E-B76D-B2413010E7A9}" type="pres">
      <dgm:prSet presAssocID="{053BF5BF-924D-4F79-9148-823811873B0B}" presName="spaceRect" presStyleCnt="0"/>
      <dgm:spPr/>
    </dgm:pt>
    <dgm:pt modelId="{7595D0C3-8058-478C-A59D-C75E2348A91D}" type="pres">
      <dgm:prSet presAssocID="{053BF5BF-924D-4F79-9148-823811873B0B}" presName="textRect" presStyleLbl="revTx" presStyleIdx="2" presStyleCnt="4">
        <dgm:presLayoutVars>
          <dgm:chMax val="1"/>
          <dgm:chPref val="1"/>
        </dgm:presLayoutVars>
      </dgm:prSet>
      <dgm:spPr/>
    </dgm:pt>
    <dgm:pt modelId="{5F19D3C8-A4E9-4828-81E3-D23F4B0442C9}" type="pres">
      <dgm:prSet presAssocID="{1617C685-D4A4-4C40-93CA-3B8CE615571F}" presName="sibTrans" presStyleLbl="sibTrans2D1" presStyleIdx="0" presStyleCnt="0"/>
      <dgm:spPr/>
    </dgm:pt>
    <dgm:pt modelId="{DB46045C-E0B0-4F44-880F-14C3AD57F541}" type="pres">
      <dgm:prSet presAssocID="{9D8BA2F9-9E21-4A63-84D4-F73A448A0CE0}" presName="compNode" presStyleCnt="0"/>
      <dgm:spPr/>
    </dgm:pt>
    <dgm:pt modelId="{C850872C-EDF1-4E12-9C44-280DD5B9B8E1}" type="pres">
      <dgm:prSet presAssocID="{9D8BA2F9-9E21-4A63-84D4-F73A448A0CE0}" presName="iconBgRect" presStyleLbl="bgShp" presStyleIdx="3" presStyleCnt="4"/>
      <dgm:spPr/>
    </dgm:pt>
    <dgm:pt modelId="{27E085B6-F968-4C90-B7A2-B8111968BD97}" type="pres">
      <dgm:prSet presAssocID="{9D8BA2F9-9E21-4A63-84D4-F73A448A0CE0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lot"/>
        </a:ext>
      </dgm:extLst>
    </dgm:pt>
    <dgm:pt modelId="{914134AE-12F4-48DE-A011-3936E0A6EA2A}" type="pres">
      <dgm:prSet presAssocID="{9D8BA2F9-9E21-4A63-84D4-F73A448A0CE0}" presName="spaceRect" presStyleCnt="0"/>
      <dgm:spPr/>
    </dgm:pt>
    <dgm:pt modelId="{DE9357CC-8163-4C83-BB7E-516FA70B6AE7}" type="pres">
      <dgm:prSet presAssocID="{9D8BA2F9-9E21-4A63-84D4-F73A448A0CE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00645721-A5FE-430E-97A9-2DC29501D1C6}" type="presOf" srcId="{053BF5BF-924D-4F79-9148-823811873B0B}" destId="{7595D0C3-8058-478C-A59D-C75E2348A91D}" srcOrd="0" destOrd="0" presId="urn:microsoft.com/office/officeart/2018/2/layout/IconCircleList"/>
    <dgm:cxn modelId="{04786234-8870-4C23-8BDC-4540CE689C9F}" type="presOf" srcId="{9D8BA2F9-9E21-4A63-84D4-F73A448A0CE0}" destId="{DE9357CC-8163-4C83-BB7E-516FA70B6AE7}" srcOrd="0" destOrd="0" presId="urn:microsoft.com/office/officeart/2018/2/layout/IconCircleList"/>
    <dgm:cxn modelId="{4496453F-A303-4BCC-9228-847FA6FFB6F2}" srcId="{76DDE557-EE87-46C9-9DE8-4E2FDDC2684A}" destId="{634227BB-EAEB-4F84-932D-604F2B80C3F2}" srcOrd="0" destOrd="0" parTransId="{73002C21-89A5-46B0-91A9-85F928E514E9}" sibTransId="{30BDA11B-13E0-4A9F-8005-AE19439B7D00}"/>
    <dgm:cxn modelId="{C7BCBD66-C891-4E69-956F-37ABCE626A37}" srcId="{76DDE557-EE87-46C9-9DE8-4E2FDDC2684A}" destId="{053BF5BF-924D-4F79-9148-823811873B0B}" srcOrd="2" destOrd="0" parTransId="{362490DE-E068-4680-BCAE-D9546016B1E8}" sibTransId="{1617C685-D4A4-4C40-93CA-3B8CE615571F}"/>
    <dgm:cxn modelId="{4875AB92-48DE-4F8B-A31B-0B1E8A83249A}" type="presOf" srcId="{634227BB-EAEB-4F84-932D-604F2B80C3F2}" destId="{DBFAAE77-A81C-4D4F-A2D5-1A5091CEFE7E}" srcOrd="0" destOrd="0" presId="urn:microsoft.com/office/officeart/2018/2/layout/IconCircleList"/>
    <dgm:cxn modelId="{65DED893-C962-46AF-8209-324E9AE777D6}" type="presOf" srcId="{02C1B8C8-C674-4C9F-AEC4-45AD9ABD6C94}" destId="{2190A935-3105-437A-BFE8-38174A124441}" srcOrd="0" destOrd="0" presId="urn:microsoft.com/office/officeart/2018/2/layout/IconCircleList"/>
    <dgm:cxn modelId="{4A53DBB6-5F8F-49CE-A42D-D5D812022048}" type="presOf" srcId="{76DDE557-EE87-46C9-9DE8-4E2FDDC2684A}" destId="{C480FAC4-4832-45DD-9281-5CCF04BFBADF}" srcOrd="0" destOrd="0" presId="urn:microsoft.com/office/officeart/2018/2/layout/IconCircleList"/>
    <dgm:cxn modelId="{8F8370BA-BA80-4F15-BE28-1E9A83B443E0}" type="presOf" srcId="{7B9E3B4C-0537-4FE0-9F08-E16791A66C8D}" destId="{9A461823-3888-4612-9710-537AF331B3BE}" srcOrd="0" destOrd="0" presId="urn:microsoft.com/office/officeart/2018/2/layout/IconCircleList"/>
    <dgm:cxn modelId="{D95017BC-CAD6-4B86-84C1-33182C394F0D}" srcId="{76DDE557-EE87-46C9-9DE8-4E2FDDC2684A}" destId="{02C1B8C8-C674-4C9F-AEC4-45AD9ABD6C94}" srcOrd="1" destOrd="0" parTransId="{852323BF-F21F-469E-B4C7-B5BFCA1EDE25}" sibTransId="{7B9E3B4C-0537-4FE0-9F08-E16791A66C8D}"/>
    <dgm:cxn modelId="{FC92ACC0-EEBA-4247-91C3-A1DB8DDB715D}" srcId="{76DDE557-EE87-46C9-9DE8-4E2FDDC2684A}" destId="{9D8BA2F9-9E21-4A63-84D4-F73A448A0CE0}" srcOrd="3" destOrd="0" parTransId="{16FA849E-0D08-4709-B678-2C3B35FE7A78}" sibTransId="{614E36BD-1364-462C-8DE7-AE68B434924B}"/>
    <dgm:cxn modelId="{5939FBD7-300D-4407-BBBD-01733F9EF4B6}" type="presOf" srcId="{1617C685-D4A4-4C40-93CA-3B8CE615571F}" destId="{5F19D3C8-A4E9-4828-81E3-D23F4B0442C9}" srcOrd="0" destOrd="0" presId="urn:microsoft.com/office/officeart/2018/2/layout/IconCircleList"/>
    <dgm:cxn modelId="{5C11D4EC-EA87-4A0B-9A4E-61453814FC6C}" type="presOf" srcId="{30BDA11B-13E0-4A9F-8005-AE19439B7D00}" destId="{7B3FB4BE-F11A-485E-9C69-47E8F4825CF5}" srcOrd="0" destOrd="0" presId="urn:microsoft.com/office/officeart/2018/2/layout/IconCircleList"/>
    <dgm:cxn modelId="{05C2F043-A520-46B5-952C-4B9F3C1EE43A}" type="presParOf" srcId="{C480FAC4-4832-45DD-9281-5CCF04BFBADF}" destId="{C3C0BEE2-D12B-490A-9798-1BE7C8479F03}" srcOrd="0" destOrd="0" presId="urn:microsoft.com/office/officeart/2018/2/layout/IconCircleList"/>
    <dgm:cxn modelId="{D006F3F5-72F3-4AD3-BF1E-60AFB41108FF}" type="presParOf" srcId="{C3C0BEE2-D12B-490A-9798-1BE7C8479F03}" destId="{DEB4E578-DDB9-4349-B38D-EEBEF1A1006C}" srcOrd="0" destOrd="0" presId="urn:microsoft.com/office/officeart/2018/2/layout/IconCircleList"/>
    <dgm:cxn modelId="{58DDB1B0-CEA5-4E9F-8F7D-8C3ACA6BD16C}" type="presParOf" srcId="{DEB4E578-DDB9-4349-B38D-EEBEF1A1006C}" destId="{73B971BB-148D-4A1A-8F36-437CCEF745EA}" srcOrd="0" destOrd="0" presId="urn:microsoft.com/office/officeart/2018/2/layout/IconCircleList"/>
    <dgm:cxn modelId="{3D288308-F678-4DA3-B5BA-A90869D46B68}" type="presParOf" srcId="{DEB4E578-DDB9-4349-B38D-EEBEF1A1006C}" destId="{B7B94F39-0F1B-4E1B-B311-025F7B0D37EE}" srcOrd="1" destOrd="0" presId="urn:microsoft.com/office/officeart/2018/2/layout/IconCircleList"/>
    <dgm:cxn modelId="{7D8F7F8E-05BA-4E1D-BB93-2E25529E2793}" type="presParOf" srcId="{DEB4E578-DDB9-4349-B38D-EEBEF1A1006C}" destId="{823B7DC8-D1D9-4AD8-9ADA-2E71D589E4BD}" srcOrd="2" destOrd="0" presId="urn:microsoft.com/office/officeart/2018/2/layout/IconCircleList"/>
    <dgm:cxn modelId="{0326B9B3-4D5E-485D-9D49-5591F1243A95}" type="presParOf" srcId="{DEB4E578-DDB9-4349-B38D-EEBEF1A1006C}" destId="{DBFAAE77-A81C-4D4F-A2D5-1A5091CEFE7E}" srcOrd="3" destOrd="0" presId="urn:microsoft.com/office/officeart/2018/2/layout/IconCircleList"/>
    <dgm:cxn modelId="{DBF1D6DF-CB6B-4499-AAB4-9FB288A2A966}" type="presParOf" srcId="{C3C0BEE2-D12B-490A-9798-1BE7C8479F03}" destId="{7B3FB4BE-F11A-485E-9C69-47E8F4825CF5}" srcOrd="1" destOrd="0" presId="urn:microsoft.com/office/officeart/2018/2/layout/IconCircleList"/>
    <dgm:cxn modelId="{51AE6CCC-2007-49A3-8108-F523320941A8}" type="presParOf" srcId="{C3C0BEE2-D12B-490A-9798-1BE7C8479F03}" destId="{29374565-9C35-49AA-9E19-2166C3AAD0C2}" srcOrd="2" destOrd="0" presId="urn:microsoft.com/office/officeart/2018/2/layout/IconCircleList"/>
    <dgm:cxn modelId="{C308C3AF-B50A-4F31-BC11-903538A409C8}" type="presParOf" srcId="{29374565-9C35-49AA-9E19-2166C3AAD0C2}" destId="{EB57FB58-DC3F-4E96-9BC2-87DDECBD46D9}" srcOrd="0" destOrd="0" presId="urn:microsoft.com/office/officeart/2018/2/layout/IconCircleList"/>
    <dgm:cxn modelId="{C5A641AF-237C-4276-86CB-4BFA013968CB}" type="presParOf" srcId="{29374565-9C35-49AA-9E19-2166C3AAD0C2}" destId="{AF26EFC0-3DDB-4C22-9779-D17597B75408}" srcOrd="1" destOrd="0" presId="urn:microsoft.com/office/officeart/2018/2/layout/IconCircleList"/>
    <dgm:cxn modelId="{3B704F20-9D3C-441A-A326-6F3A6AF3BF2D}" type="presParOf" srcId="{29374565-9C35-49AA-9E19-2166C3AAD0C2}" destId="{DBCB93A4-7D17-43A8-A348-445623069C9B}" srcOrd="2" destOrd="0" presId="urn:microsoft.com/office/officeart/2018/2/layout/IconCircleList"/>
    <dgm:cxn modelId="{C294DAE3-6F06-41B7-ACBC-4C90499BC369}" type="presParOf" srcId="{29374565-9C35-49AA-9E19-2166C3AAD0C2}" destId="{2190A935-3105-437A-BFE8-38174A124441}" srcOrd="3" destOrd="0" presId="urn:microsoft.com/office/officeart/2018/2/layout/IconCircleList"/>
    <dgm:cxn modelId="{26F4D53B-DD54-44C6-B182-2585EBC16C2F}" type="presParOf" srcId="{C3C0BEE2-D12B-490A-9798-1BE7C8479F03}" destId="{9A461823-3888-4612-9710-537AF331B3BE}" srcOrd="3" destOrd="0" presId="urn:microsoft.com/office/officeart/2018/2/layout/IconCircleList"/>
    <dgm:cxn modelId="{4036F481-8D91-4FFD-89BD-F6A1341B88CE}" type="presParOf" srcId="{C3C0BEE2-D12B-490A-9798-1BE7C8479F03}" destId="{BA1133FD-2485-40F6-9168-F3D0B514D5F1}" srcOrd="4" destOrd="0" presId="urn:microsoft.com/office/officeart/2018/2/layout/IconCircleList"/>
    <dgm:cxn modelId="{95E2BF15-E26B-41A4-8A48-D3A3405E8F57}" type="presParOf" srcId="{BA1133FD-2485-40F6-9168-F3D0B514D5F1}" destId="{BABA34F8-1EC0-440E-9D6A-4852421BA6B7}" srcOrd="0" destOrd="0" presId="urn:microsoft.com/office/officeart/2018/2/layout/IconCircleList"/>
    <dgm:cxn modelId="{9B038CF2-E0BB-435F-9E8E-8F19FE09D94A}" type="presParOf" srcId="{BA1133FD-2485-40F6-9168-F3D0B514D5F1}" destId="{55A821A3-C9A8-412B-8DB0-2BF9DC22C672}" srcOrd="1" destOrd="0" presId="urn:microsoft.com/office/officeart/2018/2/layout/IconCircleList"/>
    <dgm:cxn modelId="{94263163-862B-46E2-931F-E755CD43BB47}" type="presParOf" srcId="{BA1133FD-2485-40F6-9168-F3D0B514D5F1}" destId="{235170D6-EEB0-4B3E-B76D-B2413010E7A9}" srcOrd="2" destOrd="0" presId="urn:microsoft.com/office/officeart/2018/2/layout/IconCircleList"/>
    <dgm:cxn modelId="{A1FB7334-58DC-4E1D-8DDC-A0DCD9FA06CC}" type="presParOf" srcId="{BA1133FD-2485-40F6-9168-F3D0B514D5F1}" destId="{7595D0C3-8058-478C-A59D-C75E2348A91D}" srcOrd="3" destOrd="0" presId="urn:microsoft.com/office/officeart/2018/2/layout/IconCircleList"/>
    <dgm:cxn modelId="{C5AC0DD2-DD0D-419C-AD3B-C6A828B7A1CD}" type="presParOf" srcId="{C3C0BEE2-D12B-490A-9798-1BE7C8479F03}" destId="{5F19D3C8-A4E9-4828-81E3-D23F4B0442C9}" srcOrd="5" destOrd="0" presId="urn:microsoft.com/office/officeart/2018/2/layout/IconCircleList"/>
    <dgm:cxn modelId="{17700AD5-E6DD-43B7-A256-6BBAB6387B26}" type="presParOf" srcId="{C3C0BEE2-D12B-490A-9798-1BE7C8479F03}" destId="{DB46045C-E0B0-4F44-880F-14C3AD57F541}" srcOrd="6" destOrd="0" presId="urn:microsoft.com/office/officeart/2018/2/layout/IconCircleList"/>
    <dgm:cxn modelId="{46BB6D9E-5A2F-4A40-BFBE-231493D95180}" type="presParOf" srcId="{DB46045C-E0B0-4F44-880F-14C3AD57F541}" destId="{C850872C-EDF1-4E12-9C44-280DD5B9B8E1}" srcOrd="0" destOrd="0" presId="urn:microsoft.com/office/officeart/2018/2/layout/IconCircleList"/>
    <dgm:cxn modelId="{7C7F0ED9-4E99-4C9C-9C0E-B7372FE0EAF9}" type="presParOf" srcId="{DB46045C-E0B0-4F44-880F-14C3AD57F541}" destId="{27E085B6-F968-4C90-B7A2-B8111968BD97}" srcOrd="1" destOrd="0" presId="urn:microsoft.com/office/officeart/2018/2/layout/IconCircleList"/>
    <dgm:cxn modelId="{A5DB47DF-EC2D-41D7-8422-E76B62A594F7}" type="presParOf" srcId="{DB46045C-E0B0-4F44-880F-14C3AD57F541}" destId="{914134AE-12F4-48DE-A011-3936E0A6EA2A}" srcOrd="2" destOrd="0" presId="urn:microsoft.com/office/officeart/2018/2/layout/IconCircleList"/>
    <dgm:cxn modelId="{DC0FC6BB-D2BA-4330-85BC-E25BEB8A1B74}" type="presParOf" srcId="{DB46045C-E0B0-4F44-880F-14C3AD57F541}" destId="{DE9357CC-8163-4C83-BB7E-516FA70B6AE7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96FB70-5A29-4D84-A9D0-D276BC6AE6C5}">
      <dsp:nvSpPr>
        <dsp:cNvPr id="0" name=""/>
        <dsp:cNvSpPr/>
      </dsp:nvSpPr>
      <dsp:spPr>
        <a:xfrm>
          <a:off x="0" y="223823"/>
          <a:ext cx="6803923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 dirty="0">
              <a:latin typeface="Arial" panose="020B0604020202020204" pitchFamily="34" charset="0"/>
              <a:cs typeface="Arial" panose="020B0604020202020204" pitchFamily="34" charset="0"/>
            </a:rPr>
            <a:t>Improving Communication Between Different Age Groups 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399" y="283222"/>
        <a:ext cx="6685125" cy="1098002"/>
      </dsp:txXfrm>
    </dsp:sp>
    <dsp:sp modelId="{46AC9170-CE51-4426-A0BB-5A7DCBE83B41}">
      <dsp:nvSpPr>
        <dsp:cNvPr id="0" name=""/>
        <dsp:cNvSpPr/>
      </dsp:nvSpPr>
      <dsp:spPr>
        <a:xfrm>
          <a:off x="0" y="1440623"/>
          <a:ext cx="6803923" cy="32292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6025" tIns="30480" rIns="170688" bIns="3048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Provide training before employees begin work.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Demonstrations  not only verbal instructions.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Pair younger employees with experienced older employees (mentoring).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Replace text-heavy signs with pictures and symbols.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400" kern="1200" dirty="0">
              <a:latin typeface="Arial" panose="020B0604020202020204" pitchFamily="34" charset="0"/>
              <a:cs typeface="Arial" panose="020B0604020202020204" pitchFamily="34" charset="0"/>
            </a:rPr>
            <a:t>Encourage two-way communication by asking employees to repeat instructions. </a:t>
          </a:r>
          <a:endParaRPr lang="en-US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40623"/>
        <a:ext cx="6803923" cy="32292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B971BB-148D-4A1A-8F36-437CCEF745EA}">
      <dsp:nvSpPr>
        <dsp:cNvPr id="0" name=""/>
        <dsp:cNvSpPr/>
      </dsp:nvSpPr>
      <dsp:spPr>
        <a:xfrm>
          <a:off x="212335" y="1009569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94F39-0F1B-4E1B-B311-025F7B0D37EE}">
      <dsp:nvSpPr>
        <dsp:cNvPr id="0" name=""/>
        <dsp:cNvSpPr/>
      </dsp:nvSpPr>
      <dsp:spPr>
        <a:xfrm>
          <a:off x="492877" y="1290111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FAAE77-A81C-4D4F-A2D5-1A5091CEFE7E}">
      <dsp:nvSpPr>
        <dsp:cNvPr id="0" name=""/>
        <dsp:cNvSpPr/>
      </dsp:nvSpPr>
      <dsp:spPr>
        <a:xfrm>
          <a:off x="1834517" y="1009569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Arial" panose="020B0604020202020204" pitchFamily="34" charset="0"/>
              <a:cs typeface="Arial" panose="020B0604020202020204" pitchFamily="34" charset="0"/>
            </a:rPr>
            <a:t>Communication is essential for workplace efficiency and food safety.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34517" y="1009569"/>
        <a:ext cx="3148942" cy="1335915"/>
      </dsp:txXfrm>
    </dsp:sp>
    <dsp:sp modelId="{EB57FB58-DC3F-4E96-9BC2-87DDECBD46D9}">
      <dsp:nvSpPr>
        <dsp:cNvPr id="0" name=""/>
        <dsp:cNvSpPr/>
      </dsp:nvSpPr>
      <dsp:spPr>
        <a:xfrm>
          <a:off x="5532139" y="1009569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26EFC0-3DDB-4C22-9779-D17597B75408}">
      <dsp:nvSpPr>
        <dsp:cNvPr id="0" name=""/>
        <dsp:cNvSpPr/>
      </dsp:nvSpPr>
      <dsp:spPr>
        <a:xfrm>
          <a:off x="5812681" y="1290111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0A935-3105-437A-BFE8-38174A124441}">
      <dsp:nvSpPr>
        <dsp:cNvPr id="0" name=""/>
        <dsp:cNvSpPr/>
      </dsp:nvSpPr>
      <dsp:spPr>
        <a:xfrm>
          <a:off x="7154322" y="1009569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The five barriers- environmental noise, language/body language, age/generational differences, cultural differences, and emotional barriers can all affect employee understanding and performance.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4322" y="1009569"/>
        <a:ext cx="3148942" cy="1335915"/>
      </dsp:txXfrm>
    </dsp:sp>
    <dsp:sp modelId="{BABA34F8-1EC0-440E-9D6A-4852421BA6B7}">
      <dsp:nvSpPr>
        <dsp:cNvPr id="0" name=""/>
        <dsp:cNvSpPr/>
      </dsp:nvSpPr>
      <dsp:spPr>
        <a:xfrm>
          <a:off x="212335" y="3306285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A821A3-C9A8-412B-8DB0-2BF9DC22C672}">
      <dsp:nvSpPr>
        <dsp:cNvPr id="0" name=""/>
        <dsp:cNvSpPr/>
      </dsp:nvSpPr>
      <dsp:spPr>
        <a:xfrm>
          <a:off x="492877" y="3586827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95D0C3-8058-478C-A59D-C75E2348A91D}">
      <dsp:nvSpPr>
        <dsp:cNvPr id="0" name=""/>
        <dsp:cNvSpPr/>
      </dsp:nvSpPr>
      <dsp:spPr>
        <a:xfrm>
          <a:off x="1834517" y="3306285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Applying communication models, such as </a:t>
          </a:r>
          <a:r>
            <a:rPr lang="en-GB" sz="1800" b="1" kern="1200">
              <a:latin typeface="Arial" panose="020B0604020202020204" pitchFamily="34" charset="0"/>
              <a:cs typeface="Arial" panose="020B0604020202020204" pitchFamily="34" charset="0"/>
            </a:rPr>
            <a:t>Shannon and Weaver, Schramm and Berlo model</a:t>
          </a: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, helps identify where communication breaks down.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34517" y="3306285"/>
        <a:ext cx="3148942" cy="1335915"/>
      </dsp:txXfrm>
    </dsp:sp>
    <dsp:sp modelId="{C850872C-EDF1-4E12-9C44-280DD5B9B8E1}">
      <dsp:nvSpPr>
        <dsp:cNvPr id="0" name=""/>
        <dsp:cNvSpPr/>
      </dsp:nvSpPr>
      <dsp:spPr>
        <a:xfrm>
          <a:off x="5532139" y="3306285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E085B6-F968-4C90-B7A2-B8111968BD97}">
      <dsp:nvSpPr>
        <dsp:cNvPr id="0" name=""/>
        <dsp:cNvSpPr/>
      </dsp:nvSpPr>
      <dsp:spPr>
        <a:xfrm>
          <a:off x="5812681" y="3586827"/>
          <a:ext cx="774830" cy="77483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9357CC-8163-4C83-BB7E-516FA70B6AE7}">
      <dsp:nvSpPr>
        <dsp:cNvPr id="0" name=""/>
        <dsp:cNvSpPr/>
      </dsp:nvSpPr>
      <dsp:spPr>
        <a:xfrm>
          <a:off x="7154322" y="3306285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>
              <a:latin typeface="Arial" panose="020B0604020202020204" pitchFamily="34" charset="0"/>
              <a:cs typeface="Arial" panose="020B0604020202020204" pitchFamily="34" charset="0"/>
            </a:rPr>
            <a:t>By improving training, using clear communication, Flight Foods Ltd. Can reduce mistakes, improve teamwork and increase customer satisfaction. </a:t>
          </a:r>
          <a:endParaRPr lang="en-US" sz="1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7154322" y="3306285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B2B65F6-FF23-4384-806E-7936EAF5E609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264E72-3936-4A29-B837-CDFFB90410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00340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EAFF3B-1992-584F-82AE-62AEF00FE45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82208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EAFF3B-1992-584F-82AE-62AEF00FE45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74700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EAFF3B-1992-584F-82AE-62AEF00FE45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3621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0264E72-3936-4A29-B837-CDFFB90410E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6213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EAFF3B-1992-584F-82AE-62AEF00FE458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2476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4951D-73CA-E2AD-F5F7-4AE13D342D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B080E5F-3067-38B0-DD43-80627C6647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5CF6F3-A284-4D49-2489-A2C72D2D08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52682D-D499-6D3E-E5F5-4FC4044ABB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770392-249C-E333-4D2C-901D67C1F5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844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162FC7-0066-246D-E137-4553E434D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076CE-26F8-8CB2-D504-23C467AB0E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2669A8-48DB-FF5F-6BB5-B2ED805BC4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F49CAA-3A86-8A58-7236-668042FA4D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B50E3E-E5B5-C497-5464-3350D8AE3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1844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141B0C-5755-EC54-63D3-A0EDE9A831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17E4D5-B960-29B5-4D8C-E55A2C72A8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D428DA-53AC-3800-96B8-DC7B1E4E5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5B671F-EBE9-7933-4257-11B009AA4B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90FB4-4399-F4E5-4A6E-5988634B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821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77D3A-70D8-FB81-8D09-7B90AF0055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AAE4A0-BFA7-65D8-2C92-9A21C37A182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332BF5-3D1A-1C28-2270-9029CBC96E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571DA9A-CEA9-4006-04D5-E9C0D458D5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EA1D36-D97D-183B-0EB0-8761325D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2D1D3C-11BD-0F30-51CB-71BF5A143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53025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56CC10-848A-AF70-4FC6-B3ADB8729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8F700A-75CF-97CE-CED5-C29366DD92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B623F0-F732-F30A-C66F-AF8C1344DB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F85D30-3906-06D8-25D5-7C566427DF7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82024FD-7B7A-A99E-9D5A-97140E74BF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2C42814-B132-DC0A-5CB4-F153A4D4F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F2FAD1B-B1BE-FF6A-C981-A7062D9EE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71C802D-8CBF-180E-9528-2D8579A305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541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06696-B382-79FA-EF23-9435F9810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108DF7-7A65-0B71-3C8C-2DCC80FE43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998774-E2D8-96EA-6758-E76548414E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3E26648-4F17-B861-8ABE-CBC706733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42421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820D53A-6EE4-0881-9CB5-0A892F3476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273E8-2AA2-0740-3AE6-A5CF364E3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63B69A-2CEF-0DAD-2B0D-DBDA4DA83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8278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BD723-4A99-0278-954C-9A9744E6B2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4290C-B30A-51E1-4259-D197695902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C9EC602-B439-1FF5-7224-BFC8E3D57E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B5F922-2EC6-94AC-11E6-8F38146D9E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5B8AE7-9A8C-AA8A-4208-367BF388A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4AAED0-DDE7-A14F-31A9-61A1341FF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857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BB9A8-2861-AE67-1A7D-EDCE720D4D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DA23F6B-D983-631B-11EB-4E935DB9DA7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A420C25-F7FC-9DB6-4315-0043B065C95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76A6B4-EDAE-0C0E-9327-B0939FD9A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91322B-AC4F-F3FD-0096-B095A3E0F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CEE831-29ED-4EAD-6D83-CEAE514174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4094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D684F-9C87-75E3-F625-4D9CDCF7DC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2154B9-7CA5-7472-914B-ECA838B90CA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C87055-B9C2-0CE3-B2BA-EC9ACBA49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E21EB9-EDAE-8E7C-BF9D-634BC1EDCF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E2CA4C-0FB8-0020-4CEE-5D1B1DCE5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0543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FDA0E1-8252-BBFA-9FDA-4B8FADA29A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BD1C6B-CD88-F2B6-0D07-70A07E87CAB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BB2DC7-FF38-4873-518A-286CB508B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F0AF6A-870C-B21A-7074-08F5C9A88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E3DCF-E58A-B04C-18C1-56B60BB300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5590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7C3FA36-0211-2A14-82A3-53F416B575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E071CE-4898-862E-5626-FB08D0D01E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0B70D2-6EDB-B5C0-2BD8-CEAD367B92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45D0968-AAE0-4425-8BD8-F63E68B7D4C7}" type="datetimeFigureOut">
              <a:rPr lang="en-GB" smtClean="0"/>
              <a:t>09/08/2026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BB1FFB-9285-852C-430C-E88936722E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39A02E-8F83-1353-4ACB-2FEAA9C6E34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773D335-5AD6-4C7E-8250-4307EC51D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370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image" Target="../media/image2.jpeg"/><Relationship Id="rId4" Type="http://schemas.openxmlformats.org/officeDocument/2006/relationships/image" Target="../media/image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.jpe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shutterstock.com/image-vector/experienced-older-worker-younger-apprentice-yellow-2797419865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g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9584BA-2061-58AC-2E65-C3ED29D214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LCLM4003 Effective Teamwork and Communication </a:t>
            </a: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br>
              <a:rPr kumimoji="0" lang="en-GB" sz="34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Aptos Display" panose="02110004020202020204"/>
                <a:ea typeface="+mj-ea"/>
                <a:cs typeface="+mj-cs"/>
              </a:rPr>
            </a:br>
            <a:endParaRPr lang="en-GB" sz="3400" dirty="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D03CD-7242-3EB9-6C43-8091398570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anchor="ctr">
            <a:normAutofit/>
          </a:bodyPr>
          <a:lstStyle/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ASSIGNMENT 2: Group Presentation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Jacqueline Taylor   ID No. 2526745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Ilona Gabor            ID No. 2526942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Paul    </a:t>
            </a:r>
            <a:r>
              <a:rPr kumimoji="0" lang="en-GB" sz="2000" b="0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                  ID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No. 2524892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Doina    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               ID No.</a:t>
            </a:r>
          </a:p>
          <a:p>
            <a:pPr marL="228600" marR="0" lvl="0" indent="-22860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Roxanna   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            ID No.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Tutor’s Name: Timothy Hopkins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endParaRPr lang="en-GB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1B490-3857-31F2-6EB8-90671FF8F8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4682FA-2E9E-4DCC-AFA0-70701551065F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1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2741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AC0925-C80D-03B2-9CB2-80754DE53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72314-7F14-6FA9-891C-799657E558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424" y="1885278"/>
            <a:ext cx="8038214" cy="4678183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            Introduction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Language/Communication/Body language 1- Jacqueline  </a:t>
            </a:r>
          </a:p>
          <a:p>
            <a:pPr marL="0" indent="0" algn="just">
              <a:buNone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Culture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2 -   Pau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</a:t>
            </a:r>
          </a:p>
          <a:p>
            <a:pPr marL="0" indent="0" algn="just">
              <a:buNone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Age/Generation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3 -  Ilona </a:t>
            </a:r>
          </a:p>
          <a:p>
            <a:pPr marL="0" indent="0" algn="just">
              <a:buNone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Environment/Noise</a:t>
            </a: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  4-  Doin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a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	Emotion  5 -   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Roxanna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Conclusion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References</a:t>
            </a:r>
          </a:p>
          <a:p>
            <a:pPr marL="0" indent="0" algn="just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	Questions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960BB-4661-8C04-099C-07CE40F56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431"/>
            <a:ext cx="445913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4682FA-2E9E-4DCC-AFA0-70701551065F}" type="slidenum">
              <a:rPr lang="en-GB" sz="110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GB" sz="11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2117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7DCF0F-610C-38E4-8479-5E74608354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6722" y="586855"/>
            <a:ext cx="3201366" cy="338749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Introduction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8FA9E2-955F-CE57-21C2-5B1823DE7A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Communication barriers identified in the Flights Food Ltd.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Results on poor quality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Loss of business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Each team member will discuss one barrier, explain it using a communication model, and suggest way to overcome it.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Communication barriers are: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Environmental noise 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Language/Communication/Body language 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Age/Generational 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Cultural (standards and practices) </a:t>
            </a:r>
          </a:p>
          <a:p>
            <a:pPr marL="457200" indent="-228600" algn="l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Emotional</a:t>
            </a:r>
          </a:p>
        </p:txBody>
      </p:sp>
    </p:spTree>
    <p:extLst>
      <p:ext uri="{BB962C8B-B14F-4D97-AF65-F5344CB8AC3E}">
        <p14:creationId xmlns:p14="http://schemas.microsoft.com/office/powerpoint/2010/main" val="38889204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A213C4-C906-11C6-1048-937434CAE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Language Communication/Body language: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1A11B-6D7A-8804-EA78-C86B41DE1F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280160"/>
            <a:ext cx="12192000" cy="55778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Effective communication is important in a busy factory.</a:t>
            </a:r>
          </a:p>
          <a:p>
            <a:r>
              <a:rPr lang="en-GB" dirty="0"/>
              <a:t>There is a lot of banging and clunking from the machines.</a:t>
            </a:r>
          </a:p>
          <a:p>
            <a:r>
              <a:rPr lang="en-GB" dirty="0"/>
              <a:t>Loud noises from the machines makes it difficult to hear instructions.</a:t>
            </a:r>
          </a:p>
          <a:p>
            <a:r>
              <a:rPr lang="en-GB" dirty="0"/>
              <a:t>A lot of misunderstanding and confusions.</a:t>
            </a:r>
          </a:p>
          <a:p>
            <a:r>
              <a:rPr lang="en-GB" dirty="0"/>
              <a:t>Many workers coming from five different cultural groups.</a:t>
            </a:r>
          </a:p>
          <a:p>
            <a:r>
              <a:rPr lang="en-GB" dirty="0"/>
              <a:t>Some employees speak limited English.</a:t>
            </a:r>
          </a:p>
          <a:p>
            <a:r>
              <a:rPr lang="en-GB" dirty="0"/>
              <a:t>Body language and visual signs could help workers understand instructions</a:t>
            </a:r>
          </a:p>
          <a:p>
            <a:r>
              <a:rPr lang="en-GB" dirty="0"/>
              <a:t>Poor communication is a risk for food hygiene mistakes and cross contamination.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7838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A7B2BF-A5D3-3722-F035-6CBBCC9182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D79F75-4964-F008-242F-322D2CDCFE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855133"/>
          </a:xfrm>
        </p:spPr>
        <p:txBody>
          <a:bodyPr>
            <a:normAutofit fontScale="90000"/>
          </a:bodyPr>
          <a:lstStyle/>
          <a:p>
            <a:r>
              <a:rPr lang="en-GB" sz="2800" b="1" dirty="0"/>
              <a:t>Language/Communication and Body/Language</a:t>
            </a:r>
            <a:br>
              <a:rPr lang="en-GB" sz="2800" b="1" dirty="0"/>
            </a:br>
            <a:r>
              <a:rPr lang="en-GB" sz="2800" b="1" dirty="0"/>
              <a:t>Using the Berlo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7FBEFA-BADE-B0F0-278C-11A1D775E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31520"/>
            <a:ext cx="12192000" cy="6126481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72AF4C-116A-FE07-BB42-AD4536F0EA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5</a:t>
            </a:fld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C51BFC6-2DF4-0286-434F-84A62C2E402C}"/>
              </a:ext>
            </a:extLst>
          </p:cNvPr>
          <p:cNvSpPr/>
          <p:nvPr/>
        </p:nvSpPr>
        <p:spPr>
          <a:xfrm>
            <a:off x="0" y="1981200"/>
            <a:ext cx="2438400" cy="1397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Struggles to communicate with his employees who have limited spoken English.</a:t>
            </a:r>
          </a:p>
        </p:txBody>
      </p:sp>
      <p:sp>
        <p:nvSpPr>
          <p:cNvPr id="7" name="Flowchart: Connector 6">
            <a:extLst>
              <a:ext uri="{FF2B5EF4-FFF2-40B4-BE49-F238E27FC236}">
                <a16:creationId xmlns:a16="http://schemas.microsoft.com/office/drawing/2014/main" id="{E375C4A5-CB80-8312-6F4E-522681789C84}"/>
              </a:ext>
            </a:extLst>
          </p:cNvPr>
          <p:cNvSpPr/>
          <p:nvPr/>
        </p:nvSpPr>
        <p:spPr>
          <a:xfrm>
            <a:off x="0" y="795870"/>
            <a:ext cx="2671234" cy="102444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SOURCE</a:t>
            </a:r>
          </a:p>
          <a:p>
            <a:pPr algn="ctr"/>
            <a:r>
              <a:rPr lang="en-GB" dirty="0"/>
              <a:t>Gary</a:t>
            </a:r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28B1116F-F029-F547-2F07-EC8441BDDEF1}"/>
              </a:ext>
            </a:extLst>
          </p:cNvPr>
          <p:cNvSpPr/>
          <p:nvPr/>
        </p:nvSpPr>
        <p:spPr>
          <a:xfrm>
            <a:off x="3018365" y="795869"/>
            <a:ext cx="2709335" cy="102444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MESSAGE</a:t>
            </a:r>
          </a:p>
          <a:p>
            <a:pPr algn="ctr"/>
            <a:r>
              <a:rPr lang="en-GB" dirty="0"/>
              <a:t>Food Hygiene</a:t>
            </a:r>
          </a:p>
          <a:p>
            <a:pPr algn="ctr"/>
            <a:r>
              <a:rPr lang="en-GB" dirty="0"/>
              <a:t>Instructions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E58F93B7-7565-B98C-EF1B-72DC5E25F1BC}"/>
              </a:ext>
            </a:extLst>
          </p:cNvPr>
          <p:cNvCxnSpPr>
            <a:cxnSpLocks/>
          </p:cNvCxnSpPr>
          <p:nvPr/>
        </p:nvCxnSpPr>
        <p:spPr>
          <a:xfrm>
            <a:off x="2671234" y="1312317"/>
            <a:ext cx="304798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>
            <a:extLst>
              <a:ext uri="{FF2B5EF4-FFF2-40B4-BE49-F238E27FC236}">
                <a16:creationId xmlns:a16="http://schemas.microsoft.com/office/drawing/2014/main" id="{CB3F3250-BC34-B7DD-DE84-6C9E56F2AAA7}"/>
              </a:ext>
            </a:extLst>
          </p:cNvPr>
          <p:cNvCxnSpPr>
            <a:cxnSpLocks/>
          </p:cNvCxnSpPr>
          <p:nvPr/>
        </p:nvCxnSpPr>
        <p:spPr>
          <a:xfrm>
            <a:off x="5727699" y="1312317"/>
            <a:ext cx="524933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4" name="Flowchart: Connector 23">
            <a:extLst>
              <a:ext uri="{FF2B5EF4-FFF2-40B4-BE49-F238E27FC236}">
                <a16:creationId xmlns:a16="http://schemas.microsoft.com/office/drawing/2014/main" id="{8F225A53-108D-DCDD-BC67-C8B028231D43}"/>
              </a:ext>
            </a:extLst>
          </p:cNvPr>
          <p:cNvSpPr/>
          <p:nvPr/>
        </p:nvSpPr>
        <p:spPr>
          <a:xfrm>
            <a:off x="6349999" y="795870"/>
            <a:ext cx="2709335" cy="1024446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CHANNEL</a:t>
            </a:r>
          </a:p>
          <a:p>
            <a:pPr algn="ctr"/>
            <a:r>
              <a:rPr lang="en-GB" dirty="0"/>
              <a:t>Communication</a:t>
            </a:r>
          </a:p>
        </p:txBody>
      </p: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D9983B0D-3381-22E9-C3B8-7BAB684B28FD}"/>
              </a:ext>
            </a:extLst>
          </p:cNvPr>
          <p:cNvCxnSpPr>
            <a:cxnSpLocks/>
          </p:cNvCxnSpPr>
          <p:nvPr/>
        </p:nvCxnSpPr>
        <p:spPr>
          <a:xfrm>
            <a:off x="9059333" y="1329236"/>
            <a:ext cx="257386" cy="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9" name="Flowchart: Connector 28">
            <a:extLst>
              <a:ext uri="{FF2B5EF4-FFF2-40B4-BE49-F238E27FC236}">
                <a16:creationId xmlns:a16="http://schemas.microsoft.com/office/drawing/2014/main" id="{3FDE54A0-0207-9443-F019-9D14006B3B36}"/>
              </a:ext>
            </a:extLst>
          </p:cNvPr>
          <p:cNvSpPr/>
          <p:nvPr/>
        </p:nvSpPr>
        <p:spPr>
          <a:xfrm>
            <a:off x="9406466" y="855134"/>
            <a:ext cx="2683933" cy="965181"/>
          </a:xfrm>
          <a:prstGeom prst="flowChartConnector">
            <a:avLst/>
          </a:prstGeom>
          <a:solidFill>
            <a:srgbClr val="FF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RECEIVER</a:t>
            </a:r>
          </a:p>
          <a:p>
            <a:pPr algn="ctr"/>
            <a:r>
              <a:rPr lang="en-GB" dirty="0"/>
              <a:t>Employees</a:t>
            </a:r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D23289D7-2D92-78E2-2977-8D90BB62F27A}"/>
              </a:ext>
            </a:extLst>
          </p:cNvPr>
          <p:cNvCxnSpPr>
            <a:cxnSpLocks/>
          </p:cNvCxnSpPr>
          <p:nvPr/>
        </p:nvCxnSpPr>
        <p:spPr>
          <a:xfrm flipV="1">
            <a:off x="1210733" y="1820315"/>
            <a:ext cx="0" cy="16088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Rectangle: Rounded Corners 41">
            <a:extLst>
              <a:ext uri="{FF2B5EF4-FFF2-40B4-BE49-F238E27FC236}">
                <a16:creationId xmlns:a16="http://schemas.microsoft.com/office/drawing/2014/main" id="{B56F5F49-2EA7-1692-AE17-C927712D04C2}"/>
              </a:ext>
            </a:extLst>
          </p:cNvPr>
          <p:cNvSpPr/>
          <p:nvPr/>
        </p:nvSpPr>
        <p:spPr>
          <a:xfrm>
            <a:off x="0" y="3437464"/>
            <a:ext cx="2438400" cy="1786469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Gary frustrated calls the workers idiots when they leave a tray of chicken on the work tops.</a:t>
            </a:r>
          </a:p>
        </p:txBody>
      </p:sp>
      <p:sp>
        <p:nvSpPr>
          <p:cNvPr id="43" name="Rectangle: Rounded Corners 42">
            <a:extLst>
              <a:ext uri="{FF2B5EF4-FFF2-40B4-BE49-F238E27FC236}">
                <a16:creationId xmlns:a16="http://schemas.microsoft.com/office/drawing/2014/main" id="{86CA0A57-BB81-5D66-B295-289963667E18}"/>
              </a:ext>
            </a:extLst>
          </p:cNvPr>
          <p:cNvSpPr/>
          <p:nvPr/>
        </p:nvSpPr>
        <p:spPr>
          <a:xfrm>
            <a:off x="0" y="5283198"/>
            <a:ext cx="2438400" cy="1574802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Gary is English working with 5 different cultural groups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6E563350-661D-3202-B7F9-62004DC50DC2}"/>
              </a:ext>
            </a:extLst>
          </p:cNvPr>
          <p:cNvSpPr/>
          <p:nvPr/>
        </p:nvSpPr>
        <p:spPr>
          <a:xfrm>
            <a:off x="3018365" y="1981200"/>
            <a:ext cx="2709335" cy="139700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Content:</a:t>
            </a:r>
          </a:p>
          <a:p>
            <a:pPr algn="ctr"/>
            <a:r>
              <a:rPr lang="en-GB" dirty="0"/>
              <a:t>Food Hygiene </a:t>
            </a:r>
          </a:p>
          <a:p>
            <a:pPr algn="ctr"/>
            <a:r>
              <a:rPr lang="en-GB" dirty="0"/>
              <a:t>Safety instructions.</a:t>
            </a:r>
          </a:p>
        </p:txBody>
      </p:sp>
      <p:sp>
        <p:nvSpPr>
          <p:cNvPr id="45" name="Rectangle: Rounded Corners 44">
            <a:extLst>
              <a:ext uri="{FF2B5EF4-FFF2-40B4-BE49-F238E27FC236}">
                <a16:creationId xmlns:a16="http://schemas.microsoft.com/office/drawing/2014/main" id="{4F65B8D7-6747-301E-9426-7C5940ED1F1A}"/>
              </a:ext>
            </a:extLst>
          </p:cNvPr>
          <p:cNvSpPr/>
          <p:nvPr/>
        </p:nvSpPr>
        <p:spPr>
          <a:xfrm>
            <a:off x="3018364" y="3428999"/>
            <a:ext cx="2709335" cy="1794933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Elements:</a:t>
            </a:r>
          </a:p>
          <a:p>
            <a:pPr algn="ctr"/>
            <a:r>
              <a:rPr lang="en-GB" dirty="0"/>
              <a:t>Spoken instruction</a:t>
            </a:r>
          </a:p>
          <a:p>
            <a:pPr algn="ctr"/>
            <a:r>
              <a:rPr lang="en-GB" dirty="0"/>
              <a:t>Plastered signs around the factory</a:t>
            </a:r>
          </a:p>
          <a:p>
            <a:pPr algn="ctr"/>
            <a:r>
              <a:rPr lang="en-GB" dirty="0"/>
              <a:t>And body language.</a:t>
            </a:r>
          </a:p>
        </p:txBody>
      </p:sp>
      <p:sp>
        <p:nvSpPr>
          <p:cNvPr id="46" name="Rectangle: Rounded Corners 45">
            <a:extLst>
              <a:ext uri="{FF2B5EF4-FFF2-40B4-BE49-F238E27FC236}">
                <a16:creationId xmlns:a16="http://schemas.microsoft.com/office/drawing/2014/main" id="{CE83BD7B-731F-CCDA-FBCA-D50234EDBC06}"/>
              </a:ext>
            </a:extLst>
          </p:cNvPr>
          <p:cNvSpPr/>
          <p:nvPr/>
        </p:nvSpPr>
        <p:spPr>
          <a:xfrm>
            <a:off x="2976032" y="5283198"/>
            <a:ext cx="2751667" cy="1549418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Code:</a:t>
            </a:r>
          </a:p>
          <a:p>
            <a:pPr algn="ctr"/>
            <a:r>
              <a:rPr lang="en-GB" dirty="0"/>
              <a:t>English Language.</a:t>
            </a:r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7D6C7FAF-10DE-A251-8079-4F780CF1F1DC}"/>
              </a:ext>
            </a:extLst>
          </p:cNvPr>
          <p:cNvSpPr/>
          <p:nvPr/>
        </p:nvSpPr>
        <p:spPr>
          <a:xfrm>
            <a:off x="6349999" y="1981200"/>
            <a:ext cx="2709335" cy="1397000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Hearing:</a:t>
            </a:r>
          </a:p>
          <a:p>
            <a:pPr algn="ctr"/>
            <a:r>
              <a:rPr lang="en-GB" dirty="0"/>
              <a:t>Gary gives verbal instructions to the workers.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8FA48A11-5ADE-CC11-5234-64E2FAC8207E}"/>
              </a:ext>
            </a:extLst>
          </p:cNvPr>
          <p:cNvSpPr/>
          <p:nvPr/>
        </p:nvSpPr>
        <p:spPr>
          <a:xfrm>
            <a:off x="9406465" y="1981199"/>
            <a:ext cx="2683923" cy="1396989"/>
          </a:xfrm>
          <a:prstGeom prst="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  <a:p>
            <a:pPr algn="ctr"/>
            <a:r>
              <a:rPr lang="en-GB" dirty="0"/>
              <a:t>Communication Skills:</a:t>
            </a:r>
          </a:p>
          <a:p>
            <a:pPr algn="ctr"/>
            <a:r>
              <a:rPr lang="en-GB" dirty="0"/>
              <a:t>Some workers have limited English making it difficult to understand.</a:t>
            </a:r>
          </a:p>
        </p:txBody>
      </p:sp>
      <p:sp>
        <p:nvSpPr>
          <p:cNvPr id="49" name="Rectangle: Rounded Corners 48">
            <a:extLst>
              <a:ext uri="{FF2B5EF4-FFF2-40B4-BE49-F238E27FC236}">
                <a16:creationId xmlns:a16="http://schemas.microsoft.com/office/drawing/2014/main" id="{890B093A-6FAC-8D6C-C633-0710A1FB3342}"/>
              </a:ext>
            </a:extLst>
          </p:cNvPr>
          <p:cNvSpPr/>
          <p:nvPr/>
        </p:nvSpPr>
        <p:spPr>
          <a:xfrm>
            <a:off x="6349999" y="3495674"/>
            <a:ext cx="2709335" cy="1728257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Seeing:</a:t>
            </a:r>
          </a:p>
          <a:p>
            <a:pPr algn="ctr"/>
            <a:r>
              <a:rPr lang="en-GB" dirty="0"/>
              <a:t>The workers see the signs around the factory.</a:t>
            </a:r>
          </a:p>
        </p:txBody>
      </p:sp>
      <p:sp>
        <p:nvSpPr>
          <p:cNvPr id="50" name="Rectangle: Rounded Corners 49">
            <a:extLst>
              <a:ext uri="{FF2B5EF4-FFF2-40B4-BE49-F238E27FC236}">
                <a16:creationId xmlns:a16="http://schemas.microsoft.com/office/drawing/2014/main" id="{24D86918-B3F0-6428-F8CA-7F884ADBE24F}"/>
              </a:ext>
            </a:extLst>
          </p:cNvPr>
          <p:cNvSpPr/>
          <p:nvPr/>
        </p:nvSpPr>
        <p:spPr>
          <a:xfrm>
            <a:off x="6324596" y="5283197"/>
            <a:ext cx="2734737" cy="1549415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Touching:</a:t>
            </a:r>
          </a:p>
          <a:p>
            <a:pPr algn="ctr"/>
            <a:r>
              <a:rPr lang="en-GB" dirty="0"/>
              <a:t>Workers handling food and equipment.</a:t>
            </a:r>
          </a:p>
        </p:txBody>
      </p:sp>
      <p:sp>
        <p:nvSpPr>
          <p:cNvPr id="51" name="Rectangle: Rounded Corners 50">
            <a:extLst>
              <a:ext uri="{FF2B5EF4-FFF2-40B4-BE49-F238E27FC236}">
                <a16:creationId xmlns:a16="http://schemas.microsoft.com/office/drawing/2014/main" id="{09E0C4C0-C75B-56BD-F600-8571160CDCA4}"/>
              </a:ext>
            </a:extLst>
          </p:cNvPr>
          <p:cNvSpPr/>
          <p:nvPr/>
        </p:nvSpPr>
        <p:spPr>
          <a:xfrm>
            <a:off x="9406465" y="3495668"/>
            <a:ext cx="2683923" cy="1728257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Knowledge:</a:t>
            </a:r>
          </a:p>
          <a:p>
            <a:pPr algn="ctr"/>
            <a:r>
              <a:rPr lang="en-GB" dirty="0"/>
              <a:t>The workers had no training in food and hygiene before.</a:t>
            </a:r>
          </a:p>
        </p:txBody>
      </p:sp>
      <p:sp>
        <p:nvSpPr>
          <p:cNvPr id="52" name="Rectangle: Rounded Corners 51">
            <a:extLst>
              <a:ext uri="{FF2B5EF4-FFF2-40B4-BE49-F238E27FC236}">
                <a16:creationId xmlns:a16="http://schemas.microsoft.com/office/drawing/2014/main" id="{9F50DCE9-16C7-8A58-DDEA-F8FD10BFCDBA}"/>
              </a:ext>
            </a:extLst>
          </p:cNvPr>
          <p:cNvSpPr/>
          <p:nvPr/>
        </p:nvSpPr>
        <p:spPr>
          <a:xfrm>
            <a:off x="9406465" y="5283197"/>
            <a:ext cx="2683923" cy="1574803"/>
          </a:xfrm>
          <a:prstGeom prst="roundRect">
            <a:avLst/>
          </a:prstGeom>
          <a:solidFill>
            <a:schemeClr val="tx2">
              <a:lumMod val="50000"/>
              <a:lumOff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Culture:</a:t>
            </a:r>
          </a:p>
          <a:p>
            <a:pPr algn="ctr"/>
            <a:r>
              <a:rPr lang="en-GB" dirty="0"/>
              <a:t>The difference in their cultural background may have been the cause to the way they interpreted instructions</a:t>
            </a:r>
          </a:p>
        </p:txBody>
      </p:sp>
    </p:spTree>
    <p:extLst>
      <p:ext uri="{BB962C8B-B14F-4D97-AF65-F5344CB8AC3E}">
        <p14:creationId xmlns:p14="http://schemas.microsoft.com/office/powerpoint/2010/main" val="28851281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707D7-4A2D-A933-5326-C1C532336E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1D037-B2D0-91D5-0AFE-5E7DC0CD7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67" y="0"/>
            <a:ext cx="8932333" cy="1159933"/>
          </a:xfrm>
        </p:spPr>
        <p:txBody>
          <a:bodyPr>
            <a:normAutofit/>
          </a:bodyPr>
          <a:lstStyle/>
          <a:p>
            <a:r>
              <a:rPr lang="en-GB" sz="2800" dirty="0"/>
              <a:t>Language/Communication/Body language</a:t>
            </a:r>
            <a:br>
              <a:rPr lang="en-GB" sz="2800" dirty="0"/>
            </a:br>
            <a:r>
              <a:rPr lang="en-GB" sz="2800" dirty="0"/>
              <a:t>Solution using the Schramm’s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B76AD-1AB0-07B0-3394-C0D10C6CD2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267" y="1088571"/>
            <a:ext cx="7713134" cy="5769429"/>
          </a:xfrm>
        </p:spPr>
        <p:txBody>
          <a:bodyPr>
            <a:normAutofit/>
          </a:bodyPr>
          <a:lstStyle/>
          <a:p>
            <a:r>
              <a:rPr lang="en-GB" dirty="0"/>
              <a:t>Translate Food and Hygiene</a:t>
            </a:r>
            <a:r>
              <a:rPr lang="en-GB" dirty="0">
                <a:hlinkClick r:id="rId3"/>
              </a:rPr>
              <a:t> </a:t>
            </a:r>
            <a:r>
              <a:rPr lang="en-GB" dirty="0"/>
              <a:t>signs.</a:t>
            </a:r>
          </a:p>
          <a:p>
            <a:r>
              <a:rPr lang="en-GB" dirty="0"/>
              <a:t>Displaying pictures and symbols rather than written instructions.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Hands on training given to workers.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Ask employees questions and confirm they understand.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Solution Flight Foods Ltd needs to use clearer communication skills. Display translated visual instructions.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DD8DAC1-8EC5-3B22-4E7F-3C68D2AF94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599" y="6356350"/>
            <a:ext cx="3522133" cy="365125"/>
          </a:xfrm>
        </p:spPr>
        <p:txBody>
          <a:bodyPr/>
          <a:lstStyle/>
          <a:p>
            <a:r>
              <a:rPr lang="en-GB" sz="1600" b="1" dirty="0"/>
              <a:t>https://www.safetysigns4less.co.uk</a:t>
            </a:r>
          </a:p>
        </p:txBody>
      </p:sp>
      <p:pic>
        <p:nvPicPr>
          <p:cNvPr id="4" name="Picture 3" descr="Modal Popup Image">
            <a:extLst>
              <a:ext uri="{FF2B5EF4-FFF2-40B4-BE49-F238E27FC236}">
                <a16:creationId xmlns:a16="http://schemas.microsoft.com/office/drawing/2014/main" id="{A84E0FC4-46ED-517F-C365-9DCC051C670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23812" y="4583679"/>
            <a:ext cx="3468187" cy="1686492"/>
          </a:xfrm>
          <a:prstGeom prst="rect">
            <a:avLst/>
          </a:prstGeom>
        </p:spPr>
      </p:pic>
      <p:pic>
        <p:nvPicPr>
          <p:cNvPr id="7" name="Picture 6" descr="Food production area personal hygiene safety sign">
            <a:extLst>
              <a:ext uri="{FF2B5EF4-FFF2-40B4-BE49-F238E27FC236}">
                <a16:creationId xmlns:a16="http://schemas.microsoft.com/office/drawing/2014/main" id="{FBFA4C1D-6939-0B02-F1A5-2C00E00643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51332" y="22433"/>
            <a:ext cx="3581400" cy="2001167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9E9A15D6-EAA9-2880-E02F-06FCD8454ECA}"/>
              </a:ext>
            </a:extLst>
          </p:cNvPr>
          <p:cNvSpPr txBox="1"/>
          <p:nvPr/>
        </p:nvSpPr>
        <p:spPr>
          <a:xfrm>
            <a:off x="8551332" y="2056270"/>
            <a:ext cx="3509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https://www.safetysigns4less.uk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ECC19DFE-527E-1907-9AFC-015FB4BF5B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610598" y="2415365"/>
            <a:ext cx="3581401" cy="1384962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B104E90-7B86-A3B3-32B7-4AE9D728211D}"/>
              </a:ext>
            </a:extLst>
          </p:cNvPr>
          <p:cNvSpPr txBox="1"/>
          <p:nvPr/>
        </p:nvSpPr>
        <p:spPr>
          <a:xfrm>
            <a:off x="8610597" y="3720012"/>
            <a:ext cx="358140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https://www.food-safety.com</a:t>
            </a:r>
          </a:p>
        </p:txBody>
      </p:sp>
    </p:spTree>
    <p:extLst>
      <p:ext uri="{BB962C8B-B14F-4D97-AF65-F5344CB8AC3E}">
        <p14:creationId xmlns:p14="http://schemas.microsoft.com/office/powerpoint/2010/main" val="3505886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D18CC4E-3F2F-627C-F26F-2E8486A85F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0D6170-E468-AF36-4BC6-4366D46F1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824774"/>
          </a:xfrm>
        </p:spPr>
        <p:txBody>
          <a:bodyPr>
            <a:normAutofit fontScale="90000"/>
          </a:bodyPr>
          <a:lstStyle/>
          <a:p>
            <a:r>
              <a:rPr lang="en-GB" sz="2800" dirty="0"/>
              <a:t>Language/Communication/Body language</a:t>
            </a:r>
            <a:br>
              <a:rPr lang="en-GB" sz="2800" dirty="0"/>
            </a:br>
            <a:r>
              <a:rPr lang="en-GB" sz="2800" dirty="0"/>
              <a:t>Solution using the Schramm’s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D8AFC-6D98-C835-093F-3AC81ED595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731521"/>
            <a:ext cx="12192000" cy="612648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0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C56D98F-83C6-FC7F-6593-8064B04BC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4682FA-2E9E-4DCC-AFA0-70701551065F}" type="slidenum">
              <a:rPr lang="en-GB" smtClean="0"/>
              <a:t>7</a:t>
            </a:fld>
            <a:endParaRPr lang="en-GB" dirty="0"/>
          </a:p>
        </p:txBody>
      </p:sp>
      <p:sp>
        <p:nvSpPr>
          <p:cNvPr id="4" name="Flowchart: Connector 3">
            <a:extLst>
              <a:ext uri="{FF2B5EF4-FFF2-40B4-BE49-F238E27FC236}">
                <a16:creationId xmlns:a16="http://schemas.microsoft.com/office/drawing/2014/main" id="{D7A33EB3-E819-6E1E-A91C-9CEC3C23E679}"/>
              </a:ext>
            </a:extLst>
          </p:cNvPr>
          <p:cNvSpPr/>
          <p:nvPr/>
        </p:nvSpPr>
        <p:spPr>
          <a:xfrm>
            <a:off x="34834" y="1135257"/>
            <a:ext cx="3988526" cy="3984925"/>
          </a:xfrm>
          <a:prstGeom prst="flowChartConnector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/>
              <a:t>Interpreter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endParaRPr lang="en-GB" sz="20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 Gives good clear  instructions.</a:t>
            </a:r>
          </a:p>
          <a:p>
            <a:pPr algn="ctr"/>
            <a:r>
              <a:rPr lang="en-GB" sz="2000" dirty="0"/>
              <a:t> 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 Uses plain English translate visual aid and  </a:t>
            </a:r>
          </a:p>
          <a:p>
            <a:pPr algn="ctr"/>
            <a:r>
              <a:rPr lang="en-GB" sz="2000" dirty="0"/>
              <a:t> 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 Understand the worker's feedback 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BE057855-238B-C42D-4A1A-516B6AD57E9A}"/>
              </a:ext>
            </a:extLst>
          </p:cNvPr>
          <p:cNvSpPr/>
          <p:nvPr/>
        </p:nvSpPr>
        <p:spPr>
          <a:xfrm>
            <a:off x="3953692" y="933993"/>
            <a:ext cx="4441372" cy="1347653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Food Hygiene and safety procedures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400" dirty="0"/>
              <a:t>Correct food handling and storing guide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682C105-97BD-63E8-40AD-8200D071BFBA}"/>
              </a:ext>
            </a:extLst>
          </p:cNvPr>
          <p:cNvSpPr/>
          <p:nvPr/>
        </p:nvSpPr>
        <p:spPr>
          <a:xfrm>
            <a:off x="3187337" y="4955177"/>
            <a:ext cx="5423263" cy="1766299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Workers are to  ask question if they are unsure </a:t>
            </a:r>
          </a:p>
          <a:p>
            <a:pPr algn="ctr"/>
            <a:r>
              <a:rPr lang="en-GB" sz="2000" dirty="0"/>
              <a:t>Repeat tasks to confirm understanding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Gary needs to provide clarification where its needed </a:t>
            </a:r>
          </a:p>
          <a:p>
            <a:pPr algn="ctr"/>
            <a:endParaRPr lang="en-GB" dirty="0"/>
          </a:p>
        </p:txBody>
      </p:sp>
      <p:sp>
        <p:nvSpPr>
          <p:cNvPr id="8" name="Flowchart: Connector 7">
            <a:extLst>
              <a:ext uri="{FF2B5EF4-FFF2-40B4-BE49-F238E27FC236}">
                <a16:creationId xmlns:a16="http://schemas.microsoft.com/office/drawing/2014/main" id="{85D61757-6FB8-9A98-D8F3-E6B03A6D2CB7}"/>
              </a:ext>
            </a:extLst>
          </p:cNvPr>
          <p:cNvSpPr/>
          <p:nvPr/>
        </p:nvSpPr>
        <p:spPr>
          <a:xfrm>
            <a:off x="7907384" y="1108169"/>
            <a:ext cx="4284617" cy="4199343"/>
          </a:xfrm>
          <a:prstGeom prst="flowChartConnector">
            <a:avLst/>
          </a:prstGeom>
          <a:solidFill>
            <a:schemeClr val="accent4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b="1" dirty="0"/>
              <a:t>Interpreter</a:t>
            </a:r>
          </a:p>
          <a:p>
            <a:pPr algn="ctr"/>
            <a:endParaRPr lang="en-GB" sz="2000" b="1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Received  information decoded </a:t>
            </a:r>
          </a:p>
          <a:p>
            <a:pPr algn="ctr"/>
            <a:r>
              <a:rPr lang="en-GB" sz="2000" dirty="0"/>
              <a:t>Instructions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Interpret instructions </a:t>
            </a:r>
          </a:p>
          <a:p>
            <a:pPr algn="ctr"/>
            <a:endParaRPr lang="en-GB" sz="2000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sz="2000" dirty="0"/>
              <a:t>Asking to repeat questions  </a:t>
            </a:r>
          </a:p>
        </p:txBody>
      </p:sp>
      <p:sp>
        <p:nvSpPr>
          <p:cNvPr id="49" name="Arrow: Right 48">
            <a:extLst>
              <a:ext uri="{FF2B5EF4-FFF2-40B4-BE49-F238E27FC236}">
                <a16:creationId xmlns:a16="http://schemas.microsoft.com/office/drawing/2014/main" id="{C625024D-32B8-5318-5E1F-9223B07656C2}"/>
              </a:ext>
            </a:extLst>
          </p:cNvPr>
          <p:cNvSpPr/>
          <p:nvPr/>
        </p:nvSpPr>
        <p:spPr>
          <a:xfrm>
            <a:off x="3143794" y="1417683"/>
            <a:ext cx="809898" cy="11759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Arrow: Right 49">
            <a:extLst>
              <a:ext uri="{FF2B5EF4-FFF2-40B4-BE49-F238E27FC236}">
                <a16:creationId xmlns:a16="http://schemas.microsoft.com/office/drawing/2014/main" id="{247768A2-2192-8B24-0544-8D1E5FEA8F29}"/>
              </a:ext>
            </a:extLst>
          </p:cNvPr>
          <p:cNvSpPr/>
          <p:nvPr/>
        </p:nvSpPr>
        <p:spPr>
          <a:xfrm>
            <a:off x="8395064" y="1219199"/>
            <a:ext cx="978408" cy="13498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Arrow: Left 50">
            <a:extLst>
              <a:ext uri="{FF2B5EF4-FFF2-40B4-BE49-F238E27FC236}">
                <a16:creationId xmlns:a16="http://schemas.microsoft.com/office/drawing/2014/main" id="{8FB73DA6-44C8-3F65-ED6A-D22A78871879}"/>
              </a:ext>
            </a:extLst>
          </p:cNvPr>
          <p:cNvSpPr/>
          <p:nvPr/>
        </p:nvSpPr>
        <p:spPr>
          <a:xfrm>
            <a:off x="8610600" y="5416731"/>
            <a:ext cx="1063970" cy="134983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Arrow: Left 51">
            <a:extLst>
              <a:ext uri="{FF2B5EF4-FFF2-40B4-BE49-F238E27FC236}">
                <a16:creationId xmlns:a16="http://schemas.microsoft.com/office/drawing/2014/main" id="{96A84F5C-FB6C-7AED-0EC8-2E8E397BF021}"/>
              </a:ext>
            </a:extLst>
          </p:cNvPr>
          <p:cNvSpPr/>
          <p:nvPr/>
        </p:nvSpPr>
        <p:spPr>
          <a:xfrm>
            <a:off x="2570335" y="5256706"/>
            <a:ext cx="978408" cy="117599"/>
          </a:xfrm>
          <a:prstGeom prst="lef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34483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AA1224-93B0-57DC-D993-79F99DECCC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4A16A-E968-FC5C-BB94-6A958827C0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AE7AC-25BC-F59D-A3D3-C298C6103B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"/>
            <a:ext cx="12192000" cy="685800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                                                                                    </a:t>
            </a:r>
            <a:r>
              <a:rPr lang="en-GB" sz="3200" b="1" dirty="0"/>
              <a:t>Conclusion</a:t>
            </a:r>
            <a:endParaRPr lang="en-GB" b="1" dirty="0"/>
          </a:p>
          <a:p>
            <a:r>
              <a:rPr lang="en-GB" dirty="0"/>
              <a:t>Poor quality food hygiene training and limited communication skills can create risk in food preparation.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Language barrier can make it difficult the to understand instructions.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Poor hygiene and handling food badly can increase the risk of cross contamination and under cooked food.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company should provide food hygiene training for the workers.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Updating regular training for staff.</a:t>
            </a:r>
          </a:p>
          <a:p>
            <a:endParaRPr lang="en-GB" dirty="0"/>
          </a:p>
          <a:p>
            <a:r>
              <a:rPr lang="en-GB" dirty="0"/>
              <a:t>Employ an interpreter to help with the language barrier to support the workers from different cultural backgrounds.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  <a:p>
            <a:r>
              <a:rPr lang="en-GB" dirty="0"/>
              <a:t>Improving communication and food hygiene can help maintain the reputation of the airline 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r>
              <a:rPr lang="en-GB" dirty="0"/>
              <a:t>   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513701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CFE98-4292-79A8-324D-741D1A1B9F5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194553"/>
            <a:ext cx="9144000" cy="1778440"/>
          </a:xfrm>
        </p:spPr>
        <p:txBody>
          <a:bodyPr>
            <a:normAutofit/>
          </a:bodyPr>
          <a:lstStyle/>
          <a:p>
            <a:r>
              <a:rPr lang="en-GB" sz="4000" dirty="0"/>
              <a:t>BARRIER 2: Cultural problems (standards and practices, workplace culture)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1A122E-7C32-090C-FFA3-E37235D508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2694562"/>
            <a:ext cx="9144000" cy="2806430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40 people ranging from 16 to 60 years old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Mainly immigrants from 5 distinct cultural groups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confident in English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sure what expected of them </a:t>
            </a:r>
          </a:p>
        </p:txBody>
      </p:sp>
    </p:spTree>
    <p:extLst>
      <p:ext uri="{BB962C8B-B14F-4D97-AF65-F5344CB8AC3E}">
        <p14:creationId xmlns:p14="http://schemas.microsoft.com/office/powerpoint/2010/main" val="34908341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2712F-2C49-7D7D-D4EC-9C6E7EDA3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BARRIER 2: Cultural solutions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B4F48F-55E2-4301-2134-0BBDDEBEBF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 signs in different languages </a:t>
            </a:r>
          </a:p>
          <a:p>
            <a:r>
              <a:rPr lang="en-GB" dirty="0"/>
              <a:t>Use symbols and pictures </a:t>
            </a:r>
          </a:p>
          <a:p>
            <a:r>
              <a:rPr lang="en-GB" dirty="0"/>
              <a:t>Training </a:t>
            </a:r>
          </a:p>
          <a:p>
            <a:r>
              <a:rPr lang="en-GB" dirty="0"/>
              <a:t>Work in smaller groups</a:t>
            </a:r>
          </a:p>
          <a:p>
            <a:r>
              <a:rPr lang="en-GB" dirty="0"/>
              <a:t>Motivate older staff as leaders of younger ones </a:t>
            </a:r>
          </a:p>
        </p:txBody>
      </p:sp>
    </p:spTree>
    <p:extLst>
      <p:ext uri="{BB962C8B-B14F-4D97-AF65-F5344CB8AC3E}">
        <p14:creationId xmlns:p14="http://schemas.microsoft.com/office/powerpoint/2010/main" val="3482202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30AB7E-2E8C-624D-824E-29BB6A2FF1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4400" b="1" dirty="0"/>
              <a:t>Barrier 3: </a:t>
            </a:r>
            <a:br>
              <a:rPr lang="en-US" sz="4400" b="1" dirty="0"/>
            </a:br>
            <a:r>
              <a:rPr lang="en-US" sz="4400" b="1" dirty="0"/>
              <a:t>Age/ Generational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B3078F-7B81-A282-9E56-515FC67697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69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7A529B54-8B9D-023A-4F3D-FF9DF9B0DB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Company includes employees aged 16 to 60 years, creating a generational communication barrier.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Factory manager, Gary, States: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Older employees seem to understand instructions more easily.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Younger employees often misunderstands or ignore instructions.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Different learning styles and levels of experience affect communication.</a:t>
            </a:r>
          </a:p>
          <a:p>
            <a:pPr marL="342900"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Gary become frustrated and depends mainly on verbal instructions and warning signs.</a:t>
            </a:r>
          </a:p>
        </p:txBody>
      </p:sp>
    </p:spTree>
    <p:extLst>
      <p:ext uri="{BB962C8B-B14F-4D97-AF65-F5344CB8AC3E}">
        <p14:creationId xmlns:p14="http://schemas.microsoft.com/office/powerpoint/2010/main" val="4233853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4597D2-70BF-EC14-02DA-5B0B618033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3793" y="108154"/>
            <a:ext cx="9144000" cy="1346867"/>
          </a:xfrm>
        </p:spPr>
        <p:txBody>
          <a:bodyPr>
            <a:normAutofit/>
          </a:bodyPr>
          <a:lstStyle/>
          <a:p>
            <a:pPr algn="l"/>
            <a:r>
              <a:rPr lang="en-GB" sz="4400" b="1" dirty="0"/>
              <a:t>Analysis Using Shannon and Weaver Communication Model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8D7EC098-87D9-7FA5-1F59-F9FEBF4C4F1C}"/>
              </a:ext>
            </a:extLst>
          </p:cNvPr>
          <p:cNvSpPr/>
          <p:nvPr/>
        </p:nvSpPr>
        <p:spPr>
          <a:xfrm>
            <a:off x="1226436" y="3127066"/>
            <a:ext cx="1504335" cy="77674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Sender </a:t>
            </a:r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62F9FA6A-E3FD-8AC9-74B5-2BD9C41E42EC}"/>
              </a:ext>
            </a:extLst>
          </p:cNvPr>
          <p:cNvSpPr/>
          <p:nvPr/>
        </p:nvSpPr>
        <p:spPr>
          <a:xfrm>
            <a:off x="3239887" y="3126649"/>
            <a:ext cx="1396180" cy="77674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Encoding 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AC0938C-BF57-5725-59E2-D2C64A5AD3D3}"/>
              </a:ext>
            </a:extLst>
          </p:cNvPr>
          <p:cNvSpPr/>
          <p:nvPr/>
        </p:nvSpPr>
        <p:spPr>
          <a:xfrm>
            <a:off x="5119384" y="3264727"/>
            <a:ext cx="1465006" cy="33429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Channel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03ADF30-1E81-27DC-FDC1-D99992DC5CE4}"/>
              </a:ext>
            </a:extLst>
          </p:cNvPr>
          <p:cNvSpPr/>
          <p:nvPr/>
        </p:nvSpPr>
        <p:spPr>
          <a:xfrm>
            <a:off x="5119384" y="5232468"/>
            <a:ext cx="1465006" cy="42033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Noise </a:t>
            </a:r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B7B16F68-130C-6111-81C3-9D8A90EF2E66}"/>
              </a:ext>
            </a:extLst>
          </p:cNvPr>
          <p:cNvSpPr/>
          <p:nvPr/>
        </p:nvSpPr>
        <p:spPr>
          <a:xfrm>
            <a:off x="7271718" y="3126650"/>
            <a:ext cx="1533832" cy="77674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Decoder 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68682044-60A0-ED73-6349-05BABDC53D6E}"/>
              </a:ext>
            </a:extLst>
          </p:cNvPr>
          <p:cNvSpPr/>
          <p:nvPr/>
        </p:nvSpPr>
        <p:spPr>
          <a:xfrm>
            <a:off x="9314666" y="3066769"/>
            <a:ext cx="1465007" cy="77674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Receiver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98A9D92-AEC7-3B24-C543-A27A4AA2CC2D}"/>
              </a:ext>
            </a:extLst>
          </p:cNvPr>
          <p:cNvSpPr txBox="1"/>
          <p:nvPr/>
        </p:nvSpPr>
        <p:spPr>
          <a:xfrm>
            <a:off x="994138" y="1835360"/>
            <a:ext cx="17009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Gary ( Factors Manager 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9BCE398-D218-FD05-B3A9-D7F0CB97F53D}"/>
              </a:ext>
            </a:extLst>
          </p:cNvPr>
          <p:cNvSpPr txBox="1"/>
          <p:nvPr/>
        </p:nvSpPr>
        <p:spPr>
          <a:xfrm>
            <a:off x="3046929" y="1835360"/>
            <a:ext cx="178209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Verbal instructions and walls signs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2860644-9410-E757-B9BA-35ED1F3BA88A}"/>
              </a:ext>
            </a:extLst>
          </p:cNvPr>
          <p:cNvSpPr txBox="1"/>
          <p:nvPr/>
        </p:nvSpPr>
        <p:spPr>
          <a:xfrm>
            <a:off x="5103257" y="1845424"/>
            <a:ext cx="17820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Face to face communication and written notices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C14BC52-E942-46AC-8524-6E97A432B0B8}"/>
              </a:ext>
            </a:extLst>
          </p:cNvPr>
          <p:cNvSpPr txBox="1"/>
          <p:nvPr/>
        </p:nvSpPr>
        <p:spPr>
          <a:xfrm>
            <a:off x="5119384" y="3843518"/>
            <a:ext cx="16137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Age difference, lack of training 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BB895DAE-A652-CF55-1048-B02F16C943E4}"/>
              </a:ext>
            </a:extLst>
          </p:cNvPr>
          <p:cNvSpPr txBox="1"/>
          <p:nvPr/>
        </p:nvSpPr>
        <p:spPr>
          <a:xfrm>
            <a:off x="7009786" y="1835360"/>
            <a:ext cx="2261419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Younger employees may understand the  message differently than older employees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37640FA-E7F7-6E8B-5B6B-F85BC08079D9}"/>
              </a:ext>
            </a:extLst>
          </p:cNvPr>
          <p:cNvSpPr txBox="1"/>
          <p:nvPr/>
        </p:nvSpPr>
        <p:spPr>
          <a:xfrm>
            <a:off x="9507793" y="1845424"/>
            <a:ext cx="21041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Employees carrying out food production tasks.</a:t>
            </a:r>
          </a:p>
        </p:txBody>
      </p: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11C69A01-5AC0-55A9-DF9D-D0997B2AE9F6}"/>
              </a:ext>
            </a:extLst>
          </p:cNvPr>
          <p:cNvCxnSpPr>
            <a:cxnSpLocks/>
          </p:cNvCxnSpPr>
          <p:nvPr/>
        </p:nvCxnSpPr>
        <p:spPr>
          <a:xfrm>
            <a:off x="11232126" y="3126650"/>
            <a:ext cx="9832" cy="2620361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>
            <a:extLst>
              <a:ext uri="{FF2B5EF4-FFF2-40B4-BE49-F238E27FC236}">
                <a16:creationId xmlns:a16="http://schemas.microsoft.com/office/drawing/2014/main" id="{AEE64519-4A08-08E5-D515-82EB1D864AD6}"/>
              </a:ext>
            </a:extLst>
          </p:cNvPr>
          <p:cNvCxnSpPr>
            <a:cxnSpLocks/>
          </p:cNvCxnSpPr>
          <p:nvPr/>
        </p:nvCxnSpPr>
        <p:spPr>
          <a:xfrm flipH="1" flipV="1">
            <a:off x="1053130" y="5733308"/>
            <a:ext cx="10178996" cy="884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0" name="Straight Arrow Connector 39">
            <a:extLst>
              <a:ext uri="{FF2B5EF4-FFF2-40B4-BE49-F238E27FC236}">
                <a16:creationId xmlns:a16="http://schemas.microsoft.com/office/drawing/2014/main" id="{75819FF2-6105-4290-27E3-15C74DB76AA6}"/>
              </a:ext>
            </a:extLst>
          </p:cNvPr>
          <p:cNvCxnSpPr/>
          <p:nvPr/>
        </p:nvCxnSpPr>
        <p:spPr>
          <a:xfrm flipV="1">
            <a:off x="1053130" y="3126650"/>
            <a:ext cx="0" cy="2616378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2" name="TextBox 41">
            <a:extLst>
              <a:ext uri="{FF2B5EF4-FFF2-40B4-BE49-F238E27FC236}">
                <a16:creationId xmlns:a16="http://schemas.microsoft.com/office/drawing/2014/main" id="{8AB8129A-15F5-49A7-1164-40E1808F8C2F}"/>
              </a:ext>
            </a:extLst>
          </p:cNvPr>
          <p:cNvSpPr txBox="1"/>
          <p:nvPr/>
        </p:nvSpPr>
        <p:spPr>
          <a:xfrm>
            <a:off x="4277029" y="6092576"/>
            <a:ext cx="43065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Employees perform tasks incorrectly, showing misunderstanding 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26D053B1-8006-D63F-91C5-062EF0E3D139}"/>
              </a:ext>
            </a:extLst>
          </p:cNvPr>
          <p:cNvSpPr txBox="1"/>
          <p:nvPr/>
        </p:nvSpPr>
        <p:spPr>
          <a:xfrm>
            <a:off x="4323582" y="5723244"/>
            <a:ext cx="3056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127568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39855-BD59-B832-F0A6-C58B263822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11045" y="108152"/>
            <a:ext cx="7767484" cy="923331"/>
          </a:xfrm>
        </p:spPr>
        <p:txBody>
          <a:bodyPr>
            <a:normAutofit/>
          </a:bodyPr>
          <a:lstStyle/>
          <a:p>
            <a:pPr algn="l"/>
            <a:r>
              <a:rPr lang="en-GB" sz="4800" b="1" dirty="0"/>
              <a:t>Solution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7F4625-CC81-1D87-8B3A-41863232DD29}"/>
              </a:ext>
            </a:extLst>
          </p:cNvPr>
          <p:cNvSpPr txBox="1"/>
          <p:nvPr/>
        </p:nvSpPr>
        <p:spPr>
          <a:xfrm>
            <a:off x="8047702" y="3718679"/>
            <a:ext cx="3451123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Benefits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Better 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Improving food hygiene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Better teamwork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Higher product 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Increased customer satisfaction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784893-6DD8-FE5B-29B2-B1DD5926DD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21888" y="0"/>
            <a:ext cx="3302752" cy="3556810"/>
          </a:xfrm>
          <a:prstGeom prst="rect">
            <a:avLst/>
          </a:prstGeom>
        </p:spPr>
      </p:pic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F069755E-99C7-F26A-6025-571D57077F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94774320"/>
              </p:ext>
            </p:extLst>
          </p:nvPr>
        </p:nvGraphicFramePr>
        <p:xfrm>
          <a:off x="235974" y="1308912"/>
          <a:ext cx="6803923" cy="48936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8328660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36294-71B8-4915-614D-22FFD364C1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6596" y="78429"/>
            <a:ext cx="9144000" cy="1288026"/>
          </a:xfrm>
        </p:spPr>
        <p:txBody>
          <a:bodyPr>
            <a:noAutofit/>
          </a:bodyPr>
          <a:lstStyle/>
          <a:p>
            <a:pPr algn="l"/>
            <a:r>
              <a:rPr lang="en-GB" sz="4400" b="1" dirty="0"/>
              <a:t>Solution Using Shannon and Weaver Module</a:t>
            </a:r>
          </a:p>
        </p:txBody>
      </p:sp>
      <p:sp>
        <p:nvSpPr>
          <p:cNvPr id="4" name="Arrow: Right 3">
            <a:extLst>
              <a:ext uri="{FF2B5EF4-FFF2-40B4-BE49-F238E27FC236}">
                <a16:creationId xmlns:a16="http://schemas.microsoft.com/office/drawing/2014/main" id="{E3B8AECC-B2B3-0636-35A3-7B15499773E6}"/>
              </a:ext>
            </a:extLst>
          </p:cNvPr>
          <p:cNvSpPr/>
          <p:nvPr/>
        </p:nvSpPr>
        <p:spPr>
          <a:xfrm>
            <a:off x="1026236" y="2798810"/>
            <a:ext cx="1524000" cy="763543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Sender</a:t>
            </a:r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1488840E-12DD-E913-530B-C76B063F0FF3}"/>
              </a:ext>
            </a:extLst>
          </p:cNvPr>
          <p:cNvSpPr/>
          <p:nvPr/>
        </p:nvSpPr>
        <p:spPr>
          <a:xfrm>
            <a:off x="2965512" y="2798811"/>
            <a:ext cx="1366684" cy="763546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Encoding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A9343F32-FB84-DB19-9C8B-8C3A51A7482E}"/>
              </a:ext>
            </a:extLst>
          </p:cNvPr>
          <p:cNvSpPr/>
          <p:nvPr/>
        </p:nvSpPr>
        <p:spPr>
          <a:xfrm>
            <a:off x="7506642" y="2798810"/>
            <a:ext cx="1366684" cy="69523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Decoder</a:t>
            </a:r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AE9E732A-A52C-8026-0F9D-A35027DC6AA9}"/>
              </a:ext>
            </a:extLst>
          </p:cNvPr>
          <p:cNvSpPr/>
          <p:nvPr/>
        </p:nvSpPr>
        <p:spPr>
          <a:xfrm>
            <a:off x="9520737" y="2804924"/>
            <a:ext cx="1366684" cy="69524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Receiver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56187F3-D267-6B46-1CF4-76794DDE2FCB}"/>
              </a:ext>
            </a:extLst>
          </p:cNvPr>
          <p:cNvSpPr/>
          <p:nvPr/>
        </p:nvSpPr>
        <p:spPr>
          <a:xfrm>
            <a:off x="5162749" y="2976186"/>
            <a:ext cx="1514168" cy="34412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Channel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E9E1873-E652-5FF6-6B96-9FC9A791E7D0}"/>
              </a:ext>
            </a:extLst>
          </p:cNvPr>
          <p:cNvSpPr/>
          <p:nvPr/>
        </p:nvSpPr>
        <p:spPr>
          <a:xfrm>
            <a:off x="5064305" y="5006672"/>
            <a:ext cx="1612612" cy="482964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Noise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35FD90-B36D-7731-C02A-CDAD7BB5107F}"/>
              </a:ext>
            </a:extLst>
          </p:cNvPr>
          <p:cNvSpPr txBox="1"/>
          <p:nvPr/>
        </p:nvSpPr>
        <p:spPr>
          <a:xfrm>
            <a:off x="900386" y="1651984"/>
            <a:ext cx="14158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Gary gives clear instructions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E3B3BBF-5F77-C8C5-5995-346811EC6E88}"/>
              </a:ext>
            </a:extLst>
          </p:cNvPr>
          <p:cNvSpPr txBox="1"/>
          <p:nvPr/>
        </p:nvSpPr>
        <p:spPr>
          <a:xfrm>
            <a:off x="2967171" y="1582235"/>
            <a:ext cx="196596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Uses simple language, demonstrations, pictures and videos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4581C53-E499-9793-02AD-10638EFC2B90}"/>
              </a:ext>
            </a:extLst>
          </p:cNvPr>
          <p:cNvSpPr txBox="1"/>
          <p:nvPr/>
        </p:nvSpPr>
        <p:spPr>
          <a:xfrm>
            <a:off x="5043952" y="1598482"/>
            <a:ext cx="1809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Training sessions, visual posters, team meeting 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6047F24-DA8D-C54F-F2E7-E7D2B49808F0}"/>
              </a:ext>
            </a:extLst>
          </p:cNvPr>
          <p:cNvSpPr txBox="1"/>
          <p:nvPr/>
        </p:nvSpPr>
        <p:spPr>
          <a:xfrm>
            <a:off x="4684079" y="3364550"/>
            <a:ext cx="311256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Mentoring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Practical demonstrations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Confirm understanding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Adapt communication for different generations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AD44848-C188-1035-D25D-04198FF87EFC}"/>
              </a:ext>
            </a:extLst>
          </p:cNvPr>
          <p:cNvSpPr txBox="1"/>
          <p:nvPr/>
        </p:nvSpPr>
        <p:spPr>
          <a:xfrm>
            <a:off x="7369692" y="1552307"/>
            <a:ext cx="1809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Employees understand instructions correctly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01AA563-4D4E-9BB8-753B-B50AEAD1817D}"/>
              </a:ext>
            </a:extLst>
          </p:cNvPr>
          <p:cNvSpPr txBox="1"/>
          <p:nvPr/>
        </p:nvSpPr>
        <p:spPr>
          <a:xfrm>
            <a:off x="9179069" y="1592232"/>
            <a:ext cx="247591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Employees ask questions, demonstrate tasks correctly</a:t>
            </a:r>
          </a:p>
        </p:txBody>
      </p:sp>
      <p:cxnSp>
        <p:nvCxnSpPr>
          <p:cNvPr id="24" name="Straight Arrow Connector 23">
            <a:extLst>
              <a:ext uri="{FF2B5EF4-FFF2-40B4-BE49-F238E27FC236}">
                <a16:creationId xmlns:a16="http://schemas.microsoft.com/office/drawing/2014/main" id="{A629EC25-3904-70A5-6E66-7FF43AB81716}"/>
              </a:ext>
            </a:extLst>
          </p:cNvPr>
          <p:cNvCxnSpPr>
            <a:cxnSpLocks/>
          </p:cNvCxnSpPr>
          <p:nvPr/>
        </p:nvCxnSpPr>
        <p:spPr>
          <a:xfrm>
            <a:off x="11009953" y="3279002"/>
            <a:ext cx="0" cy="2561157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9A75A36D-C2D2-F0CE-48D8-F6542DAFD009}"/>
              </a:ext>
            </a:extLst>
          </p:cNvPr>
          <p:cNvCxnSpPr>
            <a:cxnSpLocks/>
          </p:cNvCxnSpPr>
          <p:nvPr/>
        </p:nvCxnSpPr>
        <p:spPr>
          <a:xfrm flipH="1" flipV="1">
            <a:off x="707267" y="5852139"/>
            <a:ext cx="10302686" cy="10754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059FBA22-F800-E95C-4B97-5937A306428A}"/>
              </a:ext>
            </a:extLst>
          </p:cNvPr>
          <p:cNvCxnSpPr/>
          <p:nvPr/>
        </p:nvCxnSpPr>
        <p:spPr>
          <a:xfrm flipV="1">
            <a:off x="781408" y="3429000"/>
            <a:ext cx="0" cy="2411159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4E90F558-B4EA-3747-AD51-EEE669ECE5FA}"/>
              </a:ext>
            </a:extLst>
          </p:cNvPr>
          <p:cNvSpPr txBox="1"/>
          <p:nvPr/>
        </p:nvSpPr>
        <p:spPr>
          <a:xfrm>
            <a:off x="4084799" y="5831166"/>
            <a:ext cx="3279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Feedback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0F9FA46-407D-8F61-1C00-1003FFE683EC}"/>
              </a:ext>
            </a:extLst>
          </p:cNvPr>
          <p:cNvSpPr txBox="1"/>
          <p:nvPr/>
        </p:nvSpPr>
        <p:spPr>
          <a:xfrm>
            <a:off x="3218022" y="6104935"/>
            <a:ext cx="63027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Employees ask questions, demonstrate tasks correctly and manager monitor performance </a:t>
            </a:r>
          </a:p>
        </p:txBody>
      </p:sp>
    </p:spTree>
    <p:extLst>
      <p:ext uri="{BB962C8B-B14F-4D97-AF65-F5344CB8AC3E}">
        <p14:creationId xmlns:p14="http://schemas.microsoft.com/office/powerpoint/2010/main" val="27486004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EEE49-E7EC-A949-E6DE-33C67DDB440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43563" y="0"/>
            <a:ext cx="4657341" cy="112705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b="1" dirty="0"/>
              <a:t>Conclusion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2621F03-506A-0319-2B0D-9D3C3D0D13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8" r="13600" b="1"/>
          <a:stretch>
            <a:fillRect/>
          </a:stretch>
        </p:blipFill>
        <p:spPr>
          <a:xfrm>
            <a:off x="1" y="10"/>
            <a:ext cx="6543562" cy="685799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A9A9612-E18D-A565-E397-C48ECC154F5C}"/>
              </a:ext>
            </a:extLst>
          </p:cNvPr>
          <p:cNvSpPr txBox="1"/>
          <p:nvPr/>
        </p:nvSpPr>
        <p:spPr>
          <a:xfrm>
            <a:off x="6771912" y="1318437"/>
            <a:ext cx="5338572" cy="5348177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Age and generational difference can lead to misunderstandings in the workplace.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At Flight Foods Ltd this barrier contributed to mistakes and reduced food quality.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Using the Shannon and Weaver Communication Model helps identify where communication breaks down.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Clear instructions, training, visual tools, and regular feedback can improve communication between different age groups.</a:t>
            </a:r>
          </a:p>
        </p:txBody>
      </p:sp>
    </p:spTree>
    <p:extLst>
      <p:ext uri="{BB962C8B-B14F-4D97-AF65-F5344CB8AC3E}">
        <p14:creationId xmlns:p14="http://schemas.microsoft.com/office/powerpoint/2010/main" val="9049117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B87896-1AD6-21F8-E754-54F97DA40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651" y="131661"/>
            <a:ext cx="10515600" cy="1325563"/>
          </a:xfrm>
        </p:spPr>
        <p:txBody>
          <a:bodyPr>
            <a:normAutofit/>
          </a:bodyPr>
          <a:lstStyle/>
          <a:p>
            <a:r>
              <a:rPr lang="en-GB" sz="6000" b="1" dirty="0"/>
              <a:t>Conclusion </a:t>
            </a:r>
          </a:p>
        </p:txBody>
      </p:sp>
      <p:graphicFrame>
        <p:nvGraphicFramePr>
          <p:cNvPr id="22" name="Content Placeholder 2">
            <a:extLst>
              <a:ext uri="{FF2B5EF4-FFF2-40B4-BE49-F238E27FC236}">
                <a16:creationId xmlns:a16="http://schemas.microsoft.com/office/drawing/2014/main" id="{C8C345A3-9AA7-F69C-9D02-D1BE1F83176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6819658"/>
              </p:ext>
            </p:extLst>
          </p:nvPr>
        </p:nvGraphicFramePr>
        <p:xfrm>
          <a:off x="838200" y="1206230"/>
          <a:ext cx="10515600" cy="56517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499596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FED0C-FBA8-6118-722A-CEE065D703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302" y="34141"/>
            <a:ext cx="10515600" cy="801824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936358F-5F88-C0BE-AE0C-A063A41AA586}"/>
              </a:ext>
            </a:extLst>
          </p:cNvPr>
          <p:cNvSpPr txBox="1"/>
          <p:nvPr/>
        </p:nvSpPr>
        <p:spPr>
          <a:xfrm>
            <a:off x="0" y="2525173"/>
            <a:ext cx="4772297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Safety Signs 4 Less (n.d.)Safety Signs 4 Less. Available at: https://www.safetysigns4less.co.uk/ (Accessed: 8 August 2026).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3EA08D-3BCE-D2A3-04BF-5E7444DA07C0}"/>
              </a:ext>
            </a:extLst>
          </p:cNvPr>
          <p:cNvSpPr txBox="1"/>
          <p:nvPr/>
        </p:nvSpPr>
        <p:spPr>
          <a:xfrm>
            <a:off x="5146768" y="5403499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Food Safety Magazine (n.d.) Designing a Culture of Food Safety’, Available at; https://www.food-safety.com/article/7790-designing-a-culture-of-food-safety (Accessed: 8 August 2026).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1B7D838-AE3B-D130-97D1-334585B5CAB7}"/>
              </a:ext>
            </a:extLst>
          </p:cNvPr>
          <p:cNvSpPr txBox="1"/>
          <p:nvPr/>
        </p:nvSpPr>
        <p:spPr>
          <a:xfrm>
            <a:off x="121920" y="5403499"/>
            <a:ext cx="369243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Safety Signs 4 Less (n.d.)Safety Signs 4 Less. Available at: https://www.safetysigns4less.co.uk/ (Accessed: 8 August 2026).</a:t>
            </a:r>
          </a:p>
        </p:txBody>
      </p:sp>
      <p:pic>
        <p:nvPicPr>
          <p:cNvPr id="11" name="Picture 10" descr="Food production area personal hygiene safety sign">
            <a:extLst>
              <a:ext uri="{FF2B5EF4-FFF2-40B4-BE49-F238E27FC236}">
                <a16:creationId xmlns:a16="http://schemas.microsoft.com/office/drawing/2014/main" id="{5FEA06F7-6870-A492-4E20-6C01575259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0" y="618309"/>
            <a:ext cx="3561806" cy="1906864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3E5C55C5-C815-B587-34AB-F760706CFE4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06118" y="3797342"/>
            <a:ext cx="2805852" cy="1339613"/>
          </a:xfrm>
          <a:prstGeom prst="rect">
            <a:avLst/>
          </a:prstGeom>
        </p:spPr>
      </p:pic>
      <p:pic>
        <p:nvPicPr>
          <p:cNvPr id="15" name="Picture 14" descr="Modal Popup Image">
            <a:extLst>
              <a:ext uri="{FF2B5EF4-FFF2-40B4-BE49-F238E27FC236}">
                <a16:creationId xmlns:a16="http://schemas.microsoft.com/office/drawing/2014/main" id="{E50F88E3-7CBB-EC88-D178-74F0761148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" y="3945213"/>
            <a:ext cx="4467497" cy="1523660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D4FC660D-73F8-D31D-7C4C-1FFFDED53D27}"/>
              </a:ext>
            </a:extLst>
          </p:cNvPr>
          <p:cNvSpPr txBox="1"/>
          <p:nvPr/>
        </p:nvSpPr>
        <p:spPr>
          <a:xfrm>
            <a:off x="5257800" y="2570831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Caburao,E.A</a:t>
            </a:r>
            <a:r>
              <a:rPr lang="en-GB" dirty="0"/>
              <a:t> 2026 ‘Culture of Safety: A Comprehensive Guide’, </a:t>
            </a:r>
            <a:r>
              <a:rPr lang="en-GB" dirty="0" err="1"/>
              <a:t>SafetyCulture</a:t>
            </a:r>
            <a:r>
              <a:rPr lang="en-GB" dirty="0"/>
              <a:t>, 28 April. Available at: https://www,satfetyculture.com/topics/culture-of-safety (Access: 8 August (2026).</a:t>
            </a:r>
          </a:p>
        </p:txBody>
      </p:sp>
      <p:pic>
        <p:nvPicPr>
          <p:cNvPr id="18" name="Picture 17" descr="Media Image 1">
            <a:extLst>
              <a:ext uri="{FF2B5EF4-FFF2-40B4-BE49-F238E27FC236}">
                <a16:creationId xmlns:a16="http://schemas.microsoft.com/office/drawing/2014/main" id="{D2256B37-6B45-2E0D-BD71-E81E9DBA22E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50164" y="100616"/>
            <a:ext cx="3561806" cy="22902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8489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392A5-2B02-A2D0-4DAD-D02F7FC53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68AEB8-EB39-C831-E295-8A85C89CEDA3}"/>
              </a:ext>
            </a:extLst>
          </p:cNvPr>
          <p:cNvSpPr txBox="1"/>
          <p:nvPr/>
        </p:nvSpPr>
        <p:spPr>
          <a:xfrm>
            <a:off x="838200" y="4884763"/>
            <a:ext cx="760227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Shuuterstock.com (2026) Available at: </a:t>
            </a:r>
            <a:r>
              <a:rPr lang="en-GB" dirty="0">
                <a:hlinkClick r:id="rId2"/>
              </a:rPr>
              <a:t>https://www.shutterstock.com/image-vector/experienced-older-worker-younger-apprentice-yellow-2797419865</a:t>
            </a:r>
            <a:r>
              <a:rPr lang="en-GB" dirty="0"/>
              <a:t>  Accessed : 4 August 2026)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02FE361-5D65-C3F5-9FA0-DFA3015379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078" y="1690688"/>
            <a:ext cx="3277876" cy="201715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BFD474-4DA4-E4FE-AFB3-1F6674D8C8B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16076" y="1290265"/>
            <a:ext cx="2478690" cy="266935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0E0DFFC-211E-F989-D128-71932ED4A2B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98183" y="1490476"/>
            <a:ext cx="3152200" cy="2268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15414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Oval 25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B80DD2-C166-00A0-23BF-A667D6D2EF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62567" y="818984"/>
            <a:ext cx="6714699" cy="317868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 </a:t>
            </a:r>
            <a:endParaRPr lang="en-US" sz="4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D739D-555F-51EF-E5DD-A8D4CD0179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5397" y="4960961"/>
            <a:ext cx="7055893" cy="107805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400" kern="120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7497117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1642</TotalTime>
  <Words>1306</Words>
  <Application>Microsoft Office PowerPoint</Application>
  <PresentationFormat>Widescreen</PresentationFormat>
  <Paragraphs>235</Paragraphs>
  <Slides>19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Aptos</vt:lpstr>
      <vt:lpstr>Aptos Display</vt:lpstr>
      <vt:lpstr>Arial</vt:lpstr>
      <vt:lpstr>Office Theme</vt:lpstr>
      <vt:lpstr> LCLM4003 Effective Teamwork and Communication   </vt:lpstr>
      <vt:lpstr>Overview</vt:lpstr>
      <vt:lpstr>Introduction </vt:lpstr>
      <vt:lpstr>Language Communication/Body language:</vt:lpstr>
      <vt:lpstr>Language/Communication and Body/Language Using the Berlo Theory</vt:lpstr>
      <vt:lpstr>Language/Communication/Body language Solution using the Schramm’s Model</vt:lpstr>
      <vt:lpstr>Language/Communication/Body language Solution using the Schramm’s Theory</vt:lpstr>
      <vt:lpstr> </vt:lpstr>
      <vt:lpstr>BARRIER 2: Cultural problems (standards and practices, workplace culture)</vt:lpstr>
      <vt:lpstr>BARRIER 2: Cultural solutions </vt:lpstr>
      <vt:lpstr>Barrier 3:  Age/ Generational</vt:lpstr>
      <vt:lpstr>Analysis Using Shannon and Weaver Communication Model</vt:lpstr>
      <vt:lpstr>Solution </vt:lpstr>
      <vt:lpstr>Solution Using Shannon and Weaver Module</vt:lpstr>
      <vt:lpstr>Conclusion</vt:lpstr>
      <vt:lpstr>Conclusion </vt:lpstr>
      <vt:lpstr>REFERENCES</vt:lpstr>
      <vt:lpstr>Reference </vt:lpstr>
      <vt:lpstr>Thank 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Ilona Magdalena Gabor (2526942)</dc:creator>
  <cp:lastModifiedBy>Ilona Magdalena Gabor (2526942)</cp:lastModifiedBy>
  <cp:revision>1</cp:revision>
  <dcterms:created xsi:type="dcterms:W3CDTF">2026-08-03T18:48:37Z</dcterms:created>
  <dcterms:modified xsi:type="dcterms:W3CDTF">2026-08-09T15:30:23Z</dcterms:modified>
</cp:coreProperties>
</file>