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s/slide20.xml" ContentType="application/vnd.openxmlformats-officedocument.presentationml.slide+xml"/>
  <Override PartName="/ppt/slideLayouts/slideLayout20.xml" ContentType="application/vnd.openxmlformats-officedocument.presentationml.slideLayout+xml"/>
  <Override PartName="/ppt/slideMasters/slideMaster10.xml" ContentType="application/vnd.openxmlformats-officedocument.presentationml.slideMaster+xml"/>
  <Override PartName="/ppt/slideLayouts/slideLayout80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9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57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03A0FC-348F-4978-95F1-1A71BD63A64B}" v="823" dt="2024-07-09T05:07:24.1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D37A-8D55-36CB-2E68-2AFB3D402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9977A7-95DB-8E6F-B89B-5D0241D14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D805D-6F35-10CE-1569-2F6872EED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CC2186-AD27-C4C7-3A6A-F6AFC5851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587A9-55D6-F529-DADF-74E54338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010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6836C-DBB2-1705-099D-17D9B1B6E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E41A3-631E-6D46-7D3E-F8BC750F3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D241C-D4F4-F2BD-3863-415D75F72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4B5E1-A43E-672B-233C-92C3A139B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88B96-488B-37E4-7A67-3AAFE8F24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748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4113-96BD-2265-08E3-E06081D25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67473-9DA5-C40A-1F00-10E8DF4F5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B7490-8AC9-2610-6E40-F7630980C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13893-92EE-9A94-C275-46FBE85DD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07B86-2D9C-D459-C426-9E9B57FE8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803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34A16-255A-32C1-3369-836CCA6BE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8C5D5-0D57-0735-93FD-062699F5BA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45E185-58A4-143A-909A-2C0654283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BB6B15-B95F-7B45-7860-A2308D4BB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DB468-D557-17A7-B723-851D872A0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66BC47-8E36-C273-F854-F8B65B4E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062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FF74A-74C8-92E4-E35E-DD6380ACC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E65A9B-1543-081A-DFEB-629942C7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3E96E-FF8F-0396-564E-9F48E32E36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45556C-059B-C5CB-9D1C-0D64CF7C6D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B7DFBF-752D-9AA0-5484-4531503B2A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0FEFD5-0270-90B2-3222-7C5A85EE4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534C2F-6A21-5651-EC53-E48165694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447AD3-3B19-AA5B-66FC-A5D9FEFE0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422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672E-0AFD-26C9-4DCD-5058F2916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C57633-192B-E343-9FF8-130D9BE42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E7EFCC-656E-8FB1-FDFE-DB3D7BD2F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6AC46-D218-0BC3-FD07-1E4CA8080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11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A3332C-7193-5172-76B9-F57596AF9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DD675C-E670-5BE5-833C-1940C4958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CDCD3B-E809-7A06-D374-6FB6E3C51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044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CAEE3-E47A-A366-C869-62A1B5FE3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B9C83-2521-BBB5-65A3-E1513BA1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81BD2C-6648-9D65-67B9-6AA6BBAE17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F1D87-96B4-7218-32A7-8E698BDBB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566C1-FD9C-FF9A-BCA4-8E38E49BA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076C6-4268-C3C8-8942-F91AE1E66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826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5CF8D-9F4E-5300-E41D-F8B119820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F8EAC1-7980-255F-5F13-AD6128ACDE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8DEC1-E6E4-791C-FEAC-58BF8B2BF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98305-2C2C-1A02-9878-2FF86D364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AA967-E61B-F4F7-002B-A99A5B351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B0F44-8B0C-6E2C-B371-80C2586CA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793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E9E9F-86AE-76CD-733A-63A0EEFA0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235970-C37E-0656-8957-7B891C3E2D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52C56-5050-C2CA-CAB9-43043DA42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E1135-F77B-080C-CAA5-80CD684D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C5C19-884C-E7A6-A399-BE06EEA36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58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7725B1-3C45-DEE4-713F-BD8A3E4B2F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5C3E07-8E12-0846-8C74-563D38B301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F6663-BC08-60BB-B99B-11A9A2262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0636A-473B-B831-BE97-F971CC867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52EAC-FB69-48A6-EDC1-CB9357DE5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733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D37A-8D55-36CB-2E68-2AFB3D4024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9977A7-95DB-8E6F-B89B-5D0241D146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D805D-6F35-10CE-1569-2F6872EED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CC2186-AD27-C4C7-3A6A-F6AFC5851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587A9-55D6-F529-DADF-74E543387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0104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6836C-DBB2-1705-099D-17D9B1B6E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E41A3-631E-6D46-7D3E-F8BC750F36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D241C-D4F4-F2BD-3863-415D75F72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24B5E1-A43E-672B-233C-92C3A139B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88B96-488B-37E4-7A67-3AAFE8F24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74859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04113-96BD-2265-08E3-E06081D25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567473-9DA5-C40A-1F00-10E8DF4F5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B7490-8AC9-2610-6E40-F7630980C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13893-92EE-9A94-C275-46FBE85DD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07B86-2D9C-D459-C426-9E9B57FE8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8034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34A16-255A-32C1-3369-836CCA6BE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8C5D5-0D57-0735-93FD-062699F5BA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45E185-58A4-143A-909A-2C0654283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BB6B15-B95F-7B45-7860-A2308D4BB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DB468-D557-17A7-B723-851D872A0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66BC47-8E36-C273-F854-F8B65B4E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06289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FF74A-74C8-92E4-E35E-DD6380ACC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E65A9B-1543-081A-DFEB-629942C7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3E96E-FF8F-0396-564E-9F48E32E36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45556C-059B-C5CB-9D1C-0D64CF7C6D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B7DFBF-752D-9AA0-5484-4531503B2A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0FEFD5-0270-90B2-3222-7C5A85EE4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534C2F-6A21-5651-EC53-E48165694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447AD3-3B19-AA5B-66FC-A5D9FEFE0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42278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672E-0AFD-26C9-4DCD-5058F2916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C57633-192B-E343-9FF8-130D9BE42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E7EFCC-656E-8FB1-FDFE-DB3D7BD2F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6AC46-D218-0BC3-FD07-1E4CA8080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11792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A3332C-7193-5172-76B9-F57596AF9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DD675C-E670-5BE5-833C-1940C4958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CDCD3B-E809-7A06-D374-6FB6E3C51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04498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CAEE3-E47A-A366-C869-62A1B5FE3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B9C83-2521-BBB5-65A3-E1513BA1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81BD2C-6648-9D65-67B9-6AA6BBAE17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F1D87-96B4-7218-32A7-8E698BDBB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E566C1-FD9C-FF9A-BCA4-8E38E49BA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076C6-4268-C3C8-8942-F91AE1E66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82677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5CF8D-9F4E-5300-E41D-F8B119820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F8EAC1-7980-255F-5F13-AD6128ACDE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B8DEC1-E6E4-791C-FEAC-58BF8B2BFD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698305-2C2C-1A02-9878-2FF86D364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AA967-E61B-F4F7-002B-A99A5B351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B0F44-8B0C-6E2C-B371-80C2586CA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79377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E9E9F-86AE-76CD-733A-63A0EEFA0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235970-C37E-0656-8957-7B891C3E2D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52C56-5050-C2CA-CAB9-43043DA42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E1135-F77B-080C-CAA5-80CD684D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BC5C19-884C-E7A6-A399-BE06EEA36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658475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7725B1-3C45-DEE4-713F-BD8A3E4B2F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5C3E07-8E12-0846-8C74-563D38B301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F6663-BC08-60BB-B99B-11A9A2262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0636A-473B-B831-BE97-F971CC867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52EAC-FB69-48A6-EDC1-CB9357DE5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733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7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60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100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9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89E452-8942-18DC-CDB2-1B1222E24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FE7ED-BF4F-C294-6EB3-98CDEE628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74EE0-42A3-C172-A783-B0713C7EF2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B217B9-B061-DD4F-9790-47CC3AFB0F3B}" type="datetimeFigureOut">
              <a:rPr lang="en-US" smtClean="0"/>
              <a:t>7/12/2024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8A69F-4649-E4B9-2E97-9268EEC8F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B6EEB-A628-02D4-BB52-64D1370068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166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89E452-8942-18DC-CDB2-1B1222E24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FE7ED-BF4F-C294-6EB3-98CDEE6286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74EE0-42A3-C172-A783-B0713C7EF2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B217B9-B061-DD4F-9790-47CC3AFB0F3B}" type="datetimeFigureOut">
              <a:rPr lang="en-US" smtClean="0"/>
              <a:t>7/8/2024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8A69F-4649-E4B9-2E97-9268EEC8F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B6EEB-A628-02D4-BB52-64D1370068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4C4808-8CB8-3B49-B170-868145E985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166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slide" Target="slide2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0.xml"/><Relationship Id="rId4" Type="http://schemas.openxmlformats.org/officeDocument/2006/relationships/slide" Target="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A1A652-4268-1C37-DE48-42602CC651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44" b="6161"/>
          <a:stretch/>
        </p:blipFill>
        <p:spPr>
          <a:xfrm>
            <a:off x="-28038" y="0"/>
            <a:ext cx="11416413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13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DE0F3-60BB-EE5C-EFD8-67CBAAB83D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558" y="1948171"/>
            <a:ext cx="5090611" cy="2661313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Introduction To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63E2FA-0281-F883-353E-BA68A1CA22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556" y="4609484"/>
            <a:ext cx="4501058" cy="1511537"/>
          </a:xfrm>
        </p:spPr>
        <p:txBody>
          <a:bodyPr anchor="t">
            <a:no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Name: Maria Jose Dos  Santos 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Student Number: 2327313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 Module Lecture: Rachel Cohen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Module code: LCHS4003</a:t>
            </a:r>
          </a:p>
          <a:p>
            <a:pPr algn="l"/>
            <a:r>
              <a:rPr lang="en-US" sz="20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8D1E66-C741-3E7D-4716-B686E619E0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44" b="6161"/>
          <a:stretch/>
        </p:blipFill>
        <p:spPr>
          <a:xfrm flipV="1">
            <a:off x="0" y="6858000"/>
            <a:ext cx="11416413" cy="81915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1382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8A75D-8D7B-9049-6A33-00930FF7B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1" y="455629"/>
            <a:ext cx="485820" cy="4251282"/>
          </a:xfrm>
        </p:spPr>
        <p:txBody>
          <a:bodyPr anchor="b">
            <a:normAutofit fontScale="90000"/>
          </a:bodyPr>
          <a:lstStyle/>
          <a:p>
            <a:r>
              <a:rPr lang="en-US" sz="4000" dirty="0"/>
              <a:t>Overview</a:t>
            </a:r>
          </a:p>
        </p:txBody>
      </p:sp>
      <p:pic>
        <p:nvPicPr>
          <p:cNvPr id="2050" name="Picture 2" descr="Why Emotional Health Is The Foundation Of Mental And Physical Health ...">
            <a:extLst>
              <a:ext uri="{FF2B5EF4-FFF2-40B4-BE49-F238E27FC236}">
                <a16:creationId xmlns:a16="http://schemas.microsoft.com/office/drawing/2014/main" id="{08250858-DE0C-85B7-D6D2-1059A418EE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" r="-2" b="-2"/>
          <a:stretch/>
        </p:blipFill>
        <p:spPr bwMode="auto">
          <a:xfrm>
            <a:off x="344774" y="31172"/>
            <a:ext cx="8298416" cy="651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B0E630CE-03AA-32BF-484A-557ADBFE4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7964" y="179882"/>
            <a:ext cx="3091606" cy="6228857"/>
          </a:xfrm>
        </p:spPr>
        <p:txBody>
          <a:bodyPr>
            <a:noAutofit/>
          </a:bodyPr>
          <a:lstStyle/>
          <a:p>
            <a:r>
              <a:rPr lang="en-US" sz="2400" dirty="0"/>
              <a:t>Mental Health</a:t>
            </a:r>
          </a:p>
          <a:p>
            <a:r>
              <a:rPr lang="en-US" sz="2400" dirty="0"/>
              <a:t>In past people that had any, did not have the right to see a doctor</a:t>
            </a:r>
          </a:p>
          <a:p>
            <a:r>
              <a:rPr lang="en-US" sz="2400" dirty="0"/>
              <a:t>People with Mental health use to isolate themselves</a:t>
            </a:r>
          </a:p>
          <a:p>
            <a:r>
              <a:rPr lang="en-US" sz="2400" dirty="0"/>
              <a:t>People use to hide from people their feelings</a:t>
            </a:r>
          </a:p>
          <a:p>
            <a:r>
              <a:rPr lang="en-US" sz="2400" dirty="0"/>
              <a:t>When this situation changed?</a:t>
            </a:r>
          </a:p>
          <a:p>
            <a:r>
              <a:rPr lang="en-US" sz="2400" dirty="0"/>
              <a:t>Mental Health were provided in asylums and psychiatric institutions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A0CE201E-1ABC-377B-D4B8-32B571D9ADC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13295085"/>
                  </p:ext>
                </p:extLst>
              </p:nvPr>
            </p:nvGraphicFramePr>
            <p:xfrm>
              <a:off x="-2753697" y="1568505"/>
              <a:ext cx="3048000" cy="1714500"/>
            </p:xfrm>
            <a:graphic>
              <a:graphicData uri="http://schemas.microsoft.com/office/powerpoint/2016/slidezoom">
                <pslz:sldZm>
                  <pslz:sldZmObj sldId="258" cId="3507321978">
                    <pslz:zmPr id="{A6389BEF-1135-4393-89F3-0E96F2FAD6C7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4" name="Slide Zoom 3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A0CE201E-1ABC-377B-D4B8-32B571D9ADC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2753697" y="1568505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07321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67CB9-3117-296E-976A-9CEE173FE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Mental Health Development &amp; Running 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EECED-08A2-1242-5222-88AFD13C2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303421"/>
            <a:ext cx="11353800" cy="5189454"/>
          </a:xfrm>
        </p:spPr>
        <p:txBody>
          <a:bodyPr>
            <a:normAutofit/>
          </a:bodyPr>
          <a:lstStyle/>
          <a:p>
            <a:r>
              <a:rPr lang="en-GB"/>
              <a:t>Beveridge William Report won the labour election</a:t>
            </a:r>
          </a:p>
          <a:p>
            <a:r>
              <a:rPr lang="en-GB"/>
              <a:t>Healthcare was available to everyone that could not afford before, free of charge</a:t>
            </a:r>
          </a:p>
          <a:p>
            <a:r>
              <a:rPr lang="en-GB"/>
              <a:t>NHS was officially launched on the 5</a:t>
            </a:r>
            <a:r>
              <a:rPr lang="en-GB" baseline="30000"/>
              <a:t>th</a:t>
            </a:r>
            <a:r>
              <a:rPr lang="en-GB"/>
              <a:t> July 1948</a:t>
            </a:r>
          </a:p>
          <a:p>
            <a:r>
              <a:rPr lang="en-GB"/>
              <a:t>NHS was developed as a tax funded universal, health care system</a:t>
            </a:r>
          </a:p>
          <a:p>
            <a:r>
              <a:rPr lang="en-GB"/>
              <a:t>Mental Health act 1952 helped to enable deinstitutionalisation in</a:t>
            </a:r>
          </a:p>
          <a:p>
            <a:r>
              <a:rPr lang="en-GB"/>
              <a:t> England.</a:t>
            </a:r>
          </a:p>
          <a:p>
            <a:r>
              <a:rPr lang="en-GB"/>
              <a:t>Today, People accept better mental health problems and seek help from professionals, family or friends.                       </a:t>
            </a:r>
            <a:r>
              <a:rPr lang="en-US"/>
              <a:t>(</a:t>
            </a:r>
            <a:r>
              <a:rPr lang="en-GB"/>
              <a:t>  Glasby, 2012</a:t>
            </a:r>
            <a:r>
              <a:rPr lang="en-US"/>
              <a:t>).</a:t>
            </a:r>
            <a:endParaRPr lang="en-GB"/>
          </a:p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18162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5" name="Rectangle 1044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6" name="Freeform: Shape 1045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7" name="Freeform: Shape 1046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1CEC15-B8AB-E0FE-3391-995798926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299804"/>
            <a:ext cx="5894795" cy="951875"/>
          </a:xfrm>
        </p:spPr>
        <p:txBody>
          <a:bodyPr anchor="ctr">
            <a:normAutofit/>
          </a:bodyPr>
          <a:lstStyle/>
          <a:p>
            <a:r>
              <a:rPr lang="en-US" sz="2800" dirty="0"/>
              <a:t>Healthcare services in the community</a:t>
            </a:r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7AEB0-3CE3-8131-C9D6-25C2FB49C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21" y="1251680"/>
            <a:ext cx="4920434" cy="6453264"/>
          </a:xfrm>
        </p:spPr>
        <p:txBody>
          <a:bodyPr anchor="t">
            <a:noAutofit/>
          </a:bodyPr>
          <a:lstStyle/>
          <a:p>
            <a:r>
              <a:rPr lang="en-US" sz="2400" dirty="0"/>
              <a:t>Closure of the old asylums</a:t>
            </a:r>
          </a:p>
          <a:p>
            <a:r>
              <a:rPr lang="en-US" sz="2400" dirty="0"/>
              <a:t>Care were moved into the community</a:t>
            </a:r>
          </a:p>
          <a:p>
            <a:r>
              <a:rPr lang="en-US" sz="2400" dirty="0"/>
              <a:t>Use of therapies, where people can open themselves and express how they feel</a:t>
            </a:r>
          </a:p>
          <a:p>
            <a:endParaRPr lang="en-US" sz="2400" dirty="0"/>
          </a:p>
          <a:p>
            <a:r>
              <a:rPr lang="en-US" sz="2400" dirty="0"/>
              <a:t>Society attitude towards a person with mental health made  a big impact and change in their lives. the way they see them and treat them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(Digital, NHS, 2024)</a:t>
            </a:r>
          </a:p>
        </p:txBody>
      </p:sp>
      <p:pic>
        <p:nvPicPr>
          <p:cNvPr id="1026" name="Picture 2" descr="What Is Depression?">
            <a:extLst>
              <a:ext uri="{FF2B5EF4-FFF2-40B4-BE49-F238E27FC236}">
                <a16:creationId xmlns:a16="http://schemas.microsoft.com/office/drawing/2014/main" id="{D1C20246-36FD-9676-3D50-43C7E3D8DC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01184" y="1982408"/>
            <a:ext cx="6922008" cy="394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696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98EE6-5733-F9A3-8960-F8EE5BF40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5621666" cy="1673557"/>
          </a:xfrm>
        </p:spPr>
        <p:txBody>
          <a:bodyPr/>
          <a:lstStyle/>
          <a:p>
            <a:r>
              <a:rPr lang="en-US"/>
              <a:t>References</a:t>
            </a:r>
            <a:br>
              <a:rPr lang="en-US"/>
            </a:b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16EF013-FE13-59F3-2518-7E15AF026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Black Dog Institute (2024) Helping someone else. </a:t>
            </a:r>
            <a:r>
              <a:rPr lang="en-GB" sz="2800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Available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 at: https</a:t>
            </a:r>
            <a:r>
              <a:rPr lang="en-US" sz="2800" dirty="0"/>
              <a:t>://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 www.blackdoginstitute.org.au (Accessed: 1st July 2024).</a:t>
            </a:r>
          </a:p>
          <a:p>
            <a:pPr marL="0" indent="0">
              <a:buNone/>
            </a:pPr>
            <a:endParaRPr lang="en-GB" sz="2800" b="0" i="0" dirty="0">
              <a:solidFill>
                <a:srgbClr val="333333"/>
              </a:solidFill>
              <a:effectLst/>
              <a:highlight>
                <a:srgbClr val="FBFBFB"/>
              </a:highlight>
              <a:latin typeface="avenir-regular-class"/>
            </a:endParaRPr>
          </a:p>
          <a:p>
            <a:pPr marL="0" indent="0">
              <a:buNone/>
            </a:pP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Brundtland, G. (2001) </a:t>
            </a:r>
            <a:r>
              <a:rPr lang="en-GB" sz="2800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The World Health Report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.  Mental Health. France: World Health Organization.  </a:t>
            </a:r>
          </a:p>
          <a:p>
            <a:pPr marL="0" indent="0">
              <a:buNone/>
            </a:pP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Venters, N.( 2021) P</a:t>
            </a:r>
            <a:r>
              <a:rPr lang="en-GB" sz="2800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resent and future of innovation in mental health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. </a:t>
            </a:r>
            <a:r>
              <a:rPr lang="en-GB" sz="2800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Available 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at: http</a:t>
            </a:r>
            <a:r>
              <a:rPr lang="en-US" sz="2800" dirty="0"/>
              <a:t>://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 www.dnhs.uk (Accessed: 5th July 2024).</a:t>
            </a:r>
          </a:p>
          <a:p>
            <a:pPr marL="0" indent="0">
              <a:buNone/>
            </a:pPr>
            <a:r>
              <a:rPr lang="en-GB" sz="2800" i="1" dirty="0">
                <a:solidFill>
                  <a:srgbClr val="333333"/>
                </a:solidFill>
                <a:highlight>
                  <a:srgbClr val="FBFBFB"/>
                </a:highlight>
                <a:latin typeface="avenir-regular-class"/>
              </a:rPr>
              <a:t>W</a:t>
            </a:r>
            <a:r>
              <a:rPr lang="en-GB" sz="2800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orld Health Organization 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(2024) </a:t>
            </a:r>
            <a:r>
              <a:rPr lang="en-GB" sz="2800" b="0" i="1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Available 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at: https</a:t>
            </a:r>
            <a:r>
              <a:rPr lang="en-US" sz="2800" dirty="0"/>
              <a:t>://</a:t>
            </a:r>
            <a:r>
              <a:rPr lang="en-GB" sz="2800" b="0" i="0" dirty="0">
                <a:solidFill>
                  <a:srgbClr val="333333"/>
                </a:solidFill>
                <a:effectLst/>
                <a:highlight>
                  <a:srgbClr val="FBFBFB"/>
                </a:highlight>
                <a:latin typeface="avenir-regular-class"/>
              </a:rPr>
              <a:t> www.who.int (Accessed: 3rd July 2024).</a:t>
            </a:r>
            <a:endParaRPr lang="en-US" sz="2800" b="0" i="0" dirty="0">
              <a:solidFill>
                <a:srgbClr val="333333"/>
              </a:solidFill>
              <a:effectLst/>
              <a:highlight>
                <a:srgbClr val="FBFBFB"/>
              </a:highlight>
              <a:latin typeface="avenir-regular-clas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2746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8A75D-8D7B-9049-6A33-00930FF7B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US" sz="4000"/>
              <a:t>Overview</a:t>
            </a:r>
          </a:p>
        </p:txBody>
      </p:sp>
      <p:pic>
        <p:nvPicPr>
          <p:cNvPr id="2050" name="Picture 2" descr="Why Emotional Health Is The Foundation Of Mental And Physical Health ...">
            <a:extLst>
              <a:ext uri="{FF2B5EF4-FFF2-40B4-BE49-F238E27FC236}">
                <a16:creationId xmlns:a16="http://schemas.microsoft.com/office/drawing/2014/main" id="{08250858-DE0C-85B7-D6D2-1059A418EE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3" r="-2" b="-2"/>
          <a:stretch/>
        </p:blipFill>
        <p:spPr bwMode="auto">
          <a:xfrm>
            <a:off x="344774" y="31172"/>
            <a:ext cx="8298416" cy="651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B0E630CE-03AA-32BF-484A-557ADBFE4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3091607" cy="3540265"/>
          </a:xfrm>
        </p:spPr>
        <p:txBody>
          <a:bodyPr>
            <a:normAutofit fontScale="85000" lnSpcReduction="10000"/>
          </a:bodyPr>
          <a:lstStyle/>
          <a:p>
            <a:r>
              <a:rPr lang="en-US" sz="2000"/>
              <a:t>Mental Health</a:t>
            </a:r>
          </a:p>
          <a:p>
            <a:r>
              <a:rPr lang="en-US" sz="2000"/>
              <a:t>In past people that had any, did not have the right to see a doctor</a:t>
            </a:r>
          </a:p>
          <a:p>
            <a:r>
              <a:rPr lang="en-US" sz="2000"/>
              <a:t>People with Mental health use to isolate themselves</a:t>
            </a:r>
          </a:p>
          <a:p>
            <a:r>
              <a:rPr lang="en-US" sz="2000"/>
              <a:t>People use to hide from people how they felt</a:t>
            </a:r>
          </a:p>
          <a:p>
            <a:r>
              <a:rPr lang="en-US" sz="2000"/>
              <a:t>When this situation changed?</a:t>
            </a:r>
          </a:p>
          <a:p>
            <a:r>
              <a:rPr lang="en-US" sz="2000"/>
              <a:t>Mental Health were provided in asylums and psychiatric institutions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4" name="Slide Zoom 3">
                <a:extLst>
                  <a:ext uri="{FF2B5EF4-FFF2-40B4-BE49-F238E27FC236}">
                    <a16:creationId xmlns:a16="http://schemas.microsoft.com/office/drawing/2014/main" id="{A0CE201E-1ABC-377B-D4B8-32B571D9ADC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613295085"/>
                  </p:ext>
                </p:extLst>
              </p:nvPr>
            </p:nvGraphicFramePr>
            <p:xfrm>
              <a:off x="-2753697" y="1568505"/>
              <a:ext cx="3048000" cy="1714500"/>
            </p:xfrm>
            <a:graphic>
              <a:graphicData uri="http://schemas.microsoft.com/office/powerpoint/2016/slidezoom">
                <pslz:sldZm>
                  <pslz:sldZmObj sldId="258" cId="3507321978">
                    <pslz:zmPr id="{A6389BEF-1135-4393-89F3-0E96F2FAD6C7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4" name="Slide Zoom 3">
                <a:hlinkClick r:id="rId4" action="ppaction://hlinksldjump"/>
                <a:extLst>
                  <a:ext uri="{FF2B5EF4-FFF2-40B4-BE49-F238E27FC236}">
                    <a16:creationId xmlns:a16="http://schemas.microsoft.com/office/drawing/2014/main" id="{A0CE201E-1ABC-377B-D4B8-32B571D9ADC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2753697" y="1568505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07321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328</Words>
  <Application>Microsoft Office PowerPoint</Application>
  <PresentationFormat>Widescreen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avenir-regular-class</vt:lpstr>
      <vt:lpstr>Calibri</vt:lpstr>
      <vt:lpstr>Office Theme</vt:lpstr>
      <vt:lpstr>Introduction To Health And Social Care</vt:lpstr>
      <vt:lpstr>Overview</vt:lpstr>
      <vt:lpstr>Mental Health Development &amp; Running </vt:lpstr>
      <vt:lpstr>Healthcare services in the community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Social Health Care</dc:title>
  <dc:creator>Maria Elisa Jose Dos Santos (2327313)</dc:creator>
  <cp:lastModifiedBy>Maria Elisa Jose Dos Santos (2327313)</cp:lastModifiedBy>
  <cp:revision>2</cp:revision>
  <dcterms:created xsi:type="dcterms:W3CDTF">2024-06-23T22:41:27Z</dcterms:created>
  <dcterms:modified xsi:type="dcterms:W3CDTF">2024-07-12T13:45:51Z</dcterms:modified>
</cp:coreProperties>
</file>