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6" r:id="rId2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5">
          <p15:clr>
            <a:srgbClr val="A4A3A4"/>
          </p15:clr>
        </p15:guide>
        <p15:guide id="2" pos="673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53F1FAA-A74E-4176-816E-14A4D74AF322}" v="2832" dt="2023-05-31T08:55:38.2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824"/>
    <p:restoredTop sz="94652"/>
  </p:normalViewPr>
  <p:slideViewPr>
    <p:cSldViewPr snapToGrid="0" snapToObjects="1">
      <p:cViewPr>
        <p:scale>
          <a:sx n="50" d="100"/>
          <a:sy n="50" d="100"/>
        </p:scale>
        <p:origin x="1680" y="36"/>
      </p:cViewPr>
      <p:guideLst>
        <p:guide orient="horz" pos="9535"/>
        <p:guide pos="67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nes, Stuart" userId="7d751bf1-456e-447f-948c-3a06efde32b9" providerId="ADAL" clId="{E53F1FAA-A74E-4176-816E-14A4D74AF322}"/>
    <pc:docChg chg="undo custSel delSld modSld">
      <pc:chgData name="Jones, Stuart" userId="7d751bf1-456e-447f-948c-3a06efde32b9" providerId="ADAL" clId="{E53F1FAA-A74E-4176-816E-14A4D74AF322}" dt="2023-05-31T08:55:53.197" v="13161" actId="1038"/>
      <pc:docMkLst>
        <pc:docMk/>
      </pc:docMkLst>
      <pc:sldChg chg="addSp delSp modSp mod">
        <pc:chgData name="Jones, Stuart" userId="7d751bf1-456e-447f-948c-3a06efde32b9" providerId="ADAL" clId="{E53F1FAA-A74E-4176-816E-14A4D74AF322}" dt="2023-05-31T08:55:53.197" v="13161" actId="1038"/>
        <pc:sldMkLst>
          <pc:docMk/>
          <pc:sldMk cId="1032727246" sldId="256"/>
        </pc:sldMkLst>
        <pc:spChg chg="del">
          <ac:chgData name="Jones, Stuart" userId="7d751bf1-456e-447f-948c-3a06efde32b9" providerId="ADAL" clId="{E53F1FAA-A74E-4176-816E-14A4D74AF322}" dt="2023-05-29T16:31:37.776" v="99" actId="478"/>
          <ac:spMkLst>
            <pc:docMk/>
            <pc:sldMk cId="1032727246" sldId="256"/>
            <ac:spMk id="5" creationId="{00000000-0000-0000-0000-000000000000}"/>
          </ac:spMkLst>
        </pc:spChg>
        <pc:spChg chg="mod">
          <ac:chgData name="Jones, Stuart" userId="7d751bf1-456e-447f-948c-3a06efde32b9" providerId="ADAL" clId="{E53F1FAA-A74E-4176-816E-14A4D74AF322}" dt="2023-05-31T08:55:38.222" v="13076" actId="1035"/>
          <ac:spMkLst>
            <pc:docMk/>
            <pc:sldMk cId="1032727246" sldId="256"/>
            <ac:spMk id="7" creationId="{00000000-0000-0000-0000-000000000000}"/>
          </ac:spMkLst>
        </pc:spChg>
        <pc:spChg chg="mod">
          <ac:chgData name="Jones, Stuart" userId="7d751bf1-456e-447f-948c-3a06efde32b9" providerId="ADAL" clId="{E53F1FAA-A74E-4176-816E-14A4D74AF322}" dt="2023-05-30T19:04:00.313" v="9147" actId="1036"/>
          <ac:spMkLst>
            <pc:docMk/>
            <pc:sldMk cId="1032727246" sldId="256"/>
            <ac:spMk id="9" creationId="{00000000-0000-0000-0000-000000000000}"/>
          </ac:spMkLst>
        </pc:spChg>
        <pc:spChg chg="add mod">
          <ac:chgData name="Jones, Stuart" userId="7d751bf1-456e-447f-948c-3a06efde32b9" providerId="ADAL" clId="{E53F1FAA-A74E-4176-816E-14A4D74AF322}" dt="2023-05-31T08:53:49.039" v="13065" actId="1037"/>
          <ac:spMkLst>
            <pc:docMk/>
            <pc:sldMk cId="1032727246" sldId="256"/>
            <ac:spMk id="11" creationId="{ED4E22BE-7AA8-B85F-100A-DCF1A8D821DF}"/>
          </ac:spMkLst>
        </pc:spChg>
        <pc:spChg chg="del">
          <ac:chgData name="Jones, Stuart" userId="7d751bf1-456e-447f-948c-3a06efde32b9" providerId="ADAL" clId="{E53F1FAA-A74E-4176-816E-14A4D74AF322}" dt="2023-05-30T16:28:51.405" v="724" actId="478"/>
          <ac:spMkLst>
            <pc:docMk/>
            <pc:sldMk cId="1032727246" sldId="256"/>
            <ac:spMk id="12" creationId="{00000000-0000-0000-0000-000000000000}"/>
          </ac:spMkLst>
        </pc:spChg>
        <pc:spChg chg="del">
          <ac:chgData name="Jones, Stuart" userId="7d751bf1-456e-447f-948c-3a06efde32b9" providerId="ADAL" clId="{E53F1FAA-A74E-4176-816E-14A4D74AF322}" dt="2023-05-30T16:27:32.084" v="707" actId="478"/>
          <ac:spMkLst>
            <pc:docMk/>
            <pc:sldMk cId="1032727246" sldId="256"/>
            <ac:spMk id="13" creationId="{00000000-0000-0000-0000-000000000000}"/>
          </ac:spMkLst>
        </pc:spChg>
        <pc:spChg chg="del">
          <ac:chgData name="Jones, Stuart" userId="7d751bf1-456e-447f-948c-3a06efde32b9" providerId="ADAL" clId="{E53F1FAA-A74E-4176-816E-14A4D74AF322}" dt="2023-05-30T17:11:08.950" v="1094" actId="478"/>
          <ac:spMkLst>
            <pc:docMk/>
            <pc:sldMk cId="1032727246" sldId="256"/>
            <ac:spMk id="14" creationId="{00000000-0000-0000-0000-000000000000}"/>
          </ac:spMkLst>
        </pc:spChg>
        <pc:spChg chg="del">
          <ac:chgData name="Jones, Stuart" userId="7d751bf1-456e-447f-948c-3a06efde32b9" providerId="ADAL" clId="{E53F1FAA-A74E-4176-816E-14A4D74AF322}" dt="2023-05-30T17:10:51.373" v="1088" actId="478"/>
          <ac:spMkLst>
            <pc:docMk/>
            <pc:sldMk cId="1032727246" sldId="256"/>
            <ac:spMk id="16" creationId="{00000000-0000-0000-0000-000000000000}"/>
          </ac:spMkLst>
        </pc:spChg>
        <pc:spChg chg="del">
          <ac:chgData name="Jones, Stuart" userId="7d751bf1-456e-447f-948c-3a06efde32b9" providerId="ADAL" clId="{E53F1FAA-A74E-4176-816E-14A4D74AF322}" dt="2023-05-30T16:29:01.120" v="725" actId="478"/>
          <ac:spMkLst>
            <pc:docMk/>
            <pc:sldMk cId="1032727246" sldId="256"/>
            <ac:spMk id="17" creationId="{00000000-0000-0000-0000-000000000000}"/>
          </ac:spMkLst>
        </pc:spChg>
        <pc:spChg chg="del">
          <ac:chgData name="Jones, Stuart" userId="7d751bf1-456e-447f-948c-3a06efde32b9" providerId="ADAL" clId="{E53F1FAA-A74E-4176-816E-14A4D74AF322}" dt="2023-05-30T17:10:54.773" v="1090" actId="478"/>
          <ac:spMkLst>
            <pc:docMk/>
            <pc:sldMk cId="1032727246" sldId="256"/>
            <ac:spMk id="18" creationId="{00000000-0000-0000-0000-000000000000}"/>
          </ac:spMkLst>
        </pc:spChg>
        <pc:spChg chg="del">
          <ac:chgData name="Jones, Stuart" userId="7d751bf1-456e-447f-948c-3a06efde32b9" providerId="ADAL" clId="{E53F1FAA-A74E-4176-816E-14A4D74AF322}" dt="2023-05-30T17:50:42.139" v="4234" actId="478"/>
          <ac:spMkLst>
            <pc:docMk/>
            <pc:sldMk cId="1032727246" sldId="256"/>
            <ac:spMk id="22" creationId="{00000000-0000-0000-0000-000000000000}"/>
          </ac:spMkLst>
        </pc:spChg>
        <pc:spChg chg="mod">
          <ac:chgData name="Jones, Stuart" userId="7d751bf1-456e-447f-948c-3a06efde32b9" providerId="ADAL" clId="{E53F1FAA-A74E-4176-816E-14A4D74AF322}" dt="2023-05-30T21:15:42.360" v="12969" actId="20577"/>
          <ac:spMkLst>
            <pc:docMk/>
            <pc:sldMk cId="1032727246" sldId="256"/>
            <ac:spMk id="23" creationId="{00000000-0000-0000-0000-000000000000}"/>
          </ac:spMkLst>
        </pc:spChg>
        <pc:spChg chg="del">
          <ac:chgData name="Jones, Stuart" userId="7d751bf1-456e-447f-948c-3a06efde32b9" providerId="ADAL" clId="{E53F1FAA-A74E-4176-816E-14A4D74AF322}" dt="2023-05-30T17:26:02.941" v="2338" actId="478"/>
          <ac:spMkLst>
            <pc:docMk/>
            <pc:sldMk cId="1032727246" sldId="256"/>
            <ac:spMk id="24" creationId="{00000000-0000-0000-0000-000000000000}"/>
          </ac:spMkLst>
        </pc:spChg>
        <pc:spChg chg="del">
          <ac:chgData name="Jones, Stuart" userId="7d751bf1-456e-447f-948c-3a06efde32b9" providerId="ADAL" clId="{E53F1FAA-A74E-4176-816E-14A4D74AF322}" dt="2023-05-30T17:50:05.784" v="4231" actId="478"/>
          <ac:spMkLst>
            <pc:docMk/>
            <pc:sldMk cId="1032727246" sldId="256"/>
            <ac:spMk id="25" creationId="{00000000-0000-0000-0000-000000000000}"/>
          </ac:spMkLst>
        </pc:spChg>
        <pc:spChg chg="del">
          <ac:chgData name="Jones, Stuart" userId="7d751bf1-456e-447f-948c-3a06efde32b9" providerId="ADAL" clId="{E53F1FAA-A74E-4176-816E-14A4D74AF322}" dt="2023-05-30T17:50:21.940" v="4233" actId="478"/>
          <ac:spMkLst>
            <pc:docMk/>
            <pc:sldMk cId="1032727246" sldId="256"/>
            <ac:spMk id="26" creationId="{00000000-0000-0000-0000-000000000000}"/>
          </ac:spMkLst>
        </pc:spChg>
        <pc:spChg chg="mod">
          <ac:chgData name="Jones, Stuart" userId="7d751bf1-456e-447f-948c-3a06efde32b9" providerId="ADAL" clId="{E53F1FAA-A74E-4176-816E-14A4D74AF322}" dt="2023-05-31T07:48:01.221" v="13034" actId="1035"/>
          <ac:spMkLst>
            <pc:docMk/>
            <pc:sldMk cId="1032727246" sldId="256"/>
            <ac:spMk id="28" creationId="{00000000-0000-0000-0000-000000000000}"/>
          </ac:spMkLst>
        </pc:spChg>
        <pc:spChg chg="del">
          <ac:chgData name="Jones, Stuart" userId="7d751bf1-456e-447f-948c-3a06efde32b9" providerId="ADAL" clId="{E53F1FAA-A74E-4176-816E-14A4D74AF322}" dt="2023-05-30T16:36:42.784" v="1050" actId="478"/>
          <ac:spMkLst>
            <pc:docMk/>
            <pc:sldMk cId="1032727246" sldId="256"/>
            <ac:spMk id="31" creationId="{00000000-0000-0000-0000-000000000000}"/>
          </ac:spMkLst>
        </pc:spChg>
        <pc:spChg chg="del mod">
          <ac:chgData name="Jones, Stuart" userId="7d751bf1-456e-447f-948c-3a06efde32b9" providerId="ADAL" clId="{E53F1FAA-A74E-4176-816E-14A4D74AF322}" dt="2023-05-30T17:25:23.975" v="2229" actId="478"/>
          <ac:spMkLst>
            <pc:docMk/>
            <pc:sldMk cId="1032727246" sldId="256"/>
            <ac:spMk id="37" creationId="{00000000-0000-0000-0000-000000000000}"/>
          </ac:spMkLst>
        </pc:spChg>
        <pc:spChg chg="mod">
          <ac:chgData name="Jones, Stuart" userId="7d751bf1-456e-447f-948c-3a06efde32b9" providerId="ADAL" clId="{E53F1FAA-A74E-4176-816E-14A4D74AF322}" dt="2023-05-30T20:16:51.660" v="12804" actId="1035"/>
          <ac:spMkLst>
            <pc:docMk/>
            <pc:sldMk cId="1032727246" sldId="256"/>
            <ac:spMk id="38" creationId="{00000000-0000-0000-0000-000000000000}"/>
          </ac:spMkLst>
        </pc:spChg>
        <pc:spChg chg="mod">
          <ac:chgData name="Jones, Stuart" userId="7d751bf1-456e-447f-948c-3a06efde32b9" providerId="ADAL" clId="{E53F1FAA-A74E-4176-816E-14A4D74AF322}" dt="2023-05-30T19:46:22.857" v="11564" actId="1036"/>
          <ac:spMkLst>
            <pc:docMk/>
            <pc:sldMk cId="1032727246" sldId="256"/>
            <ac:spMk id="39" creationId="{00000000-0000-0000-0000-000000000000}"/>
          </ac:spMkLst>
        </pc:spChg>
        <pc:spChg chg="del mod">
          <ac:chgData name="Jones, Stuart" userId="7d751bf1-456e-447f-948c-3a06efde32b9" providerId="ADAL" clId="{E53F1FAA-A74E-4176-816E-14A4D74AF322}" dt="2023-05-30T16:27:11.613" v="705" actId="478"/>
          <ac:spMkLst>
            <pc:docMk/>
            <pc:sldMk cId="1032727246" sldId="256"/>
            <ac:spMk id="41" creationId="{00000000-0000-0000-0000-000000000000}"/>
          </ac:spMkLst>
        </pc:spChg>
        <pc:spChg chg="add mod">
          <ac:chgData name="Jones, Stuart" userId="7d751bf1-456e-447f-948c-3a06efde32b9" providerId="ADAL" clId="{E53F1FAA-A74E-4176-816E-14A4D74AF322}" dt="2023-05-30T19:48:26.394" v="11644" actId="14100"/>
          <ac:spMkLst>
            <pc:docMk/>
            <pc:sldMk cId="1032727246" sldId="256"/>
            <ac:spMk id="44" creationId="{5E9C7A51-80C5-8FB6-E7F0-35591E6151B3}"/>
          </ac:spMkLst>
        </pc:spChg>
        <pc:spChg chg="del">
          <ac:chgData name="Jones, Stuart" userId="7d751bf1-456e-447f-948c-3a06efde32b9" providerId="ADAL" clId="{E53F1FAA-A74E-4176-816E-14A4D74AF322}" dt="2023-05-30T17:11:06.492" v="1093" actId="478"/>
          <ac:spMkLst>
            <pc:docMk/>
            <pc:sldMk cId="1032727246" sldId="256"/>
            <ac:spMk id="45" creationId="{00000000-0000-0000-0000-000000000000}"/>
          </ac:spMkLst>
        </pc:spChg>
        <pc:spChg chg="add del mod">
          <ac:chgData name="Jones, Stuart" userId="7d751bf1-456e-447f-948c-3a06efde32b9" providerId="ADAL" clId="{E53F1FAA-A74E-4176-816E-14A4D74AF322}" dt="2023-05-30T16:36:15.139" v="1042" actId="478"/>
          <ac:spMkLst>
            <pc:docMk/>
            <pc:sldMk cId="1032727246" sldId="256"/>
            <ac:spMk id="46" creationId="{CB6528CC-2313-C3C6-002A-AFF36B4EF076}"/>
          </ac:spMkLst>
        </pc:spChg>
        <pc:spChg chg="add mod">
          <ac:chgData name="Jones, Stuart" userId="7d751bf1-456e-447f-948c-3a06efde32b9" providerId="ADAL" clId="{E53F1FAA-A74E-4176-816E-14A4D74AF322}" dt="2023-05-30T20:20:57.837" v="12843" actId="2"/>
          <ac:spMkLst>
            <pc:docMk/>
            <pc:sldMk cId="1032727246" sldId="256"/>
            <ac:spMk id="48" creationId="{4F00A16B-71C1-FB44-BBE7-BB7270E43DDF}"/>
          </ac:spMkLst>
        </pc:spChg>
        <pc:spChg chg="add mod">
          <ac:chgData name="Jones, Stuart" userId="7d751bf1-456e-447f-948c-3a06efde32b9" providerId="ADAL" clId="{E53F1FAA-A74E-4176-816E-14A4D74AF322}" dt="2023-05-30T17:22:47.830" v="1965" actId="164"/>
          <ac:spMkLst>
            <pc:docMk/>
            <pc:sldMk cId="1032727246" sldId="256"/>
            <ac:spMk id="49" creationId="{5BD2EEEF-92BE-1E17-ACEE-1032CC5312C7}"/>
          </ac:spMkLst>
        </pc:spChg>
        <pc:spChg chg="add mod">
          <ac:chgData name="Jones, Stuart" userId="7d751bf1-456e-447f-948c-3a06efde32b9" providerId="ADAL" clId="{E53F1FAA-A74E-4176-816E-14A4D74AF322}" dt="2023-05-30T17:22:47.830" v="1965" actId="164"/>
          <ac:spMkLst>
            <pc:docMk/>
            <pc:sldMk cId="1032727246" sldId="256"/>
            <ac:spMk id="50" creationId="{D0AF37C8-1ABE-C767-A128-AE799E725FCD}"/>
          </ac:spMkLst>
        </pc:spChg>
        <pc:spChg chg="add mod">
          <ac:chgData name="Jones, Stuart" userId="7d751bf1-456e-447f-948c-3a06efde32b9" providerId="ADAL" clId="{E53F1FAA-A74E-4176-816E-14A4D74AF322}" dt="2023-05-30T19:03:39.648" v="9132" actId="1036"/>
          <ac:spMkLst>
            <pc:docMk/>
            <pc:sldMk cId="1032727246" sldId="256"/>
            <ac:spMk id="54" creationId="{E8CB6794-E2D1-F78F-3BF1-227E9E1F7BA4}"/>
          </ac:spMkLst>
        </pc:spChg>
        <pc:spChg chg="add mod">
          <ac:chgData name="Jones, Stuart" userId="7d751bf1-456e-447f-948c-3a06efde32b9" providerId="ADAL" clId="{E53F1FAA-A74E-4176-816E-14A4D74AF322}" dt="2023-05-30T20:57:01.662" v="12921" actId="33524"/>
          <ac:spMkLst>
            <pc:docMk/>
            <pc:sldMk cId="1032727246" sldId="256"/>
            <ac:spMk id="55" creationId="{8462E327-CDE2-D28A-74A8-94A3C36B3009}"/>
          </ac:spMkLst>
        </pc:spChg>
        <pc:spChg chg="add mod">
          <ac:chgData name="Jones, Stuart" userId="7d751bf1-456e-447f-948c-3a06efde32b9" providerId="ADAL" clId="{E53F1FAA-A74E-4176-816E-14A4D74AF322}" dt="2023-05-31T07:48:03.881" v="13035" actId="14100"/>
          <ac:spMkLst>
            <pc:docMk/>
            <pc:sldMk cId="1032727246" sldId="256"/>
            <ac:spMk id="56" creationId="{273DE159-D073-621A-896B-B490AC0E2C97}"/>
          </ac:spMkLst>
        </pc:spChg>
        <pc:spChg chg="add mod">
          <ac:chgData name="Jones, Stuart" userId="7d751bf1-456e-447f-948c-3a06efde32b9" providerId="ADAL" clId="{E53F1FAA-A74E-4176-816E-14A4D74AF322}" dt="2023-05-30T20:25:49.383" v="12849" actId="20577"/>
          <ac:spMkLst>
            <pc:docMk/>
            <pc:sldMk cId="1032727246" sldId="256"/>
            <ac:spMk id="61" creationId="{806D4D34-16E2-5A88-0589-F196E0345200}"/>
          </ac:spMkLst>
        </pc:spChg>
        <pc:spChg chg="add del mod">
          <ac:chgData name="Jones, Stuart" userId="7d751bf1-456e-447f-948c-3a06efde32b9" providerId="ADAL" clId="{E53F1FAA-A74E-4176-816E-14A4D74AF322}" dt="2023-05-30T17:26:20.190" v="2495" actId="478"/>
          <ac:spMkLst>
            <pc:docMk/>
            <pc:sldMk cId="1032727246" sldId="256"/>
            <ac:spMk id="62" creationId="{E13445D1-44F7-8D16-D312-63BD984C0DBE}"/>
          </ac:spMkLst>
        </pc:spChg>
        <pc:spChg chg="add del mod">
          <ac:chgData name="Jones, Stuart" userId="7d751bf1-456e-447f-948c-3a06efde32b9" providerId="ADAL" clId="{E53F1FAA-A74E-4176-816E-14A4D74AF322}" dt="2023-05-30T17:26:52.377" v="2688" actId="478"/>
          <ac:spMkLst>
            <pc:docMk/>
            <pc:sldMk cId="1032727246" sldId="256"/>
            <ac:spMk id="63" creationId="{E4373110-1C7E-91CF-0F58-3D8393983C66}"/>
          </ac:spMkLst>
        </pc:spChg>
        <pc:spChg chg="add del mod">
          <ac:chgData name="Jones, Stuart" userId="7d751bf1-456e-447f-948c-3a06efde32b9" providerId="ADAL" clId="{E53F1FAA-A74E-4176-816E-14A4D74AF322}" dt="2023-05-30T17:36:44.216" v="3050" actId="478"/>
          <ac:spMkLst>
            <pc:docMk/>
            <pc:sldMk cId="1032727246" sldId="256"/>
            <ac:spMk id="65" creationId="{D25E3F4F-AF3A-8C11-DC5E-DCD3D2612484}"/>
          </ac:spMkLst>
        </pc:spChg>
        <pc:spChg chg="add del mod">
          <ac:chgData name="Jones, Stuart" userId="7d751bf1-456e-447f-948c-3a06efde32b9" providerId="ADAL" clId="{E53F1FAA-A74E-4176-816E-14A4D74AF322}" dt="2023-05-30T18:33:30.131" v="6839" actId="478"/>
          <ac:spMkLst>
            <pc:docMk/>
            <pc:sldMk cId="1032727246" sldId="256"/>
            <ac:spMk id="66" creationId="{303BFCCB-2256-7CAA-A706-34A467A90A94}"/>
          </ac:spMkLst>
        </pc:spChg>
        <pc:spChg chg="add mod">
          <ac:chgData name="Jones, Stuart" userId="7d751bf1-456e-447f-948c-3a06efde32b9" providerId="ADAL" clId="{E53F1FAA-A74E-4176-816E-14A4D74AF322}" dt="2023-05-30T20:19:36.312" v="12841" actId="1035"/>
          <ac:spMkLst>
            <pc:docMk/>
            <pc:sldMk cId="1032727246" sldId="256"/>
            <ac:spMk id="67" creationId="{936A2163-9F9A-3350-4270-2FC3CEB58E0D}"/>
          </ac:spMkLst>
        </pc:spChg>
        <pc:spChg chg="add mod">
          <ac:chgData name="Jones, Stuart" userId="7d751bf1-456e-447f-948c-3a06efde32b9" providerId="ADAL" clId="{E53F1FAA-A74E-4176-816E-14A4D74AF322}" dt="2023-05-30T20:19:36.312" v="12841" actId="1035"/>
          <ac:spMkLst>
            <pc:docMk/>
            <pc:sldMk cId="1032727246" sldId="256"/>
            <ac:spMk id="68" creationId="{F81A4E8D-EC8E-D833-5F30-6B07B30BA1B8}"/>
          </ac:spMkLst>
        </pc:spChg>
        <pc:spChg chg="add mod">
          <ac:chgData name="Jones, Stuart" userId="7d751bf1-456e-447f-948c-3a06efde32b9" providerId="ADAL" clId="{E53F1FAA-A74E-4176-816E-14A4D74AF322}" dt="2023-05-30T20:19:07.460" v="12836" actId="179"/>
          <ac:spMkLst>
            <pc:docMk/>
            <pc:sldMk cId="1032727246" sldId="256"/>
            <ac:spMk id="69" creationId="{2A68ECA3-D3BE-337E-8D68-C439FC75F522}"/>
          </ac:spMkLst>
        </pc:spChg>
        <pc:spChg chg="add mod">
          <ac:chgData name="Jones, Stuart" userId="7d751bf1-456e-447f-948c-3a06efde32b9" providerId="ADAL" clId="{E53F1FAA-A74E-4176-816E-14A4D74AF322}" dt="2023-05-30T19:46:22.857" v="11564" actId="1036"/>
          <ac:spMkLst>
            <pc:docMk/>
            <pc:sldMk cId="1032727246" sldId="256"/>
            <ac:spMk id="70" creationId="{EC2869E4-DA51-5169-544D-7E3620FCC65D}"/>
          </ac:spMkLst>
        </pc:spChg>
        <pc:spChg chg="add del mod">
          <ac:chgData name="Jones, Stuart" userId="7d751bf1-456e-447f-948c-3a06efde32b9" providerId="ADAL" clId="{E53F1FAA-A74E-4176-816E-14A4D74AF322}" dt="2023-05-30T20:17:02.243" v="12824" actId="1035"/>
          <ac:spMkLst>
            <pc:docMk/>
            <pc:sldMk cId="1032727246" sldId="256"/>
            <ac:spMk id="73" creationId="{88928CEC-71BD-10F1-893F-14C0B5C58B6E}"/>
          </ac:spMkLst>
        </pc:spChg>
        <pc:spChg chg="add del mod">
          <ac:chgData name="Jones, Stuart" userId="7d751bf1-456e-447f-948c-3a06efde32b9" providerId="ADAL" clId="{E53F1FAA-A74E-4176-816E-14A4D74AF322}" dt="2023-05-30T19:30:57.832" v="9919" actId="478"/>
          <ac:spMkLst>
            <pc:docMk/>
            <pc:sldMk cId="1032727246" sldId="256"/>
            <ac:spMk id="74" creationId="{2966036E-8CD7-3329-25DD-F77C4D3700EA}"/>
          </ac:spMkLst>
        </pc:spChg>
        <pc:spChg chg="add del mod">
          <ac:chgData name="Jones, Stuart" userId="7d751bf1-456e-447f-948c-3a06efde32b9" providerId="ADAL" clId="{E53F1FAA-A74E-4176-816E-14A4D74AF322}" dt="2023-05-30T19:36:20.075" v="10495" actId="478"/>
          <ac:spMkLst>
            <pc:docMk/>
            <pc:sldMk cId="1032727246" sldId="256"/>
            <ac:spMk id="75" creationId="{02337ADF-3987-7D61-A8DE-177B1D7982DB}"/>
          </ac:spMkLst>
        </pc:spChg>
        <pc:spChg chg="add mod">
          <ac:chgData name="Jones, Stuart" userId="7d751bf1-456e-447f-948c-3a06efde32b9" providerId="ADAL" clId="{E53F1FAA-A74E-4176-816E-14A4D74AF322}" dt="2023-05-30T19:44:31.141" v="11346" actId="20577"/>
          <ac:spMkLst>
            <pc:docMk/>
            <pc:sldMk cId="1032727246" sldId="256"/>
            <ac:spMk id="76" creationId="{0957A396-8C6D-E264-5BD4-926649C9B157}"/>
          </ac:spMkLst>
        </pc:spChg>
        <pc:spChg chg="add mod">
          <ac:chgData name="Jones, Stuart" userId="7d751bf1-456e-447f-948c-3a06efde32b9" providerId="ADAL" clId="{E53F1FAA-A74E-4176-816E-14A4D74AF322}" dt="2023-05-30T18:58:55.333" v="8508" actId="1036"/>
          <ac:spMkLst>
            <pc:docMk/>
            <pc:sldMk cId="1032727246" sldId="256"/>
            <ac:spMk id="77" creationId="{8386C575-61E9-93B3-29D4-6571DACDFC15}"/>
          </ac:spMkLst>
        </pc:spChg>
        <pc:spChg chg="add mod">
          <ac:chgData name="Jones, Stuart" userId="7d751bf1-456e-447f-948c-3a06efde32b9" providerId="ADAL" clId="{E53F1FAA-A74E-4176-816E-14A4D74AF322}" dt="2023-05-31T07:47:24.480" v="12996" actId="20577"/>
          <ac:spMkLst>
            <pc:docMk/>
            <pc:sldMk cId="1032727246" sldId="256"/>
            <ac:spMk id="79" creationId="{760FA7CD-1CC2-0F0D-D9AD-1DA379DE3E4C}"/>
          </ac:spMkLst>
        </pc:spChg>
        <pc:spChg chg="add mod">
          <ac:chgData name="Jones, Stuart" userId="7d751bf1-456e-447f-948c-3a06efde32b9" providerId="ADAL" clId="{E53F1FAA-A74E-4176-816E-14A4D74AF322}" dt="2023-05-30T19:02:22.206" v="8995" actId="20577"/>
          <ac:spMkLst>
            <pc:docMk/>
            <pc:sldMk cId="1032727246" sldId="256"/>
            <ac:spMk id="80" creationId="{A613FFF7-10F5-AA96-23DA-9AB08B3D05B3}"/>
          </ac:spMkLst>
        </pc:spChg>
        <pc:spChg chg="add mod">
          <ac:chgData name="Jones, Stuart" userId="7d751bf1-456e-447f-948c-3a06efde32b9" providerId="ADAL" clId="{E53F1FAA-A74E-4176-816E-14A4D74AF322}" dt="2023-05-30T20:16:51.660" v="12804" actId="1035"/>
          <ac:spMkLst>
            <pc:docMk/>
            <pc:sldMk cId="1032727246" sldId="256"/>
            <ac:spMk id="81" creationId="{A498FF5D-AFFC-D040-20E9-3FD8C28F52A5}"/>
          </ac:spMkLst>
        </pc:spChg>
        <pc:spChg chg="add del mod">
          <ac:chgData name="Jones, Stuart" userId="7d751bf1-456e-447f-948c-3a06efde32b9" providerId="ADAL" clId="{E53F1FAA-A74E-4176-816E-14A4D74AF322}" dt="2023-05-30T19:34:55.151" v="10416"/>
          <ac:spMkLst>
            <pc:docMk/>
            <pc:sldMk cId="1032727246" sldId="256"/>
            <ac:spMk id="82" creationId="{41F8A766-5076-2469-C7C8-0B340F5FE402}"/>
          </ac:spMkLst>
        </pc:spChg>
        <pc:spChg chg="add mod">
          <ac:chgData name="Jones, Stuart" userId="7d751bf1-456e-447f-948c-3a06efde32b9" providerId="ADAL" clId="{E53F1FAA-A74E-4176-816E-14A4D74AF322}" dt="2023-05-30T20:17:40.031" v="12835" actId="113"/>
          <ac:spMkLst>
            <pc:docMk/>
            <pc:sldMk cId="1032727246" sldId="256"/>
            <ac:spMk id="85" creationId="{FC6A4B29-B2BD-7184-6C21-2652DB25583B}"/>
          </ac:spMkLst>
        </pc:spChg>
        <pc:spChg chg="add mod">
          <ac:chgData name="Jones, Stuart" userId="7d751bf1-456e-447f-948c-3a06efde32b9" providerId="ADAL" clId="{E53F1FAA-A74E-4176-816E-14A4D74AF322}" dt="2023-05-31T08:55:53.197" v="13161" actId="1038"/>
          <ac:spMkLst>
            <pc:docMk/>
            <pc:sldMk cId="1032727246" sldId="256"/>
            <ac:spMk id="86" creationId="{4D8D0105-D788-CB4A-64C5-F718C36CE766}"/>
          </ac:spMkLst>
        </pc:spChg>
        <pc:spChg chg="add mod">
          <ac:chgData name="Jones, Stuart" userId="7d751bf1-456e-447f-948c-3a06efde32b9" providerId="ADAL" clId="{E53F1FAA-A74E-4176-816E-14A4D74AF322}" dt="2023-05-30T20:16:51.660" v="12804" actId="1035"/>
          <ac:spMkLst>
            <pc:docMk/>
            <pc:sldMk cId="1032727246" sldId="256"/>
            <ac:spMk id="88" creationId="{6ED9124F-EB55-B8AC-D41A-3EA3B6AF2926}"/>
          </ac:spMkLst>
        </pc:spChg>
        <pc:grpChg chg="add mod">
          <ac:chgData name="Jones, Stuart" userId="7d751bf1-456e-447f-948c-3a06efde32b9" providerId="ADAL" clId="{E53F1FAA-A74E-4176-816E-14A4D74AF322}" dt="2023-05-30T19:03:39.648" v="9132" actId="1036"/>
          <ac:grpSpMkLst>
            <pc:docMk/>
            <pc:sldMk cId="1032727246" sldId="256"/>
            <ac:grpSpMk id="57" creationId="{5A049A3B-7F37-754F-985B-A6BF0A73FE05}"/>
          </ac:grpSpMkLst>
        </pc:grpChg>
        <pc:graphicFrameChg chg="del">
          <ac:chgData name="Jones, Stuart" userId="7d751bf1-456e-447f-948c-3a06efde32b9" providerId="ADAL" clId="{E53F1FAA-A74E-4176-816E-14A4D74AF322}" dt="2023-05-29T16:47:25.733" v="428" actId="478"/>
          <ac:graphicFrameMkLst>
            <pc:docMk/>
            <pc:sldMk cId="1032727246" sldId="256"/>
            <ac:graphicFrameMk id="11" creationId="{00000000-0000-0000-0000-000000000000}"/>
          </ac:graphicFrameMkLst>
        </pc:graphicFrameChg>
        <pc:graphicFrameChg chg="del">
          <ac:chgData name="Jones, Stuart" userId="7d751bf1-456e-447f-948c-3a06efde32b9" providerId="ADAL" clId="{E53F1FAA-A74E-4176-816E-14A4D74AF322}" dt="2023-05-30T17:50:08.865" v="4232" actId="478"/>
          <ac:graphicFrameMkLst>
            <pc:docMk/>
            <pc:sldMk cId="1032727246" sldId="256"/>
            <ac:graphicFrameMk id="27" creationId="{00000000-0000-0000-0000-000000000000}"/>
          </ac:graphicFrameMkLst>
        </pc:graphicFrameChg>
        <pc:picChg chg="del">
          <ac:chgData name="Jones, Stuart" userId="7d751bf1-456e-447f-948c-3a06efde32b9" providerId="ADAL" clId="{E53F1FAA-A74E-4176-816E-14A4D74AF322}" dt="2023-05-29T16:31:39.174" v="100" actId="478"/>
          <ac:picMkLst>
            <pc:docMk/>
            <pc:sldMk cId="1032727246" sldId="256"/>
            <ac:picMk id="3" creationId="{00000000-0000-0000-0000-000000000000}"/>
          </ac:picMkLst>
        </pc:picChg>
        <pc:picChg chg="add mod">
          <ac:chgData name="Jones, Stuart" userId="7d751bf1-456e-447f-948c-3a06efde32b9" providerId="ADAL" clId="{E53F1FAA-A74E-4176-816E-14A4D74AF322}" dt="2023-05-31T08:53:40.044" v="13060" actId="1036"/>
          <ac:picMkLst>
            <pc:docMk/>
            <pc:sldMk cId="1032727246" sldId="256"/>
            <ac:picMk id="3" creationId="{EF2A0AFF-BE78-44ED-B5AB-AC5B548B21E2}"/>
          </ac:picMkLst>
        </pc:picChg>
        <pc:picChg chg="del">
          <ac:chgData name="Jones, Stuart" userId="7d751bf1-456e-447f-948c-3a06efde32b9" providerId="ADAL" clId="{E53F1FAA-A74E-4176-816E-14A4D74AF322}" dt="2023-05-30T17:11:02.952" v="1092" actId="478"/>
          <ac:picMkLst>
            <pc:docMk/>
            <pc:sldMk cId="1032727246" sldId="256"/>
            <ac:picMk id="10" creationId="{00000000-0000-0000-0000-000000000000}"/>
          </ac:picMkLst>
        </pc:picChg>
        <pc:picChg chg="del">
          <ac:chgData name="Jones, Stuart" userId="7d751bf1-456e-447f-948c-3a06efde32b9" providerId="ADAL" clId="{E53F1FAA-A74E-4176-816E-14A4D74AF322}" dt="2023-05-30T17:10:57.744" v="1091" actId="478"/>
          <ac:picMkLst>
            <pc:docMk/>
            <pc:sldMk cId="1032727246" sldId="256"/>
            <ac:picMk id="15" creationId="{00000000-0000-0000-0000-000000000000}"/>
          </ac:picMkLst>
        </pc:picChg>
        <pc:picChg chg="del">
          <ac:chgData name="Jones, Stuart" userId="7d751bf1-456e-447f-948c-3a06efde32b9" providerId="ADAL" clId="{E53F1FAA-A74E-4176-816E-14A4D74AF322}" dt="2023-05-30T16:29:03.002" v="726" actId="478"/>
          <ac:picMkLst>
            <pc:docMk/>
            <pc:sldMk cId="1032727246" sldId="256"/>
            <ac:picMk id="19" creationId="{00000000-0000-0000-0000-000000000000}"/>
          </ac:picMkLst>
        </pc:picChg>
        <pc:picChg chg="del">
          <ac:chgData name="Jones, Stuart" userId="7d751bf1-456e-447f-948c-3a06efde32b9" providerId="ADAL" clId="{E53F1FAA-A74E-4176-816E-14A4D74AF322}" dt="2023-05-30T17:10:47.785" v="1087" actId="478"/>
          <ac:picMkLst>
            <pc:docMk/>
            <pc:sldMk cId="1032727246" sldId="256"/>
            <ac:picMk id="20" creationId="{00000000-0000-0000-0000-000000000000}"/>
          </ac:picMkLst>
        </pc:picChg>
        <pc:picChg chg="del">
          <ac:chgData name="Jones, Stuart" userId="7d751bf1-456e-447f-948c-3a06efde32b9" providerId="ADAL" clId="{E53F1FAA-A74E-4176-816E-14A4D74AF322}" dt="2023-05-30T17:10:52.817" v="1089" actId="478"/>
          <ac:picMkLst>
            <pc:docMk/>
            <pc:sldMk cId="1032727246" sldId="256"/>
            <ac:picMk id="21" creationId="{00000000-0000-0000-0000-000000000000}"/>
          </ac:picMkLst>
        </pc:picChg>
        <pc:picChg chg="add del mod">
          <ac:chgData name="Jones, Stuart" userId="7d751bf1-456e-447f-948c-3a06efde32b9" providerId="ADAL" clId="{E53F1FAA-A74E-4176-816E-14A4D74AF322}" dt="2023-05-29T16:32:04.809" v="110" actId="478"/>
          <ac:picMkLst>
            <pc:docMk/>
            <pc:sldMk cId="1032727246" sldId="256"/>
            <ac:picMk id="33" creationId="{13AA6F44-99A0-FB59-F406-829D959ED144}"/>
          </ac:picMkLst>
        </pc:picChg>
        <pc:picChg chg="add mod">
          <ac:chgData name="Jones, Stuart" userId="7d751bf1-456e-447f-948c-3a06efde32b9" providerId="ADAL" clId="{E53F1FAA-A74E-4176-816E-14A4D74AF322}" dt="2023-05-30T19:03:48.494" v="9138" actId="1036"/>
          <ac:picMkLst>
            <pc:docMk/>
            <pc:sldMk cId="1032727246" sldId="256"/>
            <ac:picMk id="33" creationId="{FC59E7B6-4BD5-EBB9-9CF0-FD3E0F7D8356}"/>
          </ac:picMkLst>
        </pc:picChg>
        <pc:picChg chg="add mod">
          <ac:chgData name="Jones, Stuart" userId="7d751bf1-456e-447f-948c-3a06efde32b9" providerId="ADAL" clId="{E53F1FAA-A74E-4176-816E-14A4D74AF322}" dt="2023-05-30T19:03:39.648" v="9132" actId="1036"/>
          <ac:picMkLst>
            <pc:docMk/>
            <pc:sldMk cId="1032727246" sldId="256"/>
            <ac:picMk id="34" creationId="{FEAA48E5-D3D2-E929-3767-8669450FF5AC}"/>
          </ac:picMkLst>
        </pc:picChg>
        <pc:picChg chg="add mod">
          <ac:chgData name="Jones, Stuart" userId="7d751bf1-456e-447f-948c-3a06efde32b9" providerId="ADAL" clId="{E53F1FAA-A74E-4176-816E-14A4D74AF322}" dt="2023-05-30T20:20:22.598" v="12842" actId="1440"/>
          <ac:picMkLst>
            <pc:docMk/>
            <pc:sldMk cId="1032727246" sldId="256"/>
            <ac:picMk id="35" creationId="{AD48A5F0-3CBE-DD28-999E-42F5B6C2A1DA}"/>
          </ac:picMkLst>
        </pc:picChg>
        <pc:picChg chg="del">
          <ac:chgData name="Jones, Stuart" userId="7d751bf1-456e-447f-948c-3a06efde32b9" providerId="ADAL" clId="{E53F1FAA-A74E-4176-816E-14A4D74AF322}" dt="2023-05-30T16:27:37.684" v="710" actId="478"/>
          <ac:picMkLst>
            <pc:docMk/>
            <pc:sldMk cId="1032727246" sldId="256"/>
            <ac:picMk id="40" creationId="{00000000-0000-0000-0000-000000000000}"/>
          </ac:picMkLst>
        </pc:picChg>
        <pc:picChg chg="del">
          <ac:chgData name="Jones, Stuart" userId="7d751bf1-456e-447f-948c-3a06efde32b9" providerId="ADAL" clId="{E53F1FAA-A74E-4176-816E-14A4D74AF322}" dt="2023-05-30T16:27:34.002" v="708" actId="478"/>
          <ac:picMkLst>
            <pc:docMk/>
            <pc:sldMk cId="1032727246" sldId="256"/>
            <ac:picMk id="42" creationId="{00000000-0000-0000-0000-000000000000}"/>
          </ac:picMkLst>
        </pc:picChg>
        <pc:picChg chg="del">
          <ac:chgData name="Jones, Stuart" userId="7d751bf1-456e-447f-948c-3a06efde32b9" providerId="ADAL" clId="{E53F1FAA-A74E-4176-816E-14A4D74AF322}" dt="2023-05-30T16:27:35.932" v="709" actId="478"/>
          <ac:picMkLst>
            <pc:docMk/>
            <pc:sldMk cId="1032727246" sldId="256"/>
            <ac:picMk id="43" creationId="{00000000-0000-0000-0000-000000000000}"/>
          </ac:picMkLst>
        </pc:picChg>
        <pc:picChg chg="add del mod">
          <ac:chgData name="Jones, Stuart" userId="7d751bf1-456e-447f-948c-3a06efde32b9" providerId="ADAL" clId="{E53F1FAA-A74E-4176-816E-14A4D74AF322}" dt="2023-05-30T19:30:56.332" v="9918" actId="478"/>
          <ac:picMkLst>
            <pc:docMk/>
            <pc:sldMk cId="1032727246" sldId="256"/>
            <ac:picMk id="71" creationId="{59F23C46-2A9D-7FD0-D4E8-1E362204A739}"/>
          </ac:picMkLst>
        </pc:picChg>
        <pc:picChg chg="add del mod">
          <ac:chgData name="Jones, Stuart" userId="7d751bf1-456e-447f-948c-3a06efde32b9" providerId="ADAL" clId="{E53F1FAA-A74E-4176-816E-14A4D74AF322}" dt="2023-05-30T20:17:02.243" v="12824" actId="1035"/>
          <ac:picMkLst>
            <pc:docMk/>
            <pc:sldMk cId="1032727246" sldId="256"/>
            <ac:picMk id="72" creationId="{3C186DEE-C2FF-1508-637F-67FB60F14F56}"/>
          </ac:picMkLst>
        </pc:picChg>
        <pc:picChg chg="add del mod">
          <ac:chgData name="Jones, Stuart" userId="7d751bf1-456e-447f-948c-3a06efde32b9" providerId="ADAL" clId="{E53F1FAA-A74E-4176-816E-14A4D74AF322}" dt="2023-05-30T19:59:38.240" v="12314" actId="478"/>
          <ac:picMkLst>
            <pc:docMk/>
            <pc:sldMk cId="1032727246" sldId="256"/>
            <ac:picMk id="83" creationId="{5627451F-6B51-A4DE-7E7F-F24549020144}"/>
          </ac:picMkLst>
        </pc:picChg>
        <pc:picChg chg="add mod">
          <ac:chgData name="Jones, Stuart" userId="7d751bf1-456e-447f-948c-3a06efde32b9" providerId="ADAL" clId="{E53F1FAA-A74E-4176-816E-14A4D74AF322}" dt="2023-05-30T20:16:51.660" v="12804" actId="1035"/>
          <ac:picMkLst>
            <pc:docMk/>
            <pc:sldMk cId="1032727246" sldId="256"/>
            <ac:picMk id="90" creationId="{94573581-9640-4067-BCD3-DE30A1988413}"/>
          </ac:picMkLst>
        </pc:picChg>
        <pc:cxnChg chg="add mod">
          <ac:chgData name="Jones, Stuart" userId="7d751bf1-456e-447f-948c-3a06efde32b9" providerId="ADAL" clId="{E53F1FAA-A74E-4176-816E-14A4D74AF322}" dt="2023-05-30T17:26:55.229" v="2692" actId="1037"/>
          <ac:cxnSpMkLst>
            <pc:docMk/>
            <pc:sldMk cId="1032727246" sldId="256"/>
            <ac:cxnSpMk id="5" creationId="{124329C4-CDE7-287B-AC1A-1B7E64EFB200}"/>
          </ac:cxnSpMkLst>
        </pc:cxnChg>
        <pc:cxnChg chg="add mod">
          <ac:chgData name="Jones, Stuart" userId="7d751bf1-456e-447f-948c-3a06efde32b9" providerId="ADAL" clId="{E53F1FAA-A74E-4176-816E-14A4D74AF322}" dt="2023-05-30T17:22:47.830" v="1965" actId="164"/>
          <ac:cxnSpMkLst>
            <pc:docMk/>
            <pc:sldMk cId="1032727246" sldId="256"/>
            <ac:cxnSpMk id="52" creationId="{B46F94E4-056C-966C-B772-28981DA7C2A1}"/>
          </ac:cxnSpMkLst>
        </pc:cxnChg>
        <pc:cxnChg chg="add mod">
          <ac:chgData name="Jones, Stuart" userId="7d751bf1-456e-447f-948c-3a06efde32b9" providerId="ADAL" clId="{E53F1FAA-A74E-4176-816E-14A4D74AF322}" dt="2023-05-30T17:27:01.640" v="2695" actId="1037"/>
          <ac:cxnSpMkLst>
            <pc:docMk/>
            <pc:sldMk cId="1032727246" sldId="256"/>
            <ac:cxnSpMk id="58" creationId="{415508A1-0A60-BB8B-3355-B30B7A9129D6}"/>
          </ac:cxnSpMkLst>
        </pc:cxnChg>
      </pc:sldChg>
      <pc:sldChg chg="del">
        <pc:chgData name="Jones, Stuart" userId="7d751bf1-456e-447f-948c-3a06efde32b9" providerId="ADAL" clId="{E53F1FAA-A74E-4176-816E-14A4D74AF322}" dt="2023-05-29T16:17:57.532" v="0" actId="2696"/>
        <pc:sldMkLst>
          <pc:docMk/>
          <pc:sldMk cId="3924774051" sldId="25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5/31/2023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 dirty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5/31/2023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13" Type="http://schemas.openxmlformats.org/officeDocument/2006/relationships/image" Target="../media/image8.png"/><Relationship Id="rId3" Type="http://schemas.openxmlformats.org/officeDocument/2006/relationships/image" Target="../media/image2.png"/><Relationship Id="rId7" Type="http://schemas.openxmlformats.org/officeDocument/2006/relationships/image" Target="../media/image3.png"/><Relationship Id="rId12" Type="http://schemas.openxmlformats.org/officeDocument/2006/relationships/image" Target="../media/image7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zimmerbiomet.com/en/products-and-solutions/specialties/hip.html" TargetMode="External"/><Relationship Id="rId11" Type="http://schemas.openxmlformats.org/officeDocument/2006/relationships/image" Target="../media/image6.png"/><Relationship Id="rId5" Type="http://schemas.openxmlformats.org/officeDocument/2006/relationships/hyperlink" Target="https://www.tive.com/blog/on-time-in-full-otif-what-is-otif-and-how-to-improve-metrics-with-technology" TargetMode="External"/><Relationship Id="rId10" Type="http://schemas.openxmlformats.org/officeDocument/2006/relationships/image" Target="../media/image5.png"/><Relationship Id="rId4" Type="http://schemas.openxmlformats.org/officeDocument/2006/relationships/hyperlink" Target="https://kyocera-medical.com/2014/10/tesera-trabecular-technology-acetabular-system/" TargetMode="External"/><Relationship Id="rId9" Type="http://schemas.openxmlformats.org/officeDocument/2006/relationships/image" Target="../media/image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Text Box 6">
            <a:extLst>
              <a:ext uri="{FF2B5EF4-FFF2-40B4-BE49-F238E27FC236}">
                <a16:creationId xmlns:a16="http://schemas.microsoft.com/office/drawing/2014/main" id="{806D4D34-16E2-5A88-0589-F196E034520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90393" y="6577962"/>
            <a:ext cx="7107487" cy="59207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marL="265113" indent="-265113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2800" dirty="0"/>
              <a:t>Problem and goal statements were defined, SIPOC, Project Charter, VOC, VSM, FMEA, etc.</a:t>
            </a:r>
          </a:p>
          <a:p>
            <a:pPr marL="265113" indent="-265113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2800" dirty="0"/>
              <a:t>Data impacting on the OTIF result was collected and measured, baseline data established.</a:t>
            </a:r>
          </a:p>
          <a:p>
            <a:pPr marL="265113" indent="-265113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2800" dirty="0"/>
              <a:t>Data was analysed using Ishikawa, 5-Why, Kaizen, etc. to establish potential root causes of OTIF failures.</a:t>
            </a:r>
          </a:p>
          <a:p>
            <a:pPr marL="265113" indent="-265113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2800" dirty="0"/>
              <a:t>Finally, a future state model was proposed to improve the OTIF result.</a:t>
            </a:r>
            <a:endParaRPr lang="en-AU" altLang="en-US" sz="2800" dirty="0"/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3418970" y="1871265"/>
            <a:ext cx="17058775" cy="42278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>
              <a:buNone/>
            </a:pPr>
            <a:r>
              <a:rPr lang="en-GB" sz="4800" dirty="0">
                <a:solidFill>
                  <a:srgbClr val="002060"/>
                </a:solidFill>
                <a:latin typeface="+mn-lt"/>
              </a:rPr>
              <a:t>Proposal to introduce Lean Manufacturing methods to the G7 Shell </a:t>
            </a:r>
          </a:p>
          <a:p>
            <a:pPr>
              <a:buNone/>
            </a:pPr>
            <a:r>
              <a:rPr lang="en-GB" sz="4800" dirty="0">
                <a:solidFill>
                  <a:srgbClr val="002060"/>
                </a:solidFill>
                <a:latin typeface="+mn-lt"/>
              </a:rPr>
              <a:t>coatings process at Zimmer Biomet Bridgend.</a:t>
            </a:r>
          </a:p>
          <a:p>
            <a:pPr>
              <a:buNone/>
            </a:pPr>
            <a:endParaRPr lang="en-GB" sz="4000" dirty="0">
              <a:solidFill>
                <a:srgbClr val="002060"/>
              </a:solidFill>
              <a:latin typeface="+mn-lt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+mn-lt"/>
                <a:ea typeface="Calibri" charset="0"/>
                <a:cs typeface="Arial" panose="020B0604020202020204" pitchFamily="34" charset="0"/>
              </a:rPr>
              <a:t>Stuart Jones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+mn-lt"/>
                <a:ea typeface="Calibri" charset="0"/>
                <a:cs typeface="Calibri" charset="0"/>
              </a:rPr>
              <a:t>Andrew Thorn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300315" y="7147456"/>
            <a:ext cx="6986334" cy="2258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800" dirty="0"/>
              <a:t>The Zimmer Biomet plant in Bridgend manufactures replacement hip and knee medical device implants for healthcare trusts across the world.</a:t>
            </a:r>
          </a:p>
        </p:txBody>
      </p:sp>
      <p:sp>
        <p:nvSpPr>
          <p:cNvPr id="23" name="Text Box 11"/>
          <p:cNvSpPr txBox="1">
            <a:spLocks noChangeArrowheads="1"/>
          </p:cNvSpPr>
          <p:nvPr/>
        </p:nvSpPr>
        <p:spPr bwMode="auto">
          <a:xfrm>
            <a:off x="14364006" y="24508471"/>
            <a:ext cx="6941420" cy="39971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marL="228600" indent="-228600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ea typeface="Arial" charset="0"/>
                <a:cs typeface="Arial" charset="0"/>
              </a:rPr>
              <a:t>References</a:t>
            </a:r>
          </a:p>
          <a:p>
            <a:pPr>
              <a:spcBef>
                <a:spcPct val="50000"/>
              </a:spcBef>
            </a:pPr>
            <a:r>
              <a:rPr lang="en-GB" sz="18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Tesera</a:t>
            </a:r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Trabecular, 2022. </a:t>
            </a:r>
            <a:r>
              <a:rPr lang="en-GB" sz="18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kyocera-medical.com. </a:t>
            </a:r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[Online] </a:t>
            </a:r>
            <a:b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Available at: </a:t>
            </a:r>
            <a:r>
              <a:rPr lang="en-GB" sz="1800" u="sng" dirty="0">
                <a:effectLst/>
                <a:latin typeface="Arial" panose="020B0604020202020204" pitchFamily="34" charset="0"/>
                <a:ea typeface="Arial" panose="020B0604020202020204" pitchFamily="34" charset="0"/>
                <a:hlinkClick r:id="rId4"/>
              </a:rPr>
              <a:t>https://kyocera-medical.com/2014/10/tesera-trabecular-technology-acetabular-system/</a:t>
            </a:r>
            <a:endParaRPr lang="en-GB" sz="1800" u="sng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spcBef>
                <a:spcPct val="50000"/>
              </a:spcBef>
            </a:pPr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Waters, J., 2021. </a:t>
            </a:r>
            <a:r>
              <a:rPr lang="en-GB" sz="1800" i="1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Tive</a:t>
            </a:r>
            <a:r>
              <a:rPr lang="en-GB" sz="18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. </a:t>
            </a:r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[Online] </a:t>
            </a:r>
            <a:b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Available at: </a:t>
            </a:r>
            <a:r>
              <a:rPr lang="en-GB" sz="1800" u="sng" dirty="0">
                <a:effectLst/>
                <a:latin typeface="Arial" panose="020B0604020202020204" pitchFamily="34" charset="0"/>
                <a:ea typeface="Arial" panose="020B0604020202020204" pitchFamily="34" charset="0"/>
                <a:hlinkClick r:id="rId5"/>
              </a:rPr>
              <a:t>https://www.tive.com/blog/on-time-in-full-otif-what-is-otif-and-how-to-improve-metrics-with-technology</a:t>
            </a:r>
            <a:endParaRPr lang="en-GB" sz="1800" u="sng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spcBef>
                <a:spcPct val="50000"/>
              </a:spcBef>
            </a:pPr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Zimmer Biomet, 2023. </a:t>
            </a:r>
            <a:r>
              <a:rPr lang="en-GB" sz="18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Zimmer Biomet. </a:t>
            </a:r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[Online] </a:t>
            </a:r>
            <a:b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Available at: </a:t>
            </a:r>
            <a:r>
              <a:rPr lang="en-GB" sz="1800" u="sng" dirty="0">
                <a:effectLst/>
                <a:latin typeface="Arial" panose="020B0604020202020204" pitchFamily="34" charset="0"/>
                <a:ea typeface="Arial" panose="020B0604020202020204" pitchFamily="34" charset="0"/>
                <a:hlinkClick r:id="rId6"/>
              </a:rPr>
              <a:t>https://www.zimmerbiomet.com/en/products-and-solutions/specialties/hip</a:t>
            </a:r>
            <a:r>
              <a:rPr lang="en-GB" sz="1800" u="sng">
                <a:effectLst/>
                <a:latin typeface="Arial" panose="020B0604020202020204" pitchFamily="34" charset="0"/>
                <a:ea typeface="Arial" panose="020B0604020202020204" pitchFamily="34" charset="0"/>
                <a:hlinkClick r:id="rId6"/>
              </a:rPr>
              <a:t>.html</a:t>
            </a:r>
            <a:endParaRPr lang="en-GB" sz="1800" u="sng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30" name="Rectangle 29"/>
          <p:cNvSpPr>
            <a:spLocks noChangeArrowheads="1"/>
          </p:cNvSpPr>
          <p:nvPr/>
        </p:nvSpPr>
        <p:spPr bwMode="auto">
          <a:xfrm>
            <a:off x="14704210" y="18840038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14625098" y="27057687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288600" y="2920156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  <a:endParaRPr lang="en-GB" sz="3200" dirty="0"/>
          </a:p>
        </p:txBody>
      </p:sp>
      <p:sp>
        <p:nvSpPr>
          <p:cNvPr id="28" name="Rectangle 27"/>
          <p:cNvSpPr/>
          <p:nvPr/>
        </p:nvSpPr>
        <p:spPr>
          <a:xfrm>
            <a:off x="488417" y="20319572"/>
            <a:ext cx="298883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Project Aims</a:t>
            </a:r>
          </a:p>
        </p:txBody>
      </p:sp>
      <p:sp>
        <p:nvSpPr>
          <p:cNvPr id="38" name="Rectangle 37"/>
          <p:cNvSpPr/>
          <p:nvPr/>
        </p:nvSpPr>
        <p:spPr>
          <a:xfrm>
            <a:off x="7503380" y="13280201"/>
            <a:ext cx="6625872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AU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It was established that the issue was with the </a:t>
            </a:r>
            <a:r>
              <a:rPr lang="en-AU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on time </a:t>
            </a:r>
            <a:r>
              <a:rPr lang="en-AU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and not the </a:t>
            </a:r>
            <a:r>
              <a:rPr lang="en-AU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in full </a:t>
            </a:r>
            <a:r>
              <a:rPr lang="en-AU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part of the OTIF calculation; poor product flow through the porous coating process.</a:t>
            </a:r>
          </a:p>
        </p:txBody>
      </p:sp>
      <p:sp>
        <p:nvSpPr>
          <p:cNvPr id="39" name="Rectangle 38"/>
          <p:cNvSpPr/>
          <p:nvPr/>
        </p:nvSpPr>
        <p:spPr>
          <a:xfrm>
            <a:off x="14529893" y="9034453"/>
            <a:ext cx="295465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Conclusions</a:t>
            </a:r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AD48A5F0-3CBE-DD28-999E-42F5B6C2A1D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25000"/>
                    </a14:imgEffect>
                    <a14:imgEffect>
                      <a14:colorTemperature colorTemp="72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40291" y="2257131"/>
            <a:ext cx="2897137" cy="372680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Picture 2" descr="zb_h_cmyk">
            <a:extLst>
              <a:ext uri="{FF2B5EF4-FFF2-40B4-BE49-F238E27FC236}">
                <a16:creationId xmlns:a16="http://schemas.microsoft.com/office/drawing/2014/main" id="{EF2A0AFF-BE78-44ED-B5AB-AC5B548B21E2}"/>
              </a:ext>
            </a:extLst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977" y="29115210"/>
            <a:ext cx="5022045" cy="895395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24329C4-CDE7-287B-AC1A-1B7E64EFB200}"/>
              </a:ext>
            </a:extLst>
          </p:cNvPr>
          <p:cNvCxnSpPr>
            <a:cxnSpLocks/>
          </p:cNvCxnSpPr>
          <p:nvPr/>
        </p:nvCxnSpPr>
        <p:spPr>
          <a:xfrm>
            <a:off x="7163768" y="6940960"/>
            <a:ext cx="0" cy="21964922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3" name="Picture 32">
            <a:extLst>
              <a:ext uri="{FF2B5EF4-FFF2-40B4-BE49-F238E27FC236}">
                <a16:creationId xmlns:a16="http://schemas.microsoft.com/office/drawing/2014/main" id="{FC59E7B6-4BD5-EBB9-9CF0-FD3E0F7D835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105558" y="9322407"/>
            <a:ext cx="1694537" cy="200281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FEAA48E5-D3D2-E929-3767-8669450FF5AC}"/>
              </a:ext>
            </a:extLst>
          </p:cNvPr>
          <p:cNvPicPr/>
          <p:nvPr/>
        </p:nvPicPr>
        <p:blipFill>
          <a:blip r:embed="rId11"/>
          <a:stretch>
            <a:fillRect/>
          </a:stretch>
        </p:blipFill>
        <p:spPr>
          <a:xfrm>
            <a:off x="615862" y="12010247"/>
            <a:ext cx="6160170" cy="369606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44" name="Text Box 6">
            <a:extLst>
              <a:ext uri="{FF2B5EF4-FFF2-40B4-BE49-F238E27FC236}">
                <a16:creationId xmlns:a16="http://schemas.microsoft.com/office/drawing/2014/main" id="{5E9C7A51-80C5-8FB6-E7F0-35591E6151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2382" y="9132244"/>
            <a:ext cx="4545598" cy="2258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800" dirty="0"/>
              <a:t>The focus of this project is the G7 Shell product, which forms part of the hip assembly implant.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4F00A16B-71C1-FB44-BBE7-BB7270E43DDF}"/>
              </a:ext>
            </a:extLst>
          </p:cNvPr>
          <p:cNvSpPr txBox="1"/>
          <p:nvPr/>
        </p:nvSpPr>
        <p:spPr>
          <a:xfrm>
            <a:off x="4904082" y="11361342"/>
            <a:ext cx="210448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(Tesera Trabecular, 2022)</a:t>
            </a:r>
            <a:endParaRPr lang="en-GB" sz="1200" i="1" dirty="0"/>
          </a:p>
        </p:txBody>
      </p:sp>
      <p:grpSp>
        <p:nvGrpSpPr>
          <p:cNvPr id="57" name="Group 56">
            <a:extLst>
              <a:ext uri="{FF2B5EF4-FFF2-40B4-BE49-F238E27FC236}">
                <a16:creationId xmlns:a16="http://schemas.microsoft.com/office/drawing/2014/main" id="{5A049A3B-7F37-754F-985B-A6BF0A73FE05}"/>
              </a:ext>
            </a:extLst>
          </p:cNvPr>
          <p:cNvGrpSpPr/>
          <p:nvPr/>
        </p:nvGrpSpPr>
        <p:grpSpPr>
          <a:xfrm>
            <a:off x="3286619" y="12010247"/>
            <a:ext cx="2748591" cy="2567839"/>
            <a:chOff x="3310682" y="12780266"/>
            <a:chExt cx="2748591" cy="2567839"/>
          </a:xfrm>
        </p:grpSpPr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5BD2EEEF-92BE-1E17-ACEE-1032CC5312C7}"/>
                </a:ext>
              </a:extLst>
            </p:cNvPr>
            <p:cNvSpPr/>
            <p:nvPr/>
          </p:nvSpPr>
          <p:spPr>
            <a:xfrm>
              <a:off x="3310682" y="12780266"/>
              <a:ext cx="1294604" cy="1286866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D0AF37C8-1ABE-C767-A128-AE799E725FCD}"/>
                </a:ext>
              </a:extLst>
            </p:cNvPr>
            <p:cNvSpPr/>
            <p:nvPr/>
          </p:nvSpPr>
          <p:spPr>
            <a:xfrm>
              <a:off x="4941926" y="14283594"/>
              <a:ext cx="1117347" cy="1064511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cxnSp>
          <p:nvCxnSpPr>
            <p:cNvPr id="52" name="Straight Arrow Connector 51">
              <a:extLst>
                <a:ext uri="{FF2B5EF4-FFF2-40B4-BE49-F238E27FC236}">
                  <a16:creationId xmlns:a16="http://schemas.microsoft.com/office/drawing/2014/main" id="{B46F94E4-056C-966C-B772-28981DA7C2A1}"/>
                </a:ext>
              </a:extLst>
            </p:cNvPr>
            <p:cNvCxnSpPr>
              <a:stCxn id="49" idx="5"/>
              <a:endCxn id="50" idx="1"/>
            </p:cNvCxnSpPr>
            <p:nvPr/>
          </p:nvCxnSpPr>
          <p:spPr>
            <a:xfrm>
              <a:off x="4415696" y="13878675"/>
              <a:ext cx="689862" cy="560813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4" name="TextBox 53">
            <a:extLst>
              <a:ext uri="{FF2B5EF4-FFF2-40B4-BE49-F238E27FC236}">
                <a16:creationId xmlns:a16="http://schemas.microsoft.com/office/drawing/2014/main" id="{E8CB6794-E2D1-F78F-3BF1-227E9E1F7BA4}"/>
              </a:ext>
            </a:extLst>
          </p:cNvPr>
          <p:cNvSpPr txBox="1"/>
          <p:nvPr/>
        </p:nvSpPr>
        <p:spPr>
          <a:xfrm>
            <a:off x="2702744" y="15737618"/>
            <a:ext cx="204680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(Zimmer Biomet, 2016)</a:t>
            </a:r>
            <a:endParaRPr lang="en-GB" sz="1200" i="1" dirty="0"/>
          </a:p>
        </p:txBody>
      </p:sp>
      <p:sp>
        <p:nvSpPr>
          <p:cNvPr id="55" name="Text Box 6">
            <a:extLst>
              <a:ext uri="{FF2B5EF4-FFF2-40B4-BE49-F238E27FC236}">
                <a16:creationId xmlns:a16="http://schemas.microsoft.com/office/drawing/2014/main" id="{8462E327-CDE2-D28A-74A8-94A3C36B30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0883" y="16015777"/>
            <a:ext cx="6755793" cy="3974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800" dirty="0"/>
              <a:t>In 2022 the OTIF (on time in full) result for the G7 Shell was 30%.</a:t>
            </a:r>
          </a:p>
          <a:p>
            <a:pPr>
              <a:spcBef>
                <a:spcPct val="50000"/>
              </a:spcBef>
            </a:pPr>
            <a:endParaRPr lang="en-US" altLang="en-US" sz="900" dirty="0"/>
          </a:p>
          <a:p>
            <a:pPr>
              <a:spcBef>
                <a:spcPct val="50000"/>
              </a:spcBef>
            </a:pPr>
            <a:r>
              <a:rPr lang="en-US" altLang="en-US" sz="2800" dirty="0"/>
              <a:t>OTIF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measures a suppliers ability to fulfil its delivery </a:t>
            </a: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</a:rPr>
              <a:t>promises (Waters, 2021). 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 low score can lead to poor customer satisfaction and can delay patient surgeries.</a:t>
            </a:r>
            <a:endParaRPr lang="en-US" altLang="en-US" sz="2800" dirty="0"/>
          </a:p>
        </p:txBody>
      </p:sp>
      <p:sp>
        <p:nvSpPr>
          <p:cNvPr id="56" name="Text Box 6">
            <a:extLst>
              <a:ext uri="{FF2B5EF4-FFF2-40B4-BE49-F238E27FC236}">
                <a16:creationId xmlns:a16="http://schemas.microsoft.com/office/drawing/2014/main" id="{273DE159-D073-621A-896B-B490AC0E2C9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747" y="20850138"/>
            <a:ext cx="7164231" cy="48435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marL="265113" indent="-265113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/>
              <a:t>Research well established lean manufacturing material and techniques.</a:t>
            </a:r>
          </a:p>
          <a:p>
            <a:pPr marL="265113" indent="-265113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/>
              <a:t>Review current Porous Coating process for wastes, non-value added tasks and inefficiencies.</a:t>
            </a:r>
          </a:p>
          <a:p>
            <a:pPr marL="265113" indent="-265113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/>
              <a:t>Propose improvements to Porous Coating process which will increase OTIF result up to 70% and save on costs and lean wastes.</a:t>
            </a:r>
          </a:p>
        </p:txBody>
      </p: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415508A1-0A60-BB8B-3355-B30B7A9129D6}"/>
              </a:ext>
            </a:extLst>
          </p:cNvPr>
          <p:cNvCxnSpPr>
            <a:cxnSpLocks/>
          </p:cNvCxnSpPr>
          <p:nvPr/>
        </p:nvCxnSpPr>
        <p:spPr>
          <a:xfrm>
            <a:off x="14222834" y="6940960"/>
            <a:ext cx="23527" cy="21972944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Rectangle 66">
            <a:extLst>
              <a:ext uri="{FF2B5EF4-FFF2-40B4-BE49-F238E27FC236}">
                <a16:creationId xmlns:a16="http://schemas.microsoft.com/office/drawing/2014/main" id="{936A2163-9F9A-3350-4270-2FC3CEB58E0D}"/>
              </a:ext>
            </a:extLst>
          </p:cNvPr>
          <p:cNvSpPr/>
          <p:nvPr/>
        </p:nvSpPr>
        <p:spPr>
          <a:xfrm>
            <a:off x="14560010" y="18982324"/>
            <a:ext cx="451918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Acknowledgements</a:t>
            </a:r>
          </a:p>
        </p:txBody>
      </p:sp>
      <p:sp>
        <p:nvSpPr>
          <p:cNvPr id="68" name="Text Box 6">
            <a:extLst>
              <a:ext uri="{FF2B5EF4-FFF2-40B4-BE49-F238E27FC236}">
                <a16:creationId xmlns:a16="http://schemas.microsoft.com/office/drawing/2014/main" id="{F81A4E8D-EC8E-D833-5F30-6B07B30BA1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382269" y="19504191"/>
            <a:ext cx="7001355" cy="48435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800" dirty="0"/>
              <a:t>I wish to thank my dissertation supervisor for all his input and guidance.  Also wish to thank the other lecturers at UWTSD for their support.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I wish to thank my employer Zimmer Biomet for this opportunity, and the support through to completion.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Finally, a big thank you to my family for their patience and understanding.</a:t>
            </a:r>
          </a:p>
        </p:txBody>
      </p:sp>
      <p:sp>
        <p:nvSpPr>
          <p:cNvPr id="69" name="Text Box 6">
            <a:extLst>
              <a:ext uri="{FF2B5EF4-FFF2-40B4-BE49-F238E27FC236}">
                <a16:creationId xmlns:a16="http://schemas.microsoft.com/office/drawing/2014/main" id="{2A68ECA3-D3BE-337E-8D68-C439FC75F5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175001" y="10649844"/>
            <a:ext cx="7169363" cy="78597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marL="265113" indent="-265113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2800" dirty="0"/>
              <a:t>Changing to a pull system reduces WIP levels and improve product flow, thus increasing the OTIF potential for G7 shells up to 70%.</a:t>
            </a:r>
          </a:p>
          <a:p>
            <a:pPr marL="265113" indent="-265113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2800" dirty="0"/>
              <a:t>Increased OTIF will stabilise the reputation of the business amongst its customers across the world.</a:t>
            </a:r>
            <a:endParaRPr lang="en-US" altLang="en-US" sz="2800" dirty="0"/>
          </a:p>
          <a:p>
            <a:pPr marL="265113" indent="-265113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2800" dirty="0"/>
              <a:t>Reduction in headcount, saving £160k per year.</a:t>
            </a:r>
          </a:p>
          <a:p>
            <a:pPr marL="265113" indent="-265113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2800" dirty="0"/>
              <a:t>60% reduction in transportation of product inbetween workstations saves £8.5k/yr.</a:t>
            </a:r>
          </a:p>
          <a:p>
            <a:pPr marL="265113" indent="-265113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2800" dirty="0"/>
              <a:t>60% reduction in transportation of product provides 14hrs a week back to the business to be utilised elsewhere.</a:t>
            </a:r>
          </a:p>
        </p:txBody>
      </p:sp>
      <p:sp>
        <p:nvSpPr>
          <p:cNvPr id="70" name="Text Box 6">
            <a:extLst>
              <a:ext uri="{FF2B5EF4-FFF2-40B4-BE49-F238E27FC236}">
                <a16:creationId xmlns:a16="http://schemas.microsoft.com/office/drawing/2014/main" id="{EC2869E4-DA51-5169-544D-7E3620FCC6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358031" y="9478283"/>
            <a:ext cx="6986334" cy="13964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800" dirty="0"/>
              <a:t>The proposed changes will offer the following benefits to the business:</a:t>
            </a:r>
          </a:p>
        </p:txBody>
      </p:sp>
      <p:pic>
        <p:nvPicPr>
          <p:cNvPr id="72" name="Picture 71">
            <a:extLst>
              <a:ext uri="{FF2B5EF4-FFF2-40B4-BE49-F238E27FC236}">
                <a16:creationId xmlns:a16="http://schemas.microsoft.com/office/drawing/2014/main" id="{3C186DEE-C2FF-1508-637F-67FB60F14F56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936515" y="20763043"/>
            <a:ext cx="5473684" cy="3869424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3" name="Text Box 6">
            <a:extLst>
              <a:ext uri="{FF2B5EF4-FFF2-40B4-BE49-F238E27FC236}">
                <a16:creationId xmlns:a16="http://schemas.microsoft.com/office/drawing/2014/main" id="{88928CEC-71BD-10F1-893F-14C0B5C58B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98759" y="20018144"/>
            <a:ext cx="4022904" cy="9039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b="1" dirty="0"/>
              <a:t>Proposed future state</a:t>
            </a:r>
          </a:p>
        </p:txBody>
      </p:sp>
      <p:sp>
        <p:nvSpPr>
          <p:cNvPr id="76" name="Text Box 6">
            <a:extLst>
              <a:ext uri="{FF2B5EF4-FFF2-40B4-BE49-F238E27FC236}">
                <a16:creationId xmlns:a16="http://schemas.microsoft.com/office/drawing/2014/main" id="{0957A396-8C6D-E264-5BD4-926649C9B1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382269" y="6534888"/>
            <a:ext cx="6986334" cy="2258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800" dirty="0"/>
              <a:t>In addition to improving flow, improving OTIF and reducing several wastes, a reduction of 1 operator per shift can also be achieved.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8386C575-61E9-93B3-29D4-6571DACDFC15}"/>
              </a:ext>
            </a:extLst>
          </p:cNvPr>
          <p:cNvSpPr/>
          <p:nvPr/>
        </p:nvSpPr>
        <p:spPr>
          <a:xfrm>
            <a:off x="495547" y="6682831"/>
            <a:ext cx="287771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760FA7CD-1CC2-0F0D-D9AD-1DA379DE3E4C}"/>
              </a:ext>
            </a:extLst>
          </p:cNvPr>
          <p:cNvSpPr txBox="1"/>
          <p:nvPr/>
        </p:nvSpPr>
        <p:spPr>
          <a:xfrm>
            <a:off x="495547" y="26652344"/>
            <a:ext cx="6521278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Six Sigma DMAIC 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methodology was the systematic approach, but as this report is a proposal, the Control phase is yet to be implemented.</a:t>
            </a:r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A613FFF7-10F5-AA96-23DA-9AB08B3D05B3}"/>
              </a:ext>
            </a:extLst>
          </p:cNvPr>
          <p:cNvSpPr/>
          <p:nvPr/>
        </p:nvSpPr>
        <p:spPr>
          <a:xfrm>
            <a:off x="496439" y="25977421"/>
            <a:ext cx="305724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A498FF5D-AFFC-D040-20E9-3FD8C28F52A5}"/>
              </a:ext>
            </a:extLst>
          </p:cNvPr>
          <p:cNvSpPr/>
          <p:nvPr/>
        </p:nvSpPr>
        <p:spPr>
          <a:xfrm>
            <a:off x="7484340" y="12612455"/>
            <a:ext cx="185178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Results</a:t>
            </a:r>
          </a:p>
        </p:txBody>
      </p:sp>
      <p:sp>
        <p:nvSpPr>
          <p:cNvPr id="85" name="TextBox 84">
            <a:extLst>
              <a:ext uri="{FF2B5EF4-FFF2-40B4-BE49-F238E27FC236}">
                <a16:creationId xmlns:a16="http://schemas.microsoft.com/office/drawing/2014/main" id="{FC6A4B29-B2BD-7184-6C21-2652DB25583B}"/>
              </a:ext>
            </a:extLst>
          </p:cNvPr>
          <p:cNvSpPr txBox="1"/>
          <p:nvPr/>
        </p:nvSpPr>
        <p:spPr>
          <a:xfrm>
            <a:off x="7401348" y="25203433"/>
            <a:ext cx="6818509" cy="33239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This layout will allow a </a:t>
            </a:r>
            <a:r>
              <a:rPr lang="en-US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pull 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system to replace the current </a:t>
            </a:r>
            <a:r>
              <a:rPr lang="en-US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push</a:t>
            </a:r>
            <a:r>
              <a:rPr lang="en-US" alt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system, reducing WIP levels and improving flow through the cell, thus improving the OTIF result for G7 product.</a:t>
            </a:r>
          </a:p>
          <a:p>
            <a:pPr>
              <a:spcBef>
                <a:spcPct val="50000"/>
              </a:spcBef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This provides an opportunity achieve an OTIF result of up to </a:t>
            </a:r>
            <a:r>
              <a:rPr lang="en-US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70%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86" name="TextBox 85">
            <a:extLst>
              <a:ext uri="{FF2B5EF4-FFF2-40B4-BE49-F238E27FC236}">
                <a16:creationId xmlns:a16="http://schemas.microsoft.com/office/drawing/2014/main" id="{4D8D0105-D788-CB4A-64C5-F718C36CE766}"/>
              </a:ext>
            </a:extLst>
          </p:cNvPr>
          <p:cNvSpPr txBox="1"/>
          <p:nvPr/>
        </p:nvSpPr>
        <p:spPr>
          <a:xfrm>
            <a:off x="8425271" y="4550958"/>
            <a:ext cx="9925892" cy="12806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+mn-lt"/>
                <a:ea typeface="Calibri" charset="0"/>
                <a:cs typeface="Calibri" charset="0"/>
              </a:rPr>
              <a:t>School</a:t>
            </a:r>
            <a:r>
              <a:rPr lang="en-GB" altLang="en-US" sz="3600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altLang="en-US" sz="3600" i="1" dirty="0">
                <a:solidFill>
                  <a:srgbClr val="002060"/>
                </a:solidFill>
                <a:latin typeface="+mn-lt"/>
              </a:rPr>
              <a:t>of</a:t>
            </a:r>
            <a:r>
              <a:rPr lang="en-GB" altLang="en-US" sz="3600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altLang="en-US" sz="3600" b="1" dirty="0">
                <a:solidFill>
                  <a:srgbClr val="002060"/>
                </a:solidFill>
                <a:latin typeface="+mn-lt"/>
                <a:ea typeface="Calibri" charset="0"/>
                <a:cs typeface="Calibri" charset="0"/>
              </a:rPr>
              <a:t>Engineering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+mn-lt"/>
                <a:ea typeface="Calibri" charset="0"/>
                <a:cs typeface="Calibri" charset="0"/>
              </a:rPr>
              <a:t>BEng Advanced Manufacturing Operations</a:t>
            </a:r>
            <a:endParaRPr lang="en-GB" sz="3600" dirty="0"/>
          </a:p>
        </p:txBody>
      </p:sp>
      <p:sp>
        <p:nvSpPr>
          <p:cNvPr id="88" name="TextBox 87">
            <a:extLst>
              <a:ext uri="{FF2B5EF4-FFF2-40B4-BE49-F238E27FC236}">
                <a16:creationId xmlns:a16="http://schemas.microsoft.com/office/drawing/2014/main" id="{6ED9124F-EB55-B8AC-D41A-3EA3B6AF2926}"/>
              </a:ext>
            </a:extLst>
          </p:cNvPr>
          <p:cNvSpPr txBox="1"/>
          <p:nvPr/>
        </p:nvSpPr>
        <p:spPr>
          <a:xfrm>
            <a:off x="7479370" y="18586454"/>
            <a:ext cx="6818510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AU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 proposal to create a cell closer to the spray chamber will improve visibility and communication between workstations.</a:t>
            </a:r>
          </a:p>
        </p:txBody>
      </p:sp>
      <p:pic>
        <p:nvPicPr>
          <p:cNvPr id="90" name="Picture 89">
            <a:extLst>
              <a:ext uri="{FF2B5EF4-FFF2-40B4-BE49-F238E27FC236}">
                <a16:creationId xmlns:a16="http://schemas.microsoft.com/office/drawing/2014/main" id="{94573581-9640-4067-BCD3-DE30A1988413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508403" y="15342940"/>
            <a:ext cx="6517086" cy="297558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D4E22BE-7AA8-B85F-100A-DCF1A8D821DF}"/>
              </a:ext>
            </a:extLst>
          </p:cNvPr>
          <p:cNvSpPr txBox="1"/>
          <p:nvPr/>
        </p:nvSpPr>
        <p:spPr>
          <a:xfrm>
            <a:off x="6776032" y="29276380"/>
            <a:ext cx="840826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0" i="0" u="none" strike="noStrike" baseline="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</a:rPr>
              <a:t>Confidential –For Zimmer Biomet internal use only</a:t>
            </a:r>
            <a:endParaRPr lang="en-GB" sz="28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27272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1121</TotalTime>
  <Words>658</Words>
  <Application>Microsoft Office PowerPoint</Application>
  <PresentationFormat>Custom</PresentationFormat>
  <Paragraphs>49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Georgia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Jones, Stuart</cp:lastModifiedBy>
  <cp:revision>23</cp:revision>
  <dcterms:created xsi:type="dcterms:W3CDTF">2016-02-25T08:27:32Z</dcterms:created>
  <dcterms:modified xsi:type="dcterms:W3CDTF">2023-05-31T08:55:58Z</dcterms:modified>
</cp:coreProperties>
</file>