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3"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3" r:id="rId18"/>
    <p:sldId id="274" r:id="rId19"/>
    <p:sldId id="276"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46DC38-C375-FB18-96B9-57A6111FE847}" v="374" dt="2025-12-01T07:20:19.614"/>
    <p1510:client id="{81A30617-67FB-BFEE-BA84-F5A6F32C211A}" v="442" dt="2025-12-01T01:11:19.577"/>
    <p1510:client id="{8C115137-0CEB-AF4B-7F3C-B60CF423C452}" v="297" dt="2025-11-30T22:50:51.008"/>
    <p1510:client id="{AE33D5BE-C9B4-23E4-D79C-B2261FB42DA8}" v="345" dt="2025-12-01T05:59:26.0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liia Pakhotina (2425344)" userId="S::2425344@student.uwtsd.ac.uk::922ad574-0749-4e5b-a089-5a921f44c973" providerId="AD" clId="Web-{81A30617-67FB-BFEE-BA84-F5A6F32C211A}"/>
    <pc:docChg chg="addSld modSld">
      <pc:chgData name="Liliia Pakhotina (2425344)" userId="S::2425344@student.uwtsd.ac.uk::922ad574-0749-4e5b-a089-5a921f44c973" providerId="AD" clId="Web-{81A30617-67FB-BFEE-BA84-F5A6F32C211A}" dt="2025-12-01T01:11:19.577" v="379" actId="1076"/>
      <pc:docMkLst>
        <pc:docMk/>
      </pc:docMkLst>
      <pc:sldChg chg="modSp">
        <pc:chgData name="Liliia Pakhotina (2425344)" userId="S::2425344@student.uwtsd.ac.uk::922ad574-0749-4e5b-a089-5a921f44c973" providerId="AD" clId="Web-{81A30617-67FB-BFEE-BA84-F5A6F32C211A}" dt="2025-11-30T23:20:19.152" v="94" actId="1076"/>
        <pc:sldMkLst>
          <pc:docMk/>
          <pc:sldMk cId="109857222" sldId="256"/>
        </pc:sldMkLst>
        <pc:spChg chg="mod">
          <ac:chgData name="Liliia Pakhotina (2425344)" userId="S::2425344@student.uwtsd.ac.uk::922ad574-0749-4e5b-a089-5a921f44c973" providerId="AD" clId="Web-{81A30617-67FB-BFEE-BA84-F5A6F32C211A}" dt="2025-11-30T23:20:19.152" v="94" actId="1076"/>
          <ac:spMkLst>
            <pc:docMk/>
            <pc:sldMk cId="109857222" sldId="256"/>
            <ac:spMk id="3" creationId="{00000000-0000-0000-0000-000000000000}"/>
          </ac:spMkLst>
        </pc:spChg>
      </pc:sldChg>
      <pc:sldChg chg="addSp delSp modSp">
        <pc:chgData name="Liliia Pakhotina (2425344)" userId="S::2425344@student.uwtsd.ac.uk::922ad574-0749-4e5b-a089-5a921f44c973" providerId="AD" clId="Web-{81A30617-67FB-BFEE-BA84-F5A6F32C211A}" dt="2025-11-30T23:24:34.197" v="128" actId="20577"/>
        <pc:sldMkLst>
          <pc:docMk/>
          <pc:sldMk cId="3033483229" sldId="258"/>
        </pc:sldMkLst>
        <pc:spChg chg="add mod">
          <ac:chgData name="Liliia Pakhotina (2425344)" userId="S::2425344@student.uwtsd.ac.uk::922ad574-0749-4e5b-a089-5a921f44c973" providerId="AD" clId="Web-{81A30617-67FB-BFEE-BA84-F5A6F32C211A}" dt="2025-11-30T23:21:48.591" v="103" actId="20577"/>
          <ac:spMkLst>
            <pc:docMk/>
            <pc:sldMk cId="3033483229" sldId="258"/>
            <ac:spMk id="2" creationId="{53443DA6-0A82-CF64-C3F7-59FD26DF5D22}"/>
          </ac:spMkLst>
        </pc:spChg>
        <pc:spChg chg="mod">
          <ac:chgData name="Liliia Pakhotina (2425344)" userId="S::2425344@student.uwtsd.ac.uk::922ad574-0749-4e5b-a089-5a921f44c973" providerId="AD" clId="Web-{81A30617-67FB-BFEE-BA84-F5A6F32C211A}" dt="2025-11-30T23:23:06.200" v="112" actId="14100"/>
          <ac:spMkLst>
            <pc:docMk/>
            <pc:sldMk cId="3033483229" sldId="258"/>
            <ac:spMk id="3" creationId="{B36A2F99-67F0-BAB0-0E97-7A28055BB223}"/>
          </ac:spMkLst>
        </pc:spChg>
        <pc:spChg chg="add del">
          <ac:chgData name="Liliia Pakhotina (2425344)" userId="S::2425344@student.uwtsd.ac.uk::922ad574-0749-4e5b-a089-5a921f44c973" providerId="AD" clId="Web-{81A30617-67FB-BFEE-BA84-F5A6F32C211A}" dt="2025-11-30T23:23:35.923" v="118"/>
          <ac:spMkLst>
            <pc:docMk/>
            <pc:sldMk cId="3033483229" sldId="258"/>
            <ac:spMk id="6" creationId="{18BE8ABA-546C-6C74-A77C-18DBE47398D0}"/>
          </ac:spMkLst>
        </pc:spChg>
        <pc:spChg chg="add mod">
          <ac:chgData name="Liliia Pakhotina (2425344)" userId="S::2425344@student.uwtsd.ac.uk::922ad574-0749-4e5b-a089-5a921f44c973" providerId="AD" clId="Web-{81A30617-67FB-BFEE-BA84-F5A6F32C211A}" dt="2025-11-30T23:23:35.376" v="117" actId="14100"/>
          <ac:spMkLst>
            <pc:docMk/>
            <pc:sldMk cId="3033483229" sldId="258"/>
            <ac:spMk id="7" creationId="{972DABF2-320B-4D61-242A-F52C54BFB29E}"/>
          </ac:spMkLst>
        </pc:spChg>
        <pc:spChg chg="mod">
          <ac:chgData name="Liliia Pakhotina (2425344)" userId="S::2425344@student.uwtsd.ac.uk::922ad574-0749-4e5b-a089-5a921f44c973" providerId="AD" clId="Web-{81A30617-67FB-BFEE-BA84-F5A6F32C211A}" dt="2025-11-30T23:24:34.197" v="128" actId="20577"/>
          <ac:spMkLst>
            <pc:docMk/>
            <pc:sldMk cId="3033483229" sldId="258"/>
            <ac:spMk id="13" creationId="{6E8A09E3-5F7F-0494-6E8F-9A51CB7FD120}"/>
          </ac:spMkLst>
        </pc:spChg>
        <pc:spChg chg="del">
          <ac:chgData name="Liliia Pakhotina (2425344)" userId="S::2425344@student.uwtsd.ac.uk::922ad574-0749-4e5b-a089-5a921f44c973" providerId="AD" clId="Web-{81A30617-67FB-BFEE-BA84-F5A6F32C211A}" dt="2025-11-30T23:22:29.740" v="106"/>
          <ac:spMkLst>
            <pc:docMk/>
            <pc:sldMk cId="3033483229" sldId="258"/>
            <ac:spMk id="14" creationId="{14435763-D116-E6B0-3992-6801EF0F0FF2}"/>
          </ac:spMkLst>
        </pc:spChg>
        <pc:picChg chg="mod">
          <ac:chgData name="Liliia Pakhotina (2425344)" userId="S::2425344@student.uwtsd.ac.uk::922ad574-0749-4e5b-a089-5a921f44c973" providerId="AD" clId="Web-{81A30617-67FB-BFEE-BA84-F5A6F32C211A}" dt="2025-11-30T23:21:03.856" v="95" actId="14100"/>
          <ac:picMkLst>
            <pc:docMk/>
            <pc:sldMk cId="3033483229" sldId="258"/>
            <ac:picMk id="4" creationId="{91717B01-526A-3E02-A38D-57D3F8706E53}"/>
          </ac:picMkLst>
        </pc:picChg>
        <pc:picChg chg="mod">
          <ac:chgData name="Liliia Pakhotina (2425344)" userId="S::2425344@student.uwtsd.ac.uk::922ad574-0749-4e5b-a089-5a921f44c973" providerId="AD" clId="Web-{81A30617-67FB-BFEE-BA84-F5A6F32C211A}" dt="2025-11-30T23:22:37.788" v="108" actId="1076"/>
          <ac:picMkLst>
            <pc:docMk/>
            <pc:sldMk cId="3033483229" sldId="258"/>
            <ac:picMk id="5" creationId="{FC74FCD4-9FE8-43CB-82A3-BFE32DCBDC4D}"/>
          </ac:picMkLst>
        </pc:picChg>
      </pc:sldChg>
      <pc:sldChg chg="addSp delSp modSp mod setBg">
        <pc:chgData name="Liliia Pakhotina (2425344)" userId="S::2425344@student.uwtsd.ac.uk::922ad574-0749-4e5b-a089-5a921f44c973" providerId="AD" clId="Web-{81A30617-67FB-BFEE-BA84-F5A6F32C211A}" dt="2025-12-01T00:31:09.613" v="345"/>
        <pc:sldMkLst>
          <pc:docMk/>
          <pc:sldMk cId="3086287724" sldId="259"/>
        </pc:sldMkLst>
        <pc:spChg chg="mod">
          <ac:chgData name="Liliia Pakhotina (2425344)" userId="S::2425344@student.uwtsd.ac.uk::922ad574-0749-4e5b-a089-5a921f44c973" providerId="AD" clId="Web-{81A30617-67FB-BFEE-BA84-F5A6F32C211A}" dt="2025-11-30T23:53:36.365" v="206" actId="20577"/>
          <ac:spMkLst>
            <pc:docMk/>
            <pc:sldMk cId="3086287724" sldId="259"/>
            <ac:spMk id="2" creationId="{D88040EF-E34E-9B8D-A043-AD02DD28EBFE}"/>
          </ac:spMkLst>
        </pc:spChg>
        <pc:spChg chg="add del">
          <ac:chgData name="Liliia Pakhotina (2425344)" userId="S::2425344@student.uwtsd.ac.uk::922ad574-0749-4e5b-a089-5a921f44c973" providerId="AD" clId="Web-{81A30617-67FB-BFEE-BA84-F5A6F32C211A}" dt="2025-11-30T23:52:15.987" v="194"/>
          <ac:spMkLst>
            <pc:docMk/>
            <pc:sldMk cId="3086287724" sldId="259"/>
            <ac:spMk id="3" creationId="{3BDBB51D-CF3A-7EC7-B8B1-5154DF88E751}"/>
          </ac:spMkLst>
        </pc:spChg>
        <pc:spChg chg="add del">
          <ac:chgData name="Liliia Pakhotina (2425344)" userId="S::2425344@student.uwtsd.ac.uk::922ad574-0749-4e5b-a089-5a921f44c973" providerId="AD" clId="Web-{81A30617-67FB-BFEE-BA84-F5A6F32C211A}" dt="2025-11-30T23:53:23.864" v="202"/>
          <ac:spMkLst>
            <pc:docMk/>
            <pc:sldMk cId="3086287724" sldId="259"/>
            <ac:spMk id="4" creationId="{05706ADD-6602-4E10-E6EA-6F7795989BE6}"/>
          </ac:spMkLst>
        </pc:spChg>
        <pc:spChg chg="add mod">
          <ac:chgData name="Liliia Pakhotina (2425344)" userId="S::2425344@student.uwtsd.ac.uk::922ad574-0749-4e5b-a089-5a921f44c973" providerId="AD" clId="Web-{81A30617-67FB-BFEE-BA84-F5A6F32C211A}" dt="2025-11-30T23:56:44.674" v="234" actId="1076"/>
          <ac:spMkLst>
            <pc:docMk/>
            <pc:sldMk cId="3086287724" sldId="259"/>
            <ac:spMk id="6" creationId="{35D26855-D5EA-2C3B-1265-8626047F98D4}"/>
          </ac:spMkLst>
        </pc:spChg>
        <pc:spChg chg="add mod">
          <ac:chgData name="Liliia Pakhotina (2425344)" userId="S::2425344@student.uwtsd.ac.uk::922ad574-0749-4e5b-a089-5a921f44c973" providerId="AD" clId="Web-{81A30617-67FB-BFEE-BA84-F5A6F32C211A}" dt="2025-11-30T23:56:34.297" v="232" actId="1076"/>
          <ac:spMkLst>
            <pc:docMk/>
            <pc:sldMk cId="3086287724" sldId="259"/>
            <ac:spMk id="7" creationId="{1F276E4B-C7B3-664F-A8F0-CBE2D881409E}"/>
          </ac:spMkLst>
        </pc:spChg>
        <pc:picChg chg="add del">
          <ac:chgData name="Liliia Pakhotina (2425344)" userId="S::2425344@student.uwtsd.ac.uk::922ad574-0749-4e5b-a089-5a921f44c973" providerId="AD" clId="Web-{81A30617-67FB-BFEE-BA84-F5A6F32C211A}" dt="2025-12-01T00:31:09.613" v="345"/>
          <ac:picMkLst>
            <pc:docMk/>
            <pc:sldMk cId="3086287724" sldId="259"/>
            <ac:picMk id="5" creationId="{D54F9EB0-5A68-3BB1-4831-FA20A6FA4167}"/>
          </ac:picMkLst>
        </pc:picChg>
      </pc:sldChg>
      <pc:sldChg chg="addSp delSp modSp new mod setBg setClrOvrMap">
        <pc:chgData name="Liliia Pakhotina (2425344)" userId="S::2425344@student.uwtsd.ac.uk::922ad574-0749-4e5b-a089-5a921f44c973" providerId="AD" clId="Web-{81A30617-67FB-BFEE-BA84-F5A6F32C211A}" dt="2025-12-01T00:30:53.003" v="343"/>
        <pc:sldMkLst>
          <pc:docMk/>
          <pc:sldMk cId="779947066" sldId="260"/>
        </pc:sldMkLst>
        <pc:spChg chg="mod ord">
          <ac:chgData name="Liliia Pakhotina (2425344)" userId="S::2425344@student.uwtsd.ac.uk::922ad574-0749-4e5b-a089-5a921f44c973" providerId="AD" clId="Web-{81A30617-67FB-BFEE-BA84-F5A6F32C211A}" dt="2025-11-30T23:15:12" v="75"/>
          <ac:spMkLst>
            <pc:docMk/>
            <pc:sldMk cId="779947066" sldId="260"/>
            <ac:spMk id="2" creationId="{A385F975-FEA5-4073-3C13-7AC64776FBF1}"/>
          </ac:spMkLst>
        </pc:spChg>
        <pc:spChg chg="del mod">
          <ac:chgData name="Liliia Pakhotina (2425344)" userId="S::2425344@student.uwtsd.ac.uk::922ad574-0749-4e5b-a089-5a921f44c973" providerId="AD" clId="Web-{81A30617-67FB-BFEE-BA84-F5A6F32C211A}" dt="2025-11-30T22:54:00.722" v="2"/>
          <ac:spMkLst>
            <pc:docMk/>
            <pc:sldMk cId="779947066" sldId="260"/>
            <ac:spMk id="3" creationId="{17740DDC-F99D-ADA9-DAC3-2AAC7587B83B}"/>
          </ac:spMkLst>
        </pc:spChg>
        <pc:spChg chg="add del mod">
          <ac:chgData name="Liliia Pakhotina (2425344)" userId="S::2425344@student.uwtsd.ac.uk::922ad574-0749-4e5b-a089-5a921f44c973" providerId="AD" clId="Web-{81A30617-67FB-BFEE-BA84-F5A6F32C211A}" dt="2025-11-30T23:03:28.354" v="27"/>
          <ac:spMkLst>
            <pc:docMk/>
            <pc:sldMk cId="779947066" sldId="260"/>
            <ac:spMk id="8" creationId="{3AF47F05-1A09-770E-53FD-9A8611F4FF60}"/>
          </ac:spMkLst>
        </pc:spChg>
        <pc:spChg chg="add del">
          <ac:chgData name="Liliia Pakhotina (2425344)" userId="S::2425344@student.uwtsd.ac.uk::922ad574-0749-4e5b-a089-5a921f44c973" providerId="AD" clId="Web-{81A30617-67FB-BFEE-BA84-F5A6F32C211A}" dt="2025-11-30T23:09:40.820" v="41"/>
          <ac:spMkLst>
            <pc:docMk/>
            <pc:sldMk cId="779947066" sldId="260"/>
            <ac:spMk id="10" creationId="{E2E01673-51B9-9D17-8175-F3FBFC05DFED}"/>
          </ac:spMkLst>
        </pc:spChg>
        <pc:spChg chg="add del">
          <ac:chgData name="Liliia Pakhotina (2425344)" userId="S::2425344@student.uwtsd.ac.uk::922ad574-0749-4e5b-a089-5a921f44c973" providerId="AD" clId="Web-{81A30617-67FB-BFEE-BA84-F5A6F32C211A}" dt="2025-11-30T23:15:08.250" v="74"/>
          <ac:spMkLst>
            <pc:docMk/>
            <pc:sldMk cId="779947066" sldId="260"/>
            <ac:spMk id="11" creationId="{26F3AAFC-0C26-4DA5-CE67-DFEF00ECA3A5}"/>
          </ac:spMkLst>
        </pc:spChg>
        <pc:spChg chg="add del mod">
          <ac:chgData name="Liliia Pakhotina (2425344)" userId="S::2425344@student.uwtsd.ac.uk::922ad574-0749-4e5b-a089-5a921f44c973" providerId="AD" clId="Web-{81A30617-67FB-BFEE-BA84-F5A6F32C211A}" dt="2025-11-30T23:14:57.531" v="70"/>
          <ac:spMkLst>
            <pc:docMk/>
            <pc:sldMk cId="779947066" sldId="260"/>
            <ac:spMk id="12" creationId="{684EFA66-D778-6556-6BEF-08F5D22941E7}"/>
          </ac:spMkLst>
        </pc:spChg>
        <pc:spChg chg="add mod">
          <ac:chgData name="Liliia Pakhotina (2425344)" userId="S::2425344@student.uwtsd.ac.uk::922ad574-0749-4e5b-a089-5a921f44c973" providerId="AD" clId="Web-{81A30617-67FB-BFEE-BA84-F5A6F32C211A}" dt="2025-11-30T23:58:07.219" v="242" actId="1076"/>
          <ac:spMkLst>
            <pc:docMk/>
            <pc:sldMk cId="779947066" sldId="260"/>
            <ac:spMk id="13" creationId="{58E6F73F-2159-4002-5DAE-21BEBFEC9CFA}"/>
          </ac:spMkLst>
        </pc:spChg>
        <pc:spChg chg="add del">
          <ac:chgData name="Liliia Pakhotina (2425344)" userId="S::2425344@student.uwtsd.ac.uk::922ad574-0749-4e5b-a089-5a921f44c973" providerId="AD" clId="Web-{81A30617-67FB-BFEE-BA84-F5A6F32C211A}" dt="2025-11-30T23:15:12" v="75"/>
          <ac:spMkLst>
            <pc:docMk/>
            <pc:sldMk cId="779947066" sldId="260"/>
            <ac:spMk id="14" creationId="{774A975B-A886-5202-0489-6965514A0D14}"/>
          </ac:spMkLst>
        </pc:spChg>
        <pc:spChg chg="add del">
          <ac:chgData name="Liliia Pakhotina (2425344)" userId="S::2425344@student.uwtsd.ac.uk::922ad574-0749-4e5b-a089-5a921f44c973" providerId="AD" clId="Web-{81A30617-67FB-BFEE-BA84-F5A6F32C211A}" dt="2025-11-30T23:15:12" v="75"/>
          <ac:spMkLst>
            <pc:docMk/>
            <pc:sldMk cId="779947066" sldId="260"/>
            <ac:spMk id="16" creationId="{EA67E988-5919-57BB-C7DE-D3EAD38A3045}"/>
          </ac:spMkLst>
        </pc:spChg>
        <pc:spChg chg="add del">
          <ac:chgData name="Liliia Pakhotina (2425344)" userId="S::2425344@student.uwtsd.ac.uk::922ad574-0749-4e5b-a089-5a921f44c973" providerId="AD" clId="Web-{81A30617-67FB-BFEE-BA84-F5A6F32C211A}" dt="2025-11-30T23:15:12" v="75"/>
          <ac:spMkLst>
            <pc:docMk/>
            <pc:sldMk cId="779947066" sldId="260"/>
            <ac:spMk id="18" creationId="{E20BB609-EF92-42DB-836C-0699A590B5CF}"/>
          </ac:spMkLst>
        </pc:spChg>
        <pc:spChg chg="add del">
          <ac:chgData name="Liliia Pakhotina (2425344)" userId="S::2425344@student.uwtsd.ac.uk::922ad574-0749-4e5b-a089-5a921f44c973" providerId="AD" clId="Web-{81A30617-67FB-BFEE-BA84-F5A6F32C211A}" dt="2025-11-30T23:15:12" v="75"/>
          <ac:spMkLst>
            <pc:docMk/>
            <pc:sldMk cId="779947066" sldId="260"/>
            <ac:spMk id="20" creationId="{ECF0998E-D577-43EA-A7B8-E3EC67F75955}"/>
          </ac:spMkLst>
        </pc:spChg>
        <pc:spChg chg="add del">
          <ac:chgData name="Liliia Pakhotina (2425344)" userId="S::2425344@student.uwtsd.ac.uk::922ad574-0749-4e5b-a089-5a921f44c973" providerId="AD" clId="Web-{81A30617-67FB-BFEE-BA84-F5A6F32C211A}" dt="2025-11-30T23:15:12" v="75"/>
          <ac:spMkLst>
            <pc:docMk/>
            <pc:sldMk cId="779947066" sldId="260"/>
            <ac:spMk id="22" creationId="{B2C335F7-F61C-4EB4-80F2-4B1438FE66BB}"/>
          </ac:spMkLst>
        </pc:spChg>
        <pc:spChg chg="add del">
          <ac:chgData name="Liliia Pakhotina (2425344)" userId="S::2425344@student.uwtsd.ac.uk::922ad574-0749-4e5b-a089-5a921f44c973" providerId="AD" clId="Web-{81A30617-67FB-BFEE-BA84-F5A6F32C211A}" dt="2025-11-30T23:15:12" v="75"/>
          <ac:spMkLst>
            <pc:docMk/>
            <pc:sldMk cId="779947066" sldId="260"/>
            <ac:spMk id="24" creationId="{E7DC364D-882B-4786-89FB-1703C1A5CFF0}"/>
          </ac:spMkLst>
        </pc:spChg>
        <pc:spChg chg="add del">
          <ac:chgData name="Liliia Pakhotina (2425344)" userId="S::2425344@student.uwtsd.ac.uk::922ad574-0749-4e5b-a089-5a921f44c973" providerId="AD" clId="Web-{81A30617-67FB-BFEE-BA84-F5A6F32C211A}" dt="2025-11-30T23:15:12" v="75"/>
          <ac:spMkLst>
            <pc:docMk/>
            <pc:sldMk cId="779947066" sldId="260"/>
            <ac:spMk id="26" creationId="{F1189494-2B67-46D2-93D6-A122A09BF6B2}"/>
          </ac:spMkLst>
        </pc:spChg>
        <pc:picChg chg="add del mod ord">
          <ac:chgData name="Liliia Pakhotina (2425344)" userId="S::2425344@student.uwtsd.ac.uk::922ad574-0749-4e5b-a089-5a921f44c973" providerId="AD" clId="Web-{81A30617-67FB-BFEE-BA84-F5A6F32C211A}" dt="2025-11-30T23:03:21.541" v="25"/>
          <ac:picMkLst>
            <pc:docMk/>
            <pc:sldMk cId="779947066" sldId="260"/>
            <ac:picMk id="4" creationId="{2E06BD01-4E5A-A1CA-30BC-B1EFFB0D2ACD}"/>
          </ac:picMkLst>
        </pc:picChg>
        <pc:picChg chg="add del mod">
          <ac:chgData name="Liliia Pakhotina (2425344)" userId="S::2425344@student.uwtsd.ac.uk::922ad574-0749-4e5b-a089-5a921f44c973" providerId="AD" clId="Web-{81A30617-67FB-BFEE-BA84-F5A6F32C211A}" dt="2025-11-30T23:03:30.838" v="28"/>
          <ac:picMkLst>
            <pc:docMk/>
            <pc:sldMk cId="779947066" sldId="260"/>
            <ac:picMk id="5" creationId="{A104BF06-44A3-B6C6-6D6D-B58AFA7FA80F}"/>
          </ac:picMkLst>
        </pc:picChg>
        <pc:picChg chg="add del mod">
          <ac:chgData name="Liliia Pakhotina (2425344)" userId="S::2425344@student.uwtsd.ac.uk::922ad574-0749-4e5b-a089-5a921f44c973" providerId="AD" clId="Web-{81A30617-67FB-BFEE-BA84-F5A6F32C211A}" dt="2025-11-30T23:03:11.322" v="23"/>
          <ac:picMkLst>
            <pc:docMk/>
            <pc:sldMk cId="779947066" sldId="260"/>
            <ac:picMk id="6" creationId="{AC4D3C49-0D5D-0BAB-0F00-043426DBC6AD}"/>
          </ac:picMkLst>
        </pc:picChg>
        <pc:picChg chg="add del mod">
          <ac:chgData name="Liliia Pakhotina (2425344)" userId="S::2425344@student.uwtsd.ac.uk::922ad574-0749-4e5b-a089-5a921f44c973" providerId="AD" clId="Web-{81A30617-67FB-BFEE-BA84-F5A6F32C211A}" dt="2025-12-01T00:30:53.003" v="343"/>
          <ac:picMkLst>
            <pc:docMk/>
            <pc:sldMk cId="779947066" sldId="260"/>
            <ac:picMk id="9" creationId="{89C3D51D-6FE1-08F1-3137-80F83F730AB1}"/>
          </ac:picMkLst>
        </pc:picChg>
        <pc:picChg chg="add mod">
          <ac:chgData name="Liliia Pakhotina (2425344)" userId="S::2425344@student.uwtsd.ac.uk::922ad574-0749-4e5b-a089-5a921f44c973" providerId="AD" clId="Web-{81A30617-67FB-BFEE-BA84-F5A6F32C211A}" dt="2025-11-30T23:27:44.357" v="139" actId="1076"/>
          <ac:picMkLst>
            <pc:docMk/>
            <pc:sldMk cId="779947066" sldId="260"/>
            <ac:picMk id="15" creationId="{46F14761-3829-1B8A-A82F-5A70DACF31EE}"/>
          </ac:picMkLst>
        </pc:picChg>
        <pc:picChg chg="add mod">
          <ac:chgData name="Liliia Pakhotina (2425344)" userId="S::2425344@student.uwtsd.ac.uk::922ad574-0749-4e5b-a089-5a921f44c973" providerId="AD" clId="Web-{81A30617-67FB-BFEE-BA84-F5A6F32C211A}" dt="2025-11-30T23:28:11" v="144" actId="1076"/>
          <ac:picMkLst>
            <pc:docMk/>
            <pc:sldMk cId="779947066" sldId="260"/>
            <ac:picMk id="17" creationId="{EDB89F89-B250-6980-4289-F91AD49648C1}"/>
          </ac:picMkLst>
        </pc:picChg>
      </pc:sldChg>
      <pc:sldChg chg="addSp delSp modSp new mod setBg">
        <pc:chgData name="Liliia Pakhotina (2425344)" userId="S::2425344@student.uwtsd.ac.uk::922ad574-0749-4e5b-a089-5a921f44c973" providerId="AD" clId="Web-{81A30617-67FB-BFEE-BA84-F5A6F32C211A}" dt="2025-12-01T00:30:44.487" v="342"/>
        <pc:sldMkLst>
          <pc:docMk/>
          <pc:sldMk cId="494037917" sldId="261"/>
        </pc:sldMkLst>
        <pc:spChg chg="del">
          <ac:chgData name="Liliia Pakhotina (2425344)" userId="S::2425344@student.uwtsd.ac.uk::922ad574-0749-4e5b-a089-5a921f44c973" providerId="AD" clId="Web-{81A30617-67FB-BFEE-BA84-F5A6F32C211A}" dt="2025-12-01T00:01:56.571" v="247"/>
          <ac:spMkLst>
            <pc:docMk/>
            <pc:sldMk cId="494037917" sldId="261"/>
            <ac:spMk id="2" creationId="{6AB496D9-CE63-855E-E42E-B3DC3DC4A6C6}"/>
          </ac:spMkLst>
        </pc:spChg>
        <pc:spChg chg="del">
          <ac:chgData name="Liliia Pakhotina (2425344)" userId="S::2425344@student.uwtsd.ac.uk::922ad574-0749-4e5b-a089-5a921f44c973" providerId="AD" clId="Web-{81A30617-67FB-BFEE-BA84-F5A6F32C211A}" dt="2025-11-30T23:28:50.549" v="147"/>
          <ac:spMkLst>
            <pc:docMk/>
            <pc:sldMk cId="494037917" sldId="261"/>
            <ac:spMk id="3" creationId="{35EF3822-0364-D6D1-091A-42967232DD21}"/>
          </ac:spMkLst>
        </pc:spChg>
        <pc:spChg chg="add mod">
          <ac:chgData name="Liliia Pakhotina (2425344)" userId="S::2425344@student.uwtsd.ac.uk::922ad574-0749-4e5b-a089-5a921f44c973" providerId="AD" clId="Web-{81A30617-67FB-BFEE-BA84-F5A6F32C211A}" dt="2025-12-01T00:02:29.339" v="255" actId="20577"/>
          <ac:spMkLst>
            <pc:docMk/>
            <pc:sldMk cId="494037917" sldId="261"/>
            <ac:spMk id="8" creationId="{3338619F-F438-5395-55A7-687A939879DB}"/>
          </ac:spMkLst>
        </pc:spChg>
        <pc:picChg chg="add del mod ord">
          <ac:chgData name="Liliia Pakhotina (2425344)" userId="S::2425344@student.uwtsd.ac.uk::922ad574-0749-4e5b-a089-5a921f44c973" providerId="AD" clId="Web-{81A30617-67FB-BFEE-BA84-F5A6F32C211A}" dt="2025-12-01T00:30:44.487" v="342"/>
          <ac:picMkLst>
            <pc:docMk/>
            <pc:sldMk cId="494037917" sldId="261"/>
            <ac:picMk id="4" creationId="{67DE4F2A-CB42-1E00-66D6-8CB0E194F43F}"/>
          </ac:picMkLst>
        </pc:picChg>
        <pc:picChg chg="add del mod">
          <ac:chgData name="Liliia Pakhotina (2425344)" userId="S::2425344@student.uwtsd.ac.uk::922ad574-0749-4e5b-a089-5a921f44c973" providerId="AD" clId="Web-{81A30617-67FB-BFEE-BA84-F5A6F32C211A}" dt="2025-11-30T23:37:15.336" v="174"/>
          <ac:picMkLst>
            <pc:docMk/>
            <pc:sldMk cId="494037917" sldId="261"/>
            <ac:picMk id="5" creationId="{E7563CE7-7D2C-18C9-BE2E-390E564CD0E2}"/>
          </ac:picMkLst>
        </pc:picChg>
        <pc:picChg chg="add mod">
          <ac:chgData name="Liliia Pakhotina (2425344)" userId="S::2425344@student.uwtsd.ac.uk::922ad574-0749-4e5b-a089-5a921f44c973" providerId="AD" clId="Web-{81A30617-67FB-BFEE-BA84-F5A6F32C211A}" dt="2025-11-30T23:37:04.492" v="171" actId="14100"/>
          <ac:picMkLst>
            <pc:docMk/>
            <pc:sldMk cId="494037917" sldId="261"/>
            <ac:picMk id="6" creationId="{E68254F4-AB5B-F465-230F-6D7E2AD0CE88}"/>
          </ac:picMkLst>
        </pc:picChg>
        <pc:picChg chg="add mod">
          <ac:chgData name="Liliia Pakhotina (2425344)" userId="S::2425344@student.uwtsd.ac.uk::922ad574-0749-4e5b-a089-5a921f44c973" providerId="AD" clId="Web-{81A30617-67FB-BFEE-BA84-F5A6F32C211A}" dt="2025-11-30T23:37:44.837" v="179" actId="14100"/>
          <ac:picMkLst>
            <pc:docMk/>
            <pc:sldMk cId="494037917" sldId="261"/>
            <ac:picMk id="7" creationId="{3F7F864E-03C5-E8FF-9710-4E3A5586EFE3}"/>
          </ac:picMkLst>
        </pc:picChg>
      </pc:sldChg>
      <pc:sldChg chg="addSp delSp modSp new mod setBg">
        <pc:chgData name="Liliia Pakhotina (2425344)" userId="S::2425344@student.uwtsd.ac.uk::922ad574-0749-4e5b-a089-5a921f44c973" providerId="AD" clId="Web-{81A30617-67FB-BFEE-BA84-F5A6F32C211A}" dt="2025-12-01T00:30:29.033" v="341"/>
        <pc:sldMkLst>
          <pc:docMk/>
          <pc:sldMk cId="3011833172" sldId="262"/>
        </pc:sldMkLst>
        <pc:spChg chg="del">
          <ac:chgData name="Liliia Pakhotina (2425344)" userId="S::2425344@student.uwtsd.ac.uk::922ad574-0749-4e5b-a089-5a921f44c973" providerId="AD" clId="Web-{81A30617-67FB-BFEE-BA84-F5A6F32C211A}" dt="2025-12-01T00:03:50.427" v="257"/>
          <ac:spMkLst>
            <pc:docMk/>
            <pc:sldMk cId="3011833172" sldId="262"/>
            <ac:spMk id="2" creationId="{F5B6BFE5-C437-DBAE-414F-1107234981F8}"/>
          </ac:spMkLst>
        </pc:spChg>
        <pc:spChg chg="del">
          <ac:chgData name="Liliia Pakhotina (2425344)" userId="S::2425344@student.uwtsd.ac.uk::922ad574-0749-4e5b-a089-5a921f44c973" providerId="AD" clId="Web-{81A30617-67FB-BFEE-BA84-F5A6F32C211A}" dt="2025-12-01T00:03:57.364" v="258"/>
          <ac:spMkLst>
            <pc:docMk/>
            <pc:sldMk cId="3011833172" sldId="262"/>
            <ac:spMk id="3" creationId="{28490CAA-B438-B1F3-AD8B-AA8FEC32C03A}"/>
          </ac:spMkLst>
        </pc:spChg>
        <pc:spChg chg="add mod">
          <ac:chgData name="Liliia Pakhotina (2425344)" userId="S::2425344@student.uwtsd.ac.uk::922ad574-0749-4e5b-a089-5a921f44c973" providerId="AD" clId="Web-{81A30617-67FB-BFEE-BA84-F5A6F32C211A}" dt="2025-12-01T00:12:18.398" v="325" actId="1076"/>
          <ac:spMkLst>
            <pc:docMk/>
            <pc:sldMk cId="3011833172" sldId="262"/>
            <ac:spMk id="6" creationId="{54C8E39B-5BB3-BC73-4A85-036CFD4BEEA1}"/>
          </ac:spMkLst>
        </pc:spChg>
        <pc:spChg chg="add mod">
          <ac:chgData name="Liliia Pakhotina (2425344)" userId="S::2425344@student.uwtsd.ac.uk::922ad574-0749-4e5b-a089-5a921f44c973" providerId="AD" clId="Web-{81A30617-67FB-BFEE-BA84-F5A6F32C211A}" dt="2025-12-01T00:11:37.413" v="323" actId="14100"/>
          <ac:spMkLst>
            <pc:docMk/>
            <pc:sldMk cId="3011833172" sldId="262"/>
            <ac:spMk id="7" creationId="{141E6CCB-9DF5-4151-B395-B0C7748C7471}"/>
          </ac:spMkLst>
        </pc:spChg>
        <pc:spChg chg="add">
          <ac:chgData name="Liliia Pakhotina (2425344)" userId="S::2425344@student.uwtsd.ac.uk::922ad574-0749-4e5b-a089-5a921f44c973" providerId="AD" clId="Web-{81A30617-67FB-BFEE-BA84-F5A6F32C211A}" dt="2025-12-01T00:04:23.678" v="262"/>
          <ac:spMkLst>
            <pc:docMk/>
            <pc:sldMk cId="3011833172" sldId="262"/>
            <ac:spMk id="9" creationId="{E20BB609-EF92-42DB-836C-0699A590B5CF}"/>
          </ac:spMkLst>
        </pc:spChg>
        <pc:picChg chg="add del mod">
          <ac:chgData name="Liliia Pakhotina (2425344)" userId="S::2425344@student.uwtsd.ac.uk::922ad574-0749-4e5b-a089-5a921f44c973" providerId="AD" clId="Web-{81A30617-67FB-BFEE-BA84-F5A6F32C211A}" dt="2025-12-01T00:30:29.033" v="341"/>
          <ac:picMkLst>
            <pc:docMk/>
            <pc:sldMk cId="3011833172" sldId="262"/>
            <ac:picMk id="4" creationId="{C2CC9E4C-C961-7F0B-A5E0-9C97C03184D5}"/>
          </ac:picMkLst>
        </pc:picChg>
        <pc:picChg chg="add mod">
          <ac:chgData name="Liliia Pakhotina (2425344)" userId="S::2425344@student.uwtsd.ac.uk::922ad574-0749-4e5b-a089-5a921f44c973" providerId="AD" clId="Web-{81A30617-67FB-BFEE-BA84-F5A6F32C211A}" dt="2025-12-01T00:12:24.414" v="327" actId="1076"/>
          <ac:picMkLst>
            <pc:docMk/>
            <pc:sldMk cId="3011833172" sldId="262"/>
            <ac:picMk id="5" creationId="{928A790A-90FE-C73E-E4DA-1361504184C8}"/>
          </ac:picMkLst>
        </pc:picChg>
      </pc:sldChg>
      <pc:sldChg chg="addSp delSp modSp new mod setBg">
        <pc:chgData name="Liliia Pakhotina (2425344)" userId="S::2425344@student.uwtsd.ac.uk::922ad574-0749-4e5b-a089-5a921f44c973" providerId="AD" clId="Web-{81A30617-67FB-BFEE-BA84-F5A6F32C211A}" dt="2025-12-01T00:36:48.936" v="360" actId="1076"/>
        <pc:sldMkLst>
          <pc:docMk/>
          <pc:sldMk cId="4284270767" sldId="263"/>
        </pc:sldMkLst>
        <pc:spChg chg="del">
          <ac:chgData name="Liliia Pakhotina (2425344)" userId="S::2425344@student.uwtsd.ac.uk::922ad574-0749-4e5b-a089-5a921f44c973" providerId="AD" clId="Web-{81A30617-67FB-BFEE-BA84-F5A6F32C211A}" dt="2025-12-01T00:12:50.618" v="329"/>
          <ac:spMkLst>
            <pc:docMk/>
            <pc:sldMk cId="4284270767" sldId="263"/>
            <ac:spMk id="2" creationId="{3C4CCB50-1D71-8BA4-1FF3-FBFD5D0D9D23}"/>
          </ac:spMkLst>
        </pc:spChg>
        <pc:spChg chg="del mod">
          <ac:chgData name="Liliia Pakhotina (2425344)" userId="S::2425344@student.uwtsd.ac.uk::922ad574-0749-4e5b-a089-5a921f44c973" providerId="AD" clId="Web-{81A30617-67FB-BFEE-BA84-F5A6F32C211A}" dt="2025-12-01T00:12:53.868" v="331"/>
          <ac:spMkLst>
            <pc:docMk/>
            <pc:sldMk cId="4284270767" sldId="263"/>
            <ac:spMk id="3" creationId="{7F5846D6-0448-55AA-8864-D595B68B8E41}"/>
          </ac:spMkLst>
        </pc:spChg>
        <pc:spChg chg="add mod">
          <ac:chgData name="Liliia Pakhotina (2425344)" userId="S::2425344@student.uwtsd.ac.uk::922ad574-0749-4e5b-a089-5a921f44c973" providerId="AD" clId="Web-{81A30617-67FB-BFEE-BA84-F5A6F32C211A}" dt="2025-12-01T00:34:19.981" v="357" actId="1076"/>
          <ac:spMkLst>
            <pc:docMk/>
            <pc:sldMk cId="4284270767" sldId="263"/>
            <ac:spMk id="5" creationId="{CBF50B25-422C-7ED7-883C-93862D69EBC7}"/>
          </ac:spMkLst>
        </pc:spChg>
        <pc:picChg chg="add del mod">
          <ac:chgData name="Liliia Pakhotina (2425344)" userId="S::2425344@student.uwtsd.ac.uk::922ad574-0749-4e5b-a089-5a921f44c973" providerId="AD" clId="Web-{81A30617-67FB-BFEE-BA84-F5A6F32C211A}" dt="2025-12-01T00:30:17.065" v="340"/>
          <ac:picMkLst>
            <pc:docMk/>
            <pc:sldMk cId="4284270767" sldId="263"/>
            <ac:picMk id="4" creationId="{8377F8BE-B902-94CD-70F4-398E07B96BB8}"/>
          </ac:picMkLst>
        </pc:picChg>
        <pc:picChg chg="add mod">
          <ac:chgData name="Liliia Pakhotina (2425344)" userId="S::2425344@student.uwtsd.ac.uk::922ad574-0749-4e5b-a089-5a921f44c973" providerId="AD" clId="Web-{81A30617-67FB-BFEE-BA84-F5A6F32C211A}" dt="2025-12-01T00:36:48.936" v="360" actId="1076"/>
          <ac:picMkLst>
            <pc:docMk/>
            <pc:sldMk cId="4284270767" sldId="263"/>
            <ac:picMk id="6" creationId="{E865EE10-6EF5-EA53-8A52-39AD0E2B585D}"/>
          </ac:picMkLst>
        </pc:picChg>
      </pc:sldChg>
      <pc:sldChg chg="addSp modSp new mod setBg">
        <pc:chgData name="Liliia Pakhotina (2425344)" userId="S::2425344@student.uwtsd.ac.uk::922ad574-0749-4e5b-a089-5a921f44c973" providerId="AD" clId="Web-{81A30617-67FB-BFEE-BA84-F5A6F32C211A}" dt="2025-12-01T01:11:19.577" v="379" actId="1076"/>
        <pc:sldMkLst>
          <pc:docMk/>
          <pc:sldMk cId="818341609" sldId="264"/>
        </pc:sldMkLst>
        <pc:spChg chg="mod">
          <ac:chgData name="Liliia Pakhotina (2425344)" userId="S::2425344@student.uwtsd.ac.uk::922ad574-0749-4e5b-a089-5a921f44c973" providerId="AD" clId="Web-{81A30617-67FB-BFEE-BA84-F5A6F32C211A}" dt="2025-12-01T01:10:38.592" v="374"/>
          <ac:spMkLst>
            <pc:docMk/>
            <pc:sldMk cId="818341609" sldId="264"/>
            <ac:spMk id="2" creationId="{3747B595-53DB-9ABA-D3A5-BDDC0934CFCE}"/>
          </ac:spMkLst>
        </pc:spChg>
        <pc:spChg chg="mod ord">
          <ac:chgData name="Liliia Pakhotina (2425344)" userId="S::2425344@student.uwtsd.ac.uk::922ad574-0749-4e5b-a089-5a921f44c973" providerId="AD" clId="Web-{81A30617-67FB-BFEE-BA84-F5A6F32C211A}" dt="2025-12-01T01:11:19.577" v="379" actId="1076"/>
          <ac:spMkLst>
            <pc:docMk/>
            <pc:sldMk cId="818341609" sldId="264"/>
            <ac:spMk id="3" creationId="{236BAB79-B747-7885-CE4B-AF82AD5FBD12}"/>
          </ac:spMkLst>
        </pc:spChg>
        <pc:spChg chg="add">
          <ac:chgData name="Liliia Pakhotina (2425344)" userId="S::2425344@student.uwtsd.ac.uk::922ad574-0749-4e5b-a089-5a921f44c973" providerId="AD" clId="Web-{81A30617-67FB-BFEE-BA84-F5A6F32C211A}" dt="2025-12-01T01:10:38.592" v="374"/>
          <ac:spMkLst>
            <pc:docMk/>
            <pc:sldMk cId="818341609" sldId="264"/>
            <ac:spMk id="9" creationId="{4065D9BE-A58D-6E8A-D4A2-5056F3C5E9CA}"/>
          </ac:spMkLst>
        </pc:spChg>
        <pc:spChg chg="add">
          <ac:chgData name="Liliia Pakhotina (2425344)" userId="S::2425344@student.uwtsd.ac.uk::922ad574-0749-4e5b-a089-5a921f44c973" providerId="AD" clId="Web-{81A30617-67FB-BFEE-BA84-F5A6F32C211A}" dt="2025-12-01T01:10:38.592" v="374"/>
          <ac:spMkLst>
            <pc:docMk/>
            <pc:sldMk cId="818341609" sldId="264"/>
            <ac:spMk id="11" creationId="{A745E793-BC99-8991-71CD-53FFBB6A8F69}"/>
          </ac:spMkLst>
        </pc:spChg>
        <pc:picChg chg="add mod">
          <ac:chgData name="Liliia Pakhotina (2425344)" userId="S::2425344@student.uwtsd.ac.uk::922ad574-0749-4e5b-a089-5a921f44c973" providerId="AD" clId="Web-{81A30617-67FB-BFEE-BA84-F5A6F32C211A}" dt="2025-12-01T01:10:38.592" v="374"/>
          <ac:picMkLst>
            <pc:docMk/>
            <pc:sldMk cId="818341609" sldId="264"/>
            <ac:picMk id="4" creationId="{B0C28755-E8E6-10E0-D005-37BBA94295F8}"/>
          </ac:picMkLst>
        </pc:picChg>
      </pc:sldChg>
    </pc:docChg>
  </pc:docChgLst>
  <pc:docChgLst>
    <pc:chgData name="Liliia Pakhotina (2425344)" userId="S::2425344@student.uwtsd.ac.uk::922ad574-0749-4e5b-a089-5a921f44c973" providerId="AD" clId="Web-{3F46DC38-C375-FB18-96B9-57A6111FE847}"/>
    <pc:docChg chg="addSld modSld">
      <pc:chgData name="Liliia Pakhotina (2425344)" userId="S::2425344@student.uwtsd.ac.uk::922ad574-0749-4e5b-a089-5a921f44c973" providerId="AD" clId="Web-{3F46DC38-C375-FB18-96B9-57A6111FE847}" dt="2025-12-01T07:20:19.614" v="340"/>
      <pc:docMkLst>
        <pc:docMk/>
      </pc:docMkLst>
      <pc:sldChg chg="modSp addAnim">
        <pc:chgData name="Liliia Pakhotina (2425344)" userId="S::2425344@student.uwtsd.ac.uk::922ad574-0749-4e5b-a089-5a921f44c973" providerId="AD" clId="Web-{3F46DC38-C375-FB18-96B9-57A6111FE847}" dt="2025-12-01T07:01:24.921" v="284"/>
        <pc:sldMkLst>
          <pc:docMk/>
          <pc:sldMk cId="3033483229" sldId="258"/>
        </pc:sldMkLst>
        <pc:spChg chg="mod">
          <ac:chgData name="Liliia Pakhotina (2425344)" userId="S::2425344@student.uwtsd.ac.uk::922ad574-0749-4e5b-a089-5a921f44c973" providerId="AD" clId="Web-{3F46DC38-C375-FB18-96B9-57A6111FE847}" dt="2025-12-01T07:01:12.280" v="283" actId="1076"/>
          <ac:spMkLst>
            <pc:docMk/>
            <pc:sldMk cId="3033483229" sldId="258"/>
            <ac:spMk id="2" creationId="{53443DA6-0A82-CF64-C3F7-59FD26DF5D22}"/>
          </ac:spMkLst>
        </pc:spChg>
      </pc:sldChg>
      <pc:sldChg chg="addAnim">
        <pc:chgData name="Liliia Pakhotina (2425344)" userId="S::2425344@student.uwtsd.ac.uk::922ad574-0749-4e5b-a089-5a921f44c973" providerId="AD" clId="Web-{3F46DC38-C375-FB18-96B9-57A6111FE847}" dt="2025-12-01T07:01:57.797" v="287"/>
        <pc:sldMkLst>
          <pc:docMk/>
          <pc:sldMk cId="3086287724" sldId="259"/>
        </pc:sldMkLst>
      </pc:sldChg>
      <pc:sldChg chg="addAnim">
        <pc:chgData name="Liliia Pakhotina (2425344)" userId="S::2425344@student.uwtsd.ac.uk::922ad574-0749-4e5b-a089-5a921f44c973" providerId="AD" clId="Web-{3F46DC38-C375-FB18-96B9-57A6111FE847}" dt="2025-12-01T07:02:26.408" v="290"/>
        <pc:sldMkLst>
          <pc:docMk/>
          <pc:sldMk cId="779947066" sldId="260"/>
        </pc:sldMkLst>
      </pc:sldChg>
      <pc:sldChg chg="addAnim">
        <pc:chgData name="Liliia Pakhotina (2425344)" userId="S::2425344@student.uwtsd.ac.uk::922ad574-0749-4e5b-a089-5a921f44c973" providerId="AD" clId="Web-{3F46DC38-C375-FB18-96B9-57A6111FE847}" dt="2025-12-01T07:02:47.706" v="293"/>
        <pc:sldMkLst>
          <pc:docMk/>
          <pc:sldMk cId="494037917" sldId="261"/>
        </pc:sldMkLst>
      </pc:sldChg>
      <pc:sldChg chg="addAnim">
        <pc:chgData name="Liliia Pakhotina (2425344)" userId="S::2425344@student.uwtsd.ac.uk::922ad574-0749-4e5b-a089-5a921f44c973" providerId="AD" clId="Web-{3F46DC38-C375-FB18-96B9-57A6111FE847}" dt="2025-12-01T07:03:12.050" v="296"/>
        <pc:sldMkLst>
          <pc:docMk/>
          <pc:sldMk cId="3011833172" sldId="262"/>
        </pc:sldMkLst>
      </pc:sldChg>
      <pc:sldChg chg="addAnim">
        <pc:chgData name="Liliia Pakhotina (2425344)" userId="S::2425344@student.uwtsd.ac.uk::922ad574-0749-4e5b-a089-5a921f44c973" providerId="AD" clId="Web-{3F46DC38-C375-FB18-96B9-57A6111FE847}" dt="2025-12-01T07:04:13.802" v="298"/>
        <pc:sldMkLst>
          <pc:docMk/>
          <pc:sldMk cId="4284270767" sldId="263"/>
        </pc:sldMkLst>
      </pc:sldChg>
      <pc:sldChg chg="addAnim">
        <pc:chgData name="Liliia Pakhotina (2425344)" userId="S::2425344@student.uwtsd.ac.uk::922ad574-0749-4e5b-a089-5a921f44c973" providerId="AD" clId="Web-{3F46DC38-C375-FB18-96B9-57A6111FE847}" dt="2025-12-01T07:04:52.632" v="306"/>
        <pc:sldMkLst>
          <pc:docMk/>
          <pc:sldMk cId="818341609" sldId="264"/>
        </pc:sldMkLst>
      </pc:sldChg>
      <pc:sldChg chg="addAnim">
        <pc:chgData name="Liliia Pakhotina (2425344)" userId="S::2425344@student.uwtsd.ac.uk::922ad574-0749-4e5b-a089-5a921f44c973" providerId="AD" clId="Web-{3F46DC38-C375-FB18-96B9-57A6111FE847}" dt="2025-12-01T07:05:22.226" v="310"/>
        <pc:sldMkLst>
          <pc:docMk/>
          <pc:sldMk cId="2396579899" sldId="265"/>
        </pc:sldMkLst>
      </pc:sldChg>
      <pc:sldChg chg="addAnim">
        <pc:chgData name="Liliia Pakhotina (2425344)" userId="S::2425344@student.uwtsd.ac.uk::922ad574-0749-4e5b-a089-5a921f44c973" providerId="AD" clId="Web-{3F46DC38-C375-FB18-96B9-57A6111FE847}" dt="2025-12-01T07:05:45.867" v="313"/>
        <pc:sldMkLst>
          <pc:docMk/>
          <pc:sldMk cId="1907033229" sldId="266"/>
        </pc:sldMkLst>
      </pc:sldChg>
      <pc:sldChg chg="addAnim">
        <pc:chgData name="Liliia Pakhotina (2425344)" userId="S::2425344@student.uwtsd.ac.uk::922ad574-0749-4e5b-a089-5a921f44c973" providerId="AD" clId="Web-{3F46DC38-C375-FB18-96B9-57A6111FE847}" dt="2025-12-01T07:06:02.227" v="315"/>
        <pc:sldMkLst>
          <pc:docMk/>
          <pc:sldMk cId="3559618735" sldId="267"/>
        </pc:sldMkLst>
      </pc:sldChg>
      <pc:sldChg chg="addAnim">
        <pc:chgData name="Liliia Pakhotina (2425344)" userId="S::2425344@student.uwtsd.ac.uk::922ad574-0749-4e5b-a089-5a921f44c973" providerId="AD" clId="Web-{3F46DC38-C375-FB18-96B9-57A6111FE847}" dt="2025-12-01T07:06:13.212" v="317"/>
        <pc:sldMkLst>
          <pc:docMk/>
          <pc:sldMk cId="1153671961" sldId="268"/>
        </pc:sldMkLst>
      </pc:sldChg>
      <pc:sldChg chg="addAnim">
        <pc:chgData name="Liliia Pakhotina (2425344)" userId="S::2425344@student.uwtsd.ac.uk::922ad574-0749-4e5b-a089-5a921f44c973" providerId="AD" clId="Web-{3F46DC38-C375-FB18-96B9-57A6111FE847}" dt="2025-12-01T07:06:28.087" v="319"/>
        <pc:sldMkLst>
          <pc:docMk/>
          <pc:sldMk cId="265211943" sldId="269"/>
        </pc:sldMkLst>
      </pc:sldChg>
      <pc:sldChg chg="addAnim">
        <pc:chgData name="Liliia Pakhotina (2425344)" userId="S::2425344@student.uwtsd.ac.uk::922ad574-0749-4e5b-a089-5a921f44c973" providerId="AD" clId="Web-{3F46DC38-C375-FB18-96B9-57A6111FE847}" dt="2025-12-01T07:06:33.478" v="320"/>
        <pc:sldMkLst>
          <pc:docMk/>
          <pc:sldMk cId="933820786" sldId="270"/>
        </pc:sldMkLst>
      </pc:sldChg>
      <pc:sldChg chg="delSp delAnim">
        <pc:chgData name="Liliia Pakhotina (2425344)" userId="S::2425344@student.uwtsd.ac.uk::922ad574-0749-4e5b-a089-5a921f44c973" providerId="AD" clId="Web-{3F46DC38-C375-FB18-96B9-57A6111FE847}" dt="2025-12-01T07:20:19.614" v="340"/>
        <pc:sldMkLst>
          <pc:docMk/>
          <pc:sldMk cId="2555855564" sldId="271"/>
        </pc:sldMkLst>
        <pc:picChg chg="del">
          <ac:chgData name="Liliia Pakhotina (2425344)" userId="S::2425344@student.uwtsd.ac.uk::922ad574-0749-4e5b-a089-5a921f44c973" providerId="AD" clId="Web-{3F46DC38-C375-FB18-96B9-57A6111FE847}" dt="2025-12-01T07:20:19.614" v="340"/>
          <ac:picMkLst>
            <pc:docMk/>
            <pc:sldMk cId="2555855564" sldId="271"/>
            <ac:picMk id="3" creationId="{EFF85A97-4606-884F-07C0-657A038695BE}"/>
          </ac:picMkLst>
        </pc:picChg>
      </pc:sldChg>
      <pc:sldChg chg="addSp delSp modSp addAnim">
        <pc:chgData name="Liliia Pakhotina (2425344)" userId="S::2425344@student.uwtsd.ac.uk::922ad574-0749-4e5b-a089-5a921f44c973" providerId="AD" clId="Web-{3F46DC38-C375-FB18-96B9-57A6111FE847}" dt="2025-12-01T07:07:01.510" v="322"/>
        <pc:sldMkLst>
          <pc:docMk/>
          <pc:sldMk cId="320705621" sldId="273"/>
        </pc:sldMkLst>
        <pc:spChg chg="del">
          <ac:chgData name="Liliia Pakhotina (2425344)" userId="S::2425344@student.uwtsd.ac.uk::922ad574-0749-4e5b-a089-5a921f44c973" providerId="AD" clId="Web-{3F46DC38-C375-FB18-96B9-57A6111FE847}" dt="2025-12-01T06:03:37.265" v="3"/>
          <ac:spMkLst>
            <pc:docMk/>
            <pc:sldMk cId="320705621" sldId="273"/>
            <ac:spMk id="2" creationId="{61F9FA48-FD96-88AD-13FF-9CA61895F3DE}"/>
          </ac:spMkLst>
        </pc:spChg>
        <pc:spChg chg="mod">
          <ac:chgData name="Liliia Pakhotina (2425344)" userId="S::2425344@student.uwtsd.ac.uk::922ad574-0749-4e5b-a089-5a921f44c973" providerId="AD" clId="Web-{3F46DC38-C375-FB18-96B9-57A6111FE847}" dt="2025-12-01T06:08:38.389" v="31" actId="1076"/>
          <ac:spMkLst>
            <pc:docMk/>
            <pc:sldMk cId="320705621" sldId="273"/>
            <ac:spMk id="4" creationId="{AA2754C4-F403-BF53-9784-D0B55F20CCF9}"/>
          </ac:spMkLst>
        </pc:spChg>
        <pc:spChg chg="add mod">
          <ac:chgData name="Liliia Pakhotina (2425344)" userId="S::2425344@student.uwtsd.ac.uk::922ad574-0749-4e5b-a089-5a921f44c973" providerId="AD" clId="Web-{3F46DC38-C375-FB18-96B9-57A6111FE847}" dt="2025-12-01T06:08:44.077" v="32" actId="1076"/>
          <ac:spMkLst>
            <pc:docMk/>
            <pc:sldMk cId="320705621" sldId="273"/>
            <ac:spMk id="5" creationId="{14C8BD6C-C636-ECFC-445A-52DED44B3347}"/>
          </ac:spMkLst>
        </pc:spChg>
        <pc:picChg chg="add mod">
          <ac:chgData name="Liliia Pakhotina (2425344)" userId="S::2425344@student.uwtsd.ac.uk::922ad574-0749-4e5b-a089-5a921f44c973" providerId="AD" clId="Web-{3F46DC38-C375-FB18-96B9-57A6111FE847}" dt="2025-12-01T06:03:27.467" v="2" actId="14100"/>
          <ac:picMkLst>
            <pc:docMk/>
            <pc:sldMk cId="320705621" sldId="273"/>
            <ac:picMk id="3" creationId="{A2590521-D0F3-907A-CF31-86501A1F6FF7}"/>
          </ac:picMkLst>
        </pc:picChg>
      </pc:sldChg>
      <pc:sldChg chg="addSp delSp modSp new addAnim">
        <pc:chgData name="Liliia Pakhotina (2425344)" userId="S::2425344@student.uwtsd.ac.uk::922ad574-0749-4e5b-a089-5a921f44c973" providerId="AD" clId="Web-{3F46DC38-C375-FB18-96B9-57A6111FE847}" dt="2025-12-01T07:11:23.900" v="339" actId="20577"/>
        <pc:sldMkLst>
          <pc:docMk/>
          <pc:sldMk cId="3582098737" sldId="274"/>
        </pc:sldMkLst>
        <pc:spChg chg="mod">
          <ac:chgData name="Liliia Pakhotina (2425344)" userId="S::2425344@student.uwtsd.ac.uk::922ad574-0749-4e5b-a089-5a921f44c973" providerId="AD" clId="Web-{3F46DC38-C375-FB18-96B9-57A6111FE847}" dt="2025-12-01T07:11:23.900" v="339" actId="20577"/>
          <ac:spMkLst>
            <pc:docMk/>
            <pc:sldMk cId="3582098737" sldId="274"/>
            <ac:spMk id="2" creationId="{AAE20DD0-4341-0B32-7255-1C05BAA3D2A5}"/>
          </ac:spMkLst>
        </pc:spChg>
        <pc:spChg chg="del">
          <ac:chgData name="Liliia Pakhotina (2425344)" userId="S::2425344@student.uwtsd.ac.uk::922ad574-0749-4e5b-a089-5a921f44c973" providerId="AD" clId="Web-{3F46DC38-C375-FB18-96B9-57A6111FE847}" dt="2025-12-01T06:09:30.283" v="34"/>
          <ac:spMkLst>
            <pc:docMk/>
            <pc:sldMk cId="3582098737" sldId="274"/>
            <ac:spMk id="3" creationId="{FA8A79D5-B76B-C193-1FB7-FA05CC3BC786}"/>
          </ac:spMkLst>
        </pc:spChg>
        <pc:spChg chg="mod">
          <ac:chgData name="Liliia Pakhotina (2425344)" userId="S::2425344@student.uwtsd.ac.uk::922ad574-0749-4e5b-a089-5a921f44c973" providerId="AD" clId="Web-{3F46DC38-C375-FB18-96B9-57A6111FE847}" dt="2025-12-01T06:28:54.318" v="77" actId="1076"/>
          <ac:spMkLst>
            <pc:docMk/>
            <pc:sldMk cId="3582098737" sldId="274"/>
            <ac:spMk id="4" creationId="{799A73EE-6A47-43D2-CD06-752AA670DA62}"/>
          </ac:spMkLst>
        </pc:spChg>
        <pc:spChg chg="add mod">
          <ac:chgData name="Liliia Pakhotina (2425344)" userId="S::2425344@student.uwtsd.ac.uk::922ad574-0749-4e5b-a089-5a921f44c973" providerId="AD" clId="Web-{3F46DC38-C375-FB18-96B9-57A6111FE847}" dt="2025-12-01T06:23:16.093" v="72" actId="1076"/>
          <ac:spMkLst>
            <pc:docMk/>
            <pc:sldMk cId="3582098737" sldId="274"/>
            <ac:spMk id="6" creationId="{288F6C5F-2C26-67B3-3D42-8869F702C7BA}"/>
          </ac:spMkLst>
        </pc:spChg>
        <pc:picChg chg="add mod ord">
          <ac:chgData name="Liliia Pakhotina (2425344)" userId="S::2425344@student.uwtsd.ac.uk::922ad574-0749-4e5b-a089-5a921f44c973" providerId="AD" clId="Web-{3F46DC38-C375-FB18-96B9-57A6111FE847}" dt="2025-12-01T06:10:12.176" v="43"/>
          <ac:picMkLst>
            <pc:docMk/>
            <pc:sldMk cId="3582098737" sldId="274"/>
            <ac:picMk id="5" creationId="{B7F897A9-4F7F-A22A-6346-D8E2A196BC3E}"/>
          </ac:picMkLst>
        </pc:picChg>
        <pc:picChg chg="add mod">
          <ac:chgData name="Liliia Pakhotina (2425344)" userId="S::2425344@student.uwtsd.ac.uk::922ad574-0749-4e5b-a089-5a921f44c973" providerId="AD" clId="Web-{3F46DC38-C375-FB18-96B9-57A6111FE847}" dt="2025-12-01T06:28:49.474" v="76" actId="1076"/>
          <ac:picMkLst>
            <pc:docMk/>
            <pc:sldMk cId="3582098737" sldId="274"/>
            <ac:picMk id="7" creationId="{87FD6F4E-85AE-06CE-C0A9-A50808AEA981}"/>
          </ac:picMkLst>
        </pc:picChg>
      </pc:sldChg>
      <pc:sldChg chg="addSp delSp modSp new mod setBg modClrScheme addAnim setClrOvrMap chgLayout">
        <pc:chgData name="Liliia Pakhotina (2425344)" userId="S::2425344@student.uwtsd.ac.uk::922ad574-0749-4e5b-a089-5a921f44c973" providerId="AD" clId="Web-{3F46DC38-C375-FB18-96B9-57A6111FE847}" dt="2025-12-01T07:07:31.307" v="327"/>
        <pc:sldMkLst>
          <pc:docMk/>
          <pc:sldMk cId="3127782802" sldId="275"/>
        </pc:sldMkLst>
        <pc:spChg chg="mod ord">
          <ac:chgData name="Liliia Pakhotina (2425344)" userId="S::2425344@student.uwtsd.ac.uk::922ad574-0749-4e5b-a089-5a921f44c973" providerId="AD" clId="Web-{3F46DC38-C375-FB18-96B9-57A6111FE847}" dt="2025-12-01T06:57:16.873" v="257" actId="1076"/>
          <ac:spMkLst>
            <pc:docMk/>
            <pc:sldMk cId="3127782802" sldId="275"/>
            <ac:spMk id="2" creationId="{742F6BB0-28E5-FCF1-4580-14304F8F97AA}"/>
          </ac:spMkLst>
        </pc:spChg>
        <pc:spChg chg="del mod ord">
          <ac:chgData name="Liliia Pakhotina (2425344)" userId="S::2425344@student.uwtsd.ac.uk::922ad574-0749-4e5b-a089-5a921f44c973" providerId="AD" clId="Web-{3F46DC38-C375-FB18-96B9-57A6111FE847}" dt="2025-12-01T06:30:04.508" v="81"/>
          <ac:spMkLst>
            <pc:docMk/>
            <pc:sldMk cId="3127782802" sldId="275"/>
            <ac:spMk id="3" creationId="{F12B41DD-3876-3B68-4E49-954D7C906D8E}"/>
          </ac:spMkLst>
        </pc:spChg>
        <pc:spChg chg="del">
          <ac:chgData name="Liliia Pakhotina (2425344)" userId="S::2425344@student.uwtsd.ac.uk::922ad574-0749-4e5b-a089-5a921f44c973" providerId="AD" clId="Web-{3F46DC38-C375-FB18-96B9-57A6111FE847}" dt="2025-12-01T06:30:00.758" v="80"/>
          <ac:spMkLst>
            <pc:docMk/>
            <pc:sldMk cId="3127782802" sldId="275"/>
            <ac:spMk id="4" creationId="{2CDE92A2-9CD2-365A-6EB4-8A441EB04B84}"/>
          </ac:spMkLst>
        </pc:spChg>
        <pc:spChg chg="add del">
          <ac:chgData name="Liliia Pakhotina (2425344)" userId="S::2425344@student.uwtsd.ac.uk::922ad574-0749-4e5b-a089-5a921f44c973" providerId="AD" clId="Web-{3F46DC38-C375-FB18-96B9-57A6111FE847}" dt="2025-12-01T06:38:24.584" v="115"/>
          <ac:spMkLst>
            <pc:docMk/>
            <pc:sldMk cId="3127782802" sldId="275"/>
            <ac:spMk id="8" creationId="{774A975B-A886-5202-0489-6965514A0D14}"/>
          </ac:spMkLst>
        </pc:spChg>
        <pc:spChg chg="add mod">
          <ac:chgData name="Liliia Pakhotina (2425344)" userId="S::2425344@student.uwtsd.ac.uk::922ad574-0749-4e5b-a089-5a921f44c973" providerId="AD" clId="Web-{3F46DC38-C375-FB18-96B9-57A6111FE847}" dt="2025-12-01T06:41:32.806" v="144" actId="20577"/>
          <ac:spMkLst>
            <pc:docMk/>
            <pc:sldMk cId="3127782802" sldId="275"/>
            <ac:spMk id="9" creationId="{738E6166-B47C-639B-8CBF-46FEBAF217BD}"/>
          </ac:spMkLst>
        </pc:spChg>
        <pc:spChg chg="add del">
          <ac:chgData name="Liliia Pakhotina (2425344)" userId="S::2425344@student.uwtsd.ac.uk::922ad574-0749-4e5b-a089-5a921f44c973" providerId="AD" clId="Web-{3F46DC38-C375-FB18-96B9-57A6111FE847}" dt="2025-12-01T06:38:24.584" v="115"/>
          <ac:spMkLst>
            <pc:docMk/>
            <pc:sldMk cId="3127782802" sldId="275"/>
            <ac:spMk id="10" creationId="{AA083F47-750E-A41F-1E5A-EFB054507C70}"/>
          </ac:spMkLst>
        </pc:spChg>
        <pc:spChg chg="add del">
          <ac:chgData name="Liliia Pakhotina (2425344)" userId="S::2425344@student.uwtsd.ac.uk::922ad574-0749-4e5b-a089-5a921f44c973" providerId="AD" clId="Web-{3F46DC38-C375-FB18-96B9-57A6111FE847}" dt="2025-12-01T06:38:24.584" v="115"/>
          <ac:spMkLst>
            <pc:docMk/>
            <pc:sldMk cId="3127782802" sldId="275"/>
            <ac:spMk id="12" creationId="{EA67E988-5919-57BB-C7DE-D3EAD38A3045}"/>
          </ac:spMkLst>
        </pc:spChg>
        <pc:spChg chg="add mod">
          <ac:chgData name="Liliia Pakhotina (2425344)" userId="S::2425344@student.uwtsd.ac.uk::922ad574-0749-4e5b-a089-5a921f44c973" providerId="AD" clId="Web-{3F46DC38-C375-FB18-96B9-57A6111FE847}" dt="2025-12-01T06:58:12.003" v="275" actId="1076"/>
          <ac:spMkLst>
            <pc:docMk/>
            <pc:sldMk cId="3127782802" sldId="275"/>
            <ac:spMk id="13" creationId="{175E9CBE-9E08-1C0B-B9D2-B5E5823F423F}"/>
          </ac:spMkLst>
        </pc:spChg>
        <pc:spChg chg="add">
          <ac:chgData name="Liliia Pakhotina (2425344)" userId="S::2425344@student.uwtsd.ac.uk::922ad574-0749-4e5b-a089-5a921f44c973" providerId="AD" clId="Web-{3F46DC38-C375-FB18-96B9-57A6111FE847}" dt="2025-12-01T06:30:04.508" v="81"/>
          <ac:spMkLst>
            <pc:docMk/>
            <pc:sldMk cId="3127782802" sldId="275"/>
            <ac:spMk id="14" creationId="{DCF2551A-9BF2-8941-138F-1BC803007735}"/>
          </ac:spMkLst>
        </pc:spChg>
        <pc:spChg chg="add del">
          <ac:chgData name="Liliia Pakhotina (2425344)" userId="S::2425344@student.uwtsd.ac.uk::922ad574-0749-4e5b-a089-5a921f44c973" providerId="AD" clId="Web-{3F46DC38-C375-FB18-96B9-57A6111FE847}" dt="2025-12-01T06:38:24.584" v="115"/>
          <ac:spMkLst>
            <pc:docMk/>
            <pc:sldMk cId="3127782802" sldId="275"/>
            <ac:spMk id="16" creationId="{2CFEB66D-D958-4734-9DDE-0C683FD5D44B}"/>
          </ac:spMkLst>
        </pc:spChg>
        <pc:spChg chg="add">
          <ac:chgData name="Liliia Pakhotina (2425344)" userId="S::2425344@student.uwtsd.ac.uk::922ad574-0749-4e5b-a089-5a921f44c973" providerId="AD" clId="Web-{3F46DC38-C375-FB18-96B9-57A6111FE847}" dt="2025-12-01T06:38:24.584" v="115"/>
          <ac:spMkLst>
            <pc:docMk/>
            <pc:sldMk cId="3127782802" sldId="275"/>
            <ac:spMk id="21" creationId="{774A975B-A886-5202-0489-6965514A0D14}"/>
          </ac:spMkLst>
        </pc:spChg>
        <pc:spChg chg="add">
          <ac:chgData name="Liliia Pakhotina (2425344)" userId="S::2425344@student.uwtsd.ac.uk::922ad574-0749-4e5b-a089-5a921f44c973" providerId="AD" clId="Web-{3F46DC38-C375-FB18-96B9-57A6111FE847}" dt="2025-12-01T06:38:24.584" v="115"/>
          <ac:spMkLst>
            <pc:docMk/>
            <pc:sldMk cId="3127782802" sldId="275"/>
            <ac:spMk id="23" creationId="{EA67E988-5919-57BB-C7DE-D3EAD38A3045}"/>
          </ac:spMkLst>
        </pc:spChg>
        <pc:spChg chg="add">
          <ac:chgData name="Liliia Pakhotina (2425344)" userId="S::2425344@student.uwtsd.ac.uk::922ad574-0749-4e5b-a089-5a921f44c973" providerId="AD" clId="Web-{3F46DC38-C375-FB18-96B9-57A6111FE847}" dt="2025-12-01T06:38:24.584" v="115"/>
          <ac:spMkLst>
            <pc:docMk/>
            <pc:sldMk cId="3127782802" sldId="275"/>
            <ac:spMk id="25" creationId="{E20BB609-EF92-42DB-836C-0699A590B5CF}"/>
          </ac:spMkLst>
        </pc:spChg>
        <pc:spChg chg="add">
          <ac:chgData name="Liliia Pakhotina (2425344)" userId="S::2425344@student.uwtsd.ac.uk::922ad574-0749-4e5b-a089-5a921f44c973" providerId="AD" clId="Web-{3F46DC38-C375-FB18-96B9-57A6111FE847}" dt="2025-12-01T06:38:24.584" v="115"/>
          <ac:spMkLst>
            <pc:docMk/>
            <pc:sldMk cId="3127782802" sldId="275"/>
            <ac:spMk id="27" creationId="{637992A9-1E8C-4E57-B4F4-EE2D38E504A2}"/>
          </ac:spMkLst>
        </pc:spChg>
        <pc:spChg chg="add">
          <ac:chgData name="Liliia Pakhotina (2425344)" userId="S::2425344@student.uwtsd.ac.uk::922ad574-0749-4e5b-a089-5a921f44c973" providerId="AD" clId="Web-{3F46DC38-C375-FB18-96B9-57A6111FE847}" dt="2025-12-01T06:38:24.584" v="115"/>
          <ac:spMkLst>
            <pc:docMk/>
            <pc:sldMk cId="3127782802" sldId="275"/>
            <ac:spMk id="29" creationId="{B2C335F7-F61C-4EB4-80F2-4B1438FE66BB}"/>
          </ac:spMkLst>
        </pc:spChg>
        <pc:picChg chg="add mod">
          <ac:chgData name="Liliia Pakhotina (2425344)" userId="S::2425344@student.uwtsd.ac.uk::922ad574-0749-4e5b-a089-5a921f44c973" providerId="AD" clId="Web-{3F46DC38-C375-FB18-96B9-57A6111FE847}" dt="2025-12-01T06:38:17.849" v="114" actId="14100"/>
          <ac:picMkLst>
            <pc:docMk/>
            <pc:sldMk cId="3127782802" sldId="275"/>
            <ac:picMk id="5" creationId="{E19A78A7-390C-4DB3-8DB5-DDEF58E023A7}"/>
          </ac:picMkLst>
        </pc:picChg>
        <pc:picChg chg="add del mod">
          <ac:chgData name="Liliia Pakhotina (2425344)" userId="S::2425344@student.uwtsd.ac.uk::922ad574-0749-4e5b-a089-5a921f44c973" providerId="AD" clId="Web-{3F46DC38-C375-FB18-96B9-57A6111FE847}" dt="2025-12-01T06:39:40.077" v="121"/>
          <ac:picMkLst>
            <pc:docMk/>
            <pc:sldMk cId="3127782802" sldId="275"/>
            <ac:picMk id="6" creationId="{F169F332-6535-718C-DBE2-EC0F313DE284}"/>
          </ac:picMkLst>
        </pc:picChg>
        <pc:picChg chg="add mod">
          <ac:chgData name="Liliia Pakhotina (2425344)" userId="S::2425344@student.uwtsd.ac.uk::922ad574-0749-4e5b-a089-5a921f44c973" providerId="AD" clId="Web-{3F46DC38-C375-FB18-96B9-57A6111FE847}" dt="2025-12-01T06:40:24.238" v="125" actId="1076"/>
          <ac:picMkLst>
            <pc:docMk/>
            <pc:sldMk cId="3127782802" sldId="275"/>
            <ac:picMk id="7" creationId="{71822EA9-BDE3-4681-1C64-A07B02735EC0}"/>
          </ac:picMkLst>
        </pc:picChg>
      </pc:sldChg>
      <pc:sldChg chg="addSp delSp modSp add replId">
        <pc:chgData name="Liliia Pakhotina (2425344)" userId="S::2425344@student.uwtsd.ac.uk::922ad574-0749-4e5b-a089-5a921f44c973" providerId="AD" clId="Web-{3F46DC38-C375-FB18-96B9-57A6111FE847}" dt="2025-12-01T06:56:35.854" v="254" actId="1076"/>
        <pc:sldMkLst>
          <pc:docMk/>
          <pc:sldMk cId="4152891656" sldId="276"/>
        </pc:sldMkLst>
        <pc:spChg chg="mod">
          <ac:chgData name="Liliia Pakhotina (2425344)" userId="S::2425344@student.uwtsd.ac.uk::922ad574-0749-4e5b-a089-5a921f44c973" providerId="AD" clId="Web-{3F46DC38-C375-FB18-96B9-57A6111FE847}" dt="2025-12-01T06:56:32.056" v="253" actId="1076"/>
          <ac:spMkLst>
            <pc:docMk/>
            <pc:sldMk cId="4152891656" sldId="276"/>
            <ac:spMk id="2" creationId="{BC165AE7-92FA-9910-B712-E069B8508E25}"/>
          </ac:spMkLst>
        </pc:spChg>
        <pc:spChg chg="del">
          <ac:chgData name="Liliia Pakhotina (2425344)" userId="S::2425344@student.uwtsd.ac.uk::922ad574-0749-4e5b-a089-5a921f44c973" providerId="AD" clId="Web-{3F46DC38-C375-FB18-96B9-57A6111FE847}" dt="2025-12-01T06:42:18.731" v="152"/>
          <ac:spMkLst>
            <pc:docMk/>
            <pc:sldMk cId="4152891656" sldId="276"/>
            <ac:spMk id="4" creationId="{43610524-993F-346C-D96C-7C9FA6BEBA54}"/>
          </ac:spMkLst>
        </pc:spChg>
        <pc:spChg chg="mod">
          <ac:chgData name="Liliia Pakhotina (2425344)" userId="S::2425344@student.uwtsd.ac.uk::922ad574-0749-4e5b-a089-5a921f44c973" providerId="AD" clId="Web-{3F46DC38-C375-FB18-96B9-57A6111FE847}" dt="2025-12-01T06:56:35.854" v="254" actId="1076"/>
          <ac:spMkLst>
            <pc:docMk/>
            <pc:sldMk cId="4152891656" sldId="276"/>
            <ac:spMk id="6" creationId="{C0D727E3-2F15-8698-F251-3EA6A02925A6}"/>
          </ac:spMkLst>
        </pc:spChg>
        <pc:spChg chg="add del mod">
          <ac:chgData name="Liliia Pakhotina (2425344)" userId="S::2425344@student.uwtsd.ac.uk::922ad574-0749-4e5b-a089-5a921f44c973" providerId="AD" clId="Web-{3F46DC38-C375-FB18-96B9-57A6111FE847}" dt="2025-12-01T06:42:27.669" v="155"/>
          <ac:spMkLst>
            <pc:docMk/>
            <pc:sldMk cId="4152891656" sldId="276"/>
            <ac:spMk id="8" creationId="{F2229EDE-5C20-7182-A478-B9B681972313}"/>
          </ac:spMkLst>
        </pc:spChg>
        <pc:picChg chg="del">
          <ac:chgData name="Liliia Pakhotina (2425344)" userId="S::2425344@student.uwtsd.ac.uk::922ad574-0749-4e5b-a089-5a921f44c973" providerId="AD" clId="Web-{3F46DC38-C375-FB18-96B9-57A6111FE847}" dt="2025-12-01T06:42:20.840" v="153"/>
          <ac:picMkLst>
            <pc:docMk/>
            <pc:sldMk cId="4152891656" sldId="276"/>
            <ac:picMk id="7" creationId="{A0143045-529A-AB1C-5936-3B22A85A05E8}"/>
          </ac:picMkLst>
        </pc:picChg>
      </pc:sldChg>
    </pc:docChg>
  </pc:docChgLst>
  <pc:docChgLst>
    <pc:chgData name="Liliia Pakhotina (2425344)" userId="S::2425344@student.uwtsd.ac.uk::922ad574-0749-4e5b-a089-5a921f44c973" providerId="AD" clId="Web-{AE33D5BE-C9B4-23E4-D79C-B2261FB42DA8}"/>
    <pc:docChg chg="addSld delSld modSld">
      <pc:chgData name="Liliia Pakhotina (2425344)" userId="S::2425344@student.uwtsd.ac.uk::922ad574-0749-4e5b-a089-5a921f44c973" providerId="AD" clId="Web-{AE33D5BE-C9B4-23E4-D79C-B2261FB42DA8}" dt="2025-12-01T05:59:26.014" v="339"/>
      <pc:docMkLst>
        <pc:docMk/>
      </pc:docMkLst>
      <pc:sldChg chg="addSp delSp modSp">
        <pc:chgData name="Liliia Pakhotina (2425344)" userId="S::2425344@student.uwtsd.ac.uk::922ad574-0749-4e5b-a089-5a921f44c973" providerId="AD" clId="Web-{AE33D5BE-C9B4-23E4-D79C-B2261FB42DA8}" dt="2025-12-01T01:17:05.954" v="60" actId="1076"/>
        <pc:sldMkLst>
          <pc:docMk/>
          <pc:sldMk cId="818341609" sldId="264"/>
        </pc:sldMkLst>
        <pc:spChg chg="mod">
          <ac:chgData name="Liliia Pakhotina (2425344)" userId="S::2425344@student.uwtsd.ac.uk::922ad574-0749-4e5b-a089-5a921f44c973" providerId="AD" clId="Web-{AE33D5BE-C9B4-23E4-D79C-B2261FB42DA8}" dt="2025-12-01T01:12:20.438" v="3" actId="20577"/>
          <ac:spMkLst>
            <pc:docMk/>
            <pc:sldMk cId="818341609" sldId="264"/>
            <ac:spMk id="2" creationId="{3747B595-53DB-9ABA-D3A5-BDDC0934CFCE}"/>
          </ac:spMkLst>
        </pc:spChg>
        <pc:spChg chg="mod">
          <ac:chgData name="Liliia Pakhotina (2425344)" userId="S::2425344@student.uwtsd.ac.uk::922ad574-0749-4e5b-a089-5a921f44c973" providerId="AD" clId="Web-{AE33D5BE-C9B4-23E4-D79C-B2261FB42DA8}" dt="2025-12-01T01:16:13.718" v="49" actId="20577"/>
          <ac:spMkLst>
            <pc:docMk/>
            <pc:sldMk cId="818341609" sldId="264"/>
            <ac:spMk id="3" creationId="{236BAB79-B747-7885-CE4B-AF82AD5FBD12}"/>
          </ac:spMkLst>
        </pc:spChg>
        <pc:spChg chg="add mod">
          <ac:chgData name="Liliia Pakhotina (2425344)" userId="S::2425344@student.uwtsd.ac.uk::922ad574-0749-4e5b-a089-5a921f44c973" providerId="AD" clId="Web-{AE33D5BE-C9B4-23E4-D79C-B2261FB42DA8}" dt="2025-12-01T01:17:05.954" v="60" actId="1076"/>
          <ac:spMkLst>
            <pc:docMk/>
            <pc:sldMk cId="818341609" sldId="264"/>
            <ac:spMk id="12" creationId="{4E12113B-657F-4A5C-967F-223148786BDA}"/>
          </ac:spMkLst>
        </pc:spChg>
        <pc:picChg chg="del">
          <ac:chgData name="Liliia Pakhotina (2425344)" userId="S::2425344@student.uwtsd.ac.uk::922ad574-0749-4e5b-a089-5a921f44c973" providerId="AD" clId="Web-{AE33D5BE-C9B4-23E4-D79C-B2261FB42DA8}" dt="2025-12-01T01:11:52.998" v="0"/>
          <ac:picMkLst>
            <pc:docMk/>
            <pc:sldMk cId="818341609" sldId="264"/>
            <ac:picMk id="4" creationId="{B0C28755-E8E6-10E0-D005-37BBA94295F8}"/>
          </ac:picMkLst>
        </pc:picChg>
        <pc:picChg chg="add mod">
          <ac:chgData name="Liliia Pakhotina (2425344)" userId="S::2425344@student.uwtsd.ac.uk::922ad574-0749-4e5b-a089-5a921f44c973" providerId="AD" clId="Web-{AE33D5BE-C9B4-23E4-D79C-B2261FB42DA8}" dt="2025-12-01T01:13:53.304" v="14" actId="1076"/>
          <ac:picMkLst>
            <pc:docMk/>
            <pc:sldMk cId="818341609" sldId="264"/>
            <ac:picMk id="5" creationId="{B527F84F-9FEA-EF17-12EA-10BD226AE439}"/>
          </ac:picMkLst>
        </pc:picChg>
        <pc:picChg chg="add mod">
          <ac:chgData name="Liliia Pakhotina (2425344)" userId="S::2425344@student.uwtsd.ac.uk::922ad574-0749-4e5b-a089-5a921f44c973" providerId="AD" clId="Web-{AE33D5BE-C9B4-23E4-D79C-B2261FB42DA8}" dt="2025-12-01T01:14:41.620" v="25" actId="14100"/>
          <ac:picMkLst>
            <pc:docMk/>
            <pc:sldMk cId="818341609" sldId="264"/>
            <ac:picMk id="6" creationId="{05FA45F9-145C-BA2C-8E10-46F5A69D3CFB}"/>
          </ac:picMkLst>
        </pc:picChg>
        <pc:picChg chg="add mod">
          <ac:chgData name="Liliia Pakhotina (2425344)" userId="S::2425344@student.uwtsd.ac.uk::922ad574-0749-4e5b-a089-5a921f44c973" providerId="AD" clId="Web-{AE33D5BE-C9B4-23E4-D79C-B2261FB42DA8}" dt="2025-12-01T01:15:25.247" v="41" actId="1076"/>
          <ac:picMkLst>
            <pc:docMk/>
            <pc:sldMk cId="818341609" sldId="264"/>
            <ac:picMk id="7" creationId="{810B503C-1E1B-30B5-960B-7134B2580FC1}"/>
          </ac:picMkLst>
        </pc:picChg>
        <pc:picChg chg="add mod">
          <ac:chgData name="Liliia Pakhotina (2425344)" userId="S::2425344@student.uwtsd.ac.uk::922ad574-0749-4e5b-a089-5a921f44c973" providerId="AD" clId="Web-{AE33D5BE-C9B4-23E4-D79C-B2261FB42DA8}" dt="2025-12-01T01:15:13.418" v="37" actId="1076"/>
          <ac:picMkLst>
            <pc:docMk/>
            <pc:sldMk cId="818341609" sldId="264"/>
            <ac:picMk id="8" creationId="{310BF33E-D236-B1AF-70F6-749160F96212}"/>
          </ac:picMkLst>
        </pc:picChg>
        <pc:picChg chg="add mod">
          <ac:chgData name="Liliia Pakhotina (2425344)" userId="S::2425344@student.uwtsd.ac.uk::922ad574-0749-4e5b-a089-5a921f44c973" providerId="AD" clId="Web-{AE33D5BE-C9B4-23E4-D79C-B2261FB42DA8}" dt="2025-12-01T01:15:26.950" v="42" actId="1076"/>
          <ac:picMkLst>
            <pc:docMk/>
            <pc:sldMk cId="818341609" sldId="264"/>
            <ac:picMk id="10" creationId="{79942A0A-BE63-C9E2-085A-7AF2EDB89887}"/>
          </ac:picMkLst>
        </pc:picChg>
      </pc:sldChg>
      <pc:sldChg chg="addSp delSp modSp new mod modClrScheme chgLayout">
        <pc:chgData name="Liliia Pakhotina (2425344)" userId="S::2425344@student.uwtsd.ac.uk::922ad574-0749-4e5b-a089-5a921f44c973" providerId="AD" clId="Web-{AE33D5BE-C9B4-23E4-D79C-B2261FB42DA8}" dt="2025-12-01T01:31:00.362" v="97" actId="1076"/>
        <pc:sldMkLst>
          <pc:docMk/>
          <pc:sldMk cId="2396579899" sldId="265"/>
        </pc:sldMkLst>
        <pc:spChg chg="mod ord">
          <ac:chgData name="Liliia Pakhotina (2425344)" userId="S::2425344@student.uwtsd.ac.uk::922ad574-0749-4e5b-a089-5a921f44c973" providerId="AD" clId="Web-{AE33D5BE-C9B4-23E4-D79C-B2261FB42DA8}" dt="2025-12-01T01:27:27.470" v="84" actId="14100"/>
          <ac:spMkLst>
            <pc:docMk/>
            <pc:sldMk cId="2396579899" sldId="265"/>
            <ac:spMk id="2" creationId="{56B42CDF-9769-1F49-0725-F382A8A9B98C}"/>
          </ac:spMkLst>
        </pc:spChg>
        <pc:spChg chg="add del mod ord">
          <ac:chgData name="Liliia Pakhotina (2425344)" userId="S::2425344@student.uwtsd.ac.uk::922ad574-0749-4e5b-a089-5a921f44c973" providerId="AD" clId="Web-{AE33D5BE-C9B4-23E4-D79C-B2261FB42DA8}" dt="2025-12-01T01:21:51.995" v="73"/>
          <ac:spMkLst>
            <pc:docMk/>
            <pc:sldMk cId="2396579899" sldId="265"/>
            <ac:spMk id="3" creationId="{5B411790-3E1E-A0F4-BAA2-39B6CC70BEB9}"/>
          </ac:spMkLst>
        </pc:spChg>
        <pc:spChg chg="add del mod ord">
          <ac:chgData name="Liliia Pakhotina (2425344)" userId="S::2425344@student.uwtsd.ac.uk::922ad574-0749-4e5b-a089-5a921f44c973" providerId="AD" clId="Web-{AE33D5BE-C9B4-23E4-D79C-B2261FB42DA8}" dt="2025-12-01T01:19:04.569" v="65"/>
          <ac:spMkLst>
            <pc:docMk/>
            <pc:sldMk cId="2396579899" sldId="265"/>
            <ac:spMk id="4" creationId="{2EFBAD8B-2828-AA86-3C3E-677B83389440}"/>
          </ac:spMkLst>
        </pc:spChg>
        <pc:spChg chg="add mod">
          <ac:chgData name="Liliia Pakhotina (2425344)" userId="S::2425344@student.uwtsd.ac.uk::922ad574-0749-4e5b-a089-5a921f44c973" providerId="AD" clId="Web-{AE33D5BE-C9B4-23E4-D79C-B2261FB42DA8}" dt="2025-12-01T01:31:00.362" v="97" actId="1076"/>
          <ac:spMkLst>
            <pc:docMk/>
            <pc:sldMk cId="2396579899" sldId="265"/>
            <ac:spMk id="8" creationId="{7AFFF1C2-5838-357D-6CE4-458C886DDB0E}"/>
          </ac:spMkLst>
        </pc:spChg>
        <pc:picChg chg="add mod ord">
          <ac:chgData name="Liliia Pakhotina (2425344)" userId="S::2425344@student.uwtsd.ac.uk::922ad574-0749-4e5b-a089-5a921f44c973" providerId="AD" clId="Web-{AE33D5BE-C9B4-23E4-D79C-B2261FB42DA8}" dt="2025-12-01T01:19:27.007" v="70" actId="14100"/>
          <ac:picMkLst>
            <pc:docMk/>
            <pc:sldMk cId="2396579899" sldId="265"/>
            <ac:picMk id="5" creationId="{651FCFC0-C5FB-C807-8097-0DB121915B8D}"/>
          </ac:picMkLst>
        </pc:picChg>
        <pc:picChg chg="add del mod ord">
          <ac:chgData name="Liliia Pakhotina (2425344)" userId="S::2425344@student.uwtsd.ac.uk::922ad574-0749-4e5b-a089-5a921f44c973" providerId="AD" clId="Web-{AE33D5BE-C9B4-23E4-D79C-B2261FB42DA8}" dt="2025-12-01T01:20:15.446" v="72"/>
          <ac:picMkLst>
            <pc:docMk/>
            <pc:sldMk cId="2396579899" sldId="265"/>
            <ac:picMk id="6" creationId="{B8013C82-27F4-2C13-4EF2-34116BF14AC5}"/>
          </ac:picMkLst>
        </pc:picChg>
        <pc:picChg chg="add mod ord">
          <ac:chgData name="Liliia Pakhotina (2425344)" userId="S::2425344@student.uwtsd.ac.uk::922ad574-0749-4e5b-a089-5a921f44c973" providerId="AD" clId="Web-{AE33D5BE-C9B4-23E4-D79C-B2261FB42DA8}" dt="2025-12-01T01:30:56.736" v="96" actId="14100"/>
          <ac:picMkLst>
            <pc:docMk/>
            <pc:sldMk cId="2396579899" sldId="265"/>
            <ac:picMk id="7" creationId="{6ADEB070-20A2-5774-37CF-28C41AD9E93E}"/>
          </ac:picMkLst>
        </pc:picChg>
      </pc:sldChg>
      <pc:sldChg chg="addSp delSp modSp new">
        <pc:chgData name="Liliia Pakhotina (2425344)" userId="S::2425344@student.uwtsd.ac.uk::922ad574-0749-4e5b-a089-5a921f44c973" providerId="AD" clId="Web-{AE33D5BE-C9B4-23E4-D79C-B2261FB42DA8}" dt="2025-12-01T01:39:23.193" v="139" actId="14100"/>
        <pc:sldMkLst>
          <pc:docMk/>
          <pc:sldMk cId="1907033229" sldId="266"/>
        </pc:sldMkLst>
        <pc:spChg chg="mod">
          <ac:chgData name="Liliia Pakhotina (2425344)" userId="S::2425344@student.uwtsd.ac.uk::922ad574-0749-4e5b-a089-5a921f44c973" providerId="AD" clId="Web-{AE33D5BE-C9B4-23E4-D79C-B2261FB42DA8}" dt="2025-12-01T01:38:30.332" v="137" actId="1076"/>
          <ac:spMkLst>
            <pc:docMk/>
            <pc:sldMk cId="1907033229" sldId="266"/>
            <ac:spMk id="2" creationId="{3666DEC2-76A4-0451-9621-9FA88ED29573}"/>
          </ac:spMkLst>
        </pc:spChg>
        <pc:spChg chg="del">
          <ac:chgData name="Liliia Pakhotina (2425344)" userId="S::2425344@student.uwtsd.ac.uk::922ad574-0749-4e5b-a089-5a921f44c973" providerId="AD" clId="Web-{AE33D5BE-C9B4-23E4-D79C-B2261FB42DA8}" dt="2025-12-01T01:32:43.602" v="104"/>
          <ac:spMkLst>
            <pc:docMk/>
            <pc:sldMk cId="1907033229" sldId="266"/>
            <ac:spMk id="3" creationId="{D9139480-0EF2-3870-0A9E-6248C9758EF1}"/>
          </ac:spMkLst>
        </pc:spChg>
        <pc:spChg chg="del">
          <ac:chgData name="Liliia Pakhotina (2425344)" userId="S::2425344@student.uwtsd.ac.uk::922ad574-0749-4e5b-a089-5a921f44c973" providerId="AD" clId="Web-{AE33D5BE-C9B4-23E4-D79C-B2261FB42DA8}" dt="2025-12-01T01:32:01.334" v="99"/>
          <ac:spMkLst>
            <pc:docMk/>
            <pc:sldMk cId="1907033229" sldId="266"/>
            <ac:spMk id="4" creationId="{86B308D2-8799-E183-7ED8-5E2CF3CCE7BA}"/>
          </ac:spMkLst>
        </pc:spChg>
        <pc:picChg chg="add mod ord">
          <ac:chgData name="Liliia Pakhotina (2425344)" userId="S::2425344@student.uwtsd.ac.uk::922ad574-0749-4e5b-a089-5a921f44c973" providerId="AD" clId="Web-{AE33D5BE-C9B4-23E4-D79C-B2261FB42DA8}" dt="2025-12-01T01:39:23.193" v="139" actId="14100"/>
          <ac:picMkLst>
            <pc:docMk/>
            <pc:sldMk cId="1907033229" sldId="266"/>
            <ac:picMk id="5" creationId="{E939C474-0163-BF25-8C56-16D86B63CA71}"/>
          </ac:picMkLst>
        </pc:picChg>
        <pc:picChg chg="add mod ord">
          <ac:chgData name="Liliia Pakhotina (2425344)" userId="S::2425344@student.uwtsd.ac.uk::922ad574-0749-4e5b-a089-5a921f44c973" providerId="AD" clId="Web-{AE33D5BE-C9B4-23E4-D79C-B2261FB42DA8}" dt="2025-12-01T01:39:18.615" v="138" actId="14100"/>
          <ac:picMkLst>
            <pc:docMk/>
            <pc:sldMk cId="1907033229" sldId="266"/>
            <ac:picMk id="6" creationId="{574F1C1E-0BB5-4378-F959-CF947D8840CC}"/>
          </ac:picMkLst>
        </pc:picChg>
        <pc:picChg chg="add mod ord">
          <ac:chgData name="Liliia Pakhotina (2425344)" userId="S::2425344@student.uwtsd.ac.uk::922ad574-0749-4e5b-a089-5a921f44c973" providerId="AD" clId="Web-{AE33D5BE-C9B4-23E4-D79C-B2261FB42DA8}" dt="2025-12-01T01:34:55.888" v="115"/>
          <ac:picMkLst>
            <pc:docMk/>
            <pc:sldMk cId="1907033229" sldId="266"/>
            <ac:picMk id="7" creationId="{99EFDB83-CFE6-8656-04DA-753845E1DEF1}"/>
          </ac:picMkLst>
        </pc:picChg>
      </pc:sldChg>
      <pc:sldChg chg="addSp delSp modSp new mod setBg">
        <pc:chgData name="Liliia Pakhotina (2425344)" userId="S::2425344@student.uwtsd.ac.uk::922ad574-0749-4e5b-a089-5a921f44c973" providerId="AD" clId="Web-{AE33D5BE-C9B4-23E4-D79C-B2261FB42DA8}" dt="2025-12-01T01:52:43.482" v="190" actId="1076"/>
        <pc:sldMkLst>
          <pc:docMk/>
          <pc:sldMk cId="3559618735" sldId="267"/>
        </pc:sldMkLst>
        <pc:spChg chg="mod">
          <ac:chgData name="Liliia Pakhotina (2425344)" userId="S::2425344@student.uwtsd.ac.uk::922ad574-0749-4e5b-a089-5a921f44c973" providerId="AD" clId="Web-{AE33D5BE-C9B4-23E4-D79C-B2261FB42DA8}" dt="2025-12-01T01:45:18.118" v="179" actId="1076"/>
          <ac:spMkLst>
            <pc:docMk/>
            <pc:sldMk cId="3559618735" sldId="267"/>
            <ac:spMk id="2" creationId="{1A94F7D5-586B-0963-7917-0A11F55E7A5B}"/>
          </ac:spMkLst>
        </pc:spChg>
        <pc:spChg chg="del">
          <ac:chgData name="Liliia Pakhotina (2425344)" userId="S::2425344@student.uwtsd.ac.uk::922ad574-0749-4e5b-a089-5a921f44c973" providerId="AD" clId="Web-{AE33D5BE-C9B4-23E4-D79C-B2261FB42DA8}" dt="2025-12-01T01:41:42.234" v="141"/>
          <ac:spMkLst>
            <pc:docMk/>
            <pc:sldMk cId="3559618735" sldId="267"/>
            <ac:spMk id="3" creationId="{1502822E-9D37-CC7C-B674-89B80C6F664E}"/>
          </ac:spMkLst>
        </pc:spChg>
        <pc:spChg chg="del">
          <ac:chgData name="Liliia Pakhotina (2425344)" userId="S::2425344@student.uwtsd.ac.uk::922ad574-0749-4e5b-a089-5a921f44c973" providerId="AD" clId="Web-{AE33D5BE-C9B4-23E4-D79C-B2261FB42DA8}" dt="2025-12-01T01:43:34.146" v="162"/>
          <ac:spMkLst>
            <pc:docMk/>
            <pc:sldMk cId="3559618735" sldId="267"/>
            <ac:spMk id="4" creationId="{7FEC8B56-A6EB-1D86-D662-DA430B113B4F}"/>
          </ac:spMkLst>
        </pc:spChg>
        <pc:spChg chg="add mod">
          <ac:chgData name="Liliia Pakhotina (2425344)" userId="S::2425344@student.uwtsd.ac.uk::922ad574-0749-4e5b-a089-5a921f44c973" providerId="AD" clId="Web-{AE33D5BE-C9B4-23E4-D79C-B2261FB42DA8}" dt="2025-12-01T01:52:43.482" v="190" actId="1076"/>
          <ac:spMkLst>
            <pc:docMk/>
            <pc:sldMk cId="3559618735" sldId="267"/>
            <ac:spMk id="8" creationId="{9CFFC6EE-AE00-AFF1-D764-E300A38B3274}"/>
          </ac:spMkLst>
        </pc:spChg>
        <pc:picChg chg="add del mod ord">
          <ac:chgData name="Liliia Pakhotina (2425344)" userId="S::2425344@student.uwtsd.ac.uk::922ad574-0749-4e5b-a089-5a921f44c973" providerId="AD" clId="Web-{AE33D5BE-C9B4-23E4-D79C-B2261FB42DA8}" dt="2025-12-01T01:42:24.098" v="151"/>
          <ac:picMkLst>
            <pc:docMk/>
            <pc:sldMk cId="3559618735" sldId="267"/>
            <ac:picMk id="5" creationId="{8C78FCD7-5817-F021-73AF-0F8DFFC04291}"/>
          </ac:picMkLst>
        </pc:picChg>
        <pc:picChg chg="add mod ord">
          <ac:chgData name="Liliia Pakhotina (2425344)" userId="S::2425344@student.uwtsd.ac.uk::922ad574-0749-4e5b-a089-5a921f44c973" providerId="AD" clId="Web-{AE33D5BE-C9B4-23E4-D79C-B2261FB42DA8}" dt="2025-12-01T01:45:23.775" v="180" actId="1076"/>
          <ac:picMkLst>
            <pc:docMk/>
            <pc:sldMk cId="3559618735" sldId="267"/>
            <ac:picMk id="6" creationId="{6694E5C5-EAF2-B704-B2AC-69B92BB3BDC1}"/>
          </ac:picMkLst>
        </pc:picChg>
        <pc:picChg chg="add del mod">
          <ac:chgData name="Liliia Pakhotina (2425344)" userId="S::2425344@student.uwtsd.ac.uk::922ad574-0749-4e5b-a089-5a921f44c973" providerId="AD" clId="Web-{AE33D5BE-C9B4-23E4-D79C-B2261FB42DA8}" dt="2025-12-01T01:44:44.569" v="173"/>
          <ac:picMkLst>
            <pc:docMk/>
            <pc:sldMk cId="3559618735" sldId="267"/>
            <ac:picMk id="7" creationId="{177998A3-3A13-5D30-1E39-ADDD7B78DF72}"/>
          </ac:picMkLst>
        </pc:picChg>
      </pc:sldChg>
      <pc:sldChg chg="addSp delSp modSp add replId">
        <pc:chgData name="Liliia Pakhotina (2425344)" userId="S::2425344@student.uwtsd.ac.uk::922ad574-0749-4e5b-a089-5a921f44c973" providerId="AD" clId="Web-{AE33D5BE-C9B4-23E4-D79C-B2261FB42DA8}" dt="2025-12-01T01:55:19.843" v="209" actId="1076"/>
        <pc:sldMkLst>
          <pc:docMk/>
          <pc:sldMk cId="1153671961" sldId="268"/>
        </pc:sldMkLst>
        <pc:spChg chg="add del mod">
          <ac:chgData name="Liliia Pakhotina (2425344)" userId="S::2425344@student.uwtsd.ac.uk::922ad574-0749-4e5b-a089-5a921f44c973" providerId="AD" clId="Web-{AE33D5BE-C9B4-23E4-D79C-B2261FB42DA8}" dt="2025-12-01T01:53:35.703" v="193"/>
          <ac:spMkLst>
            <pc:docMk/>
            <pc:sldMk cId="1153671961" sldId="268"/>
            <ac:spMk id="4" creationId="{C27E35C1-17A0-4636-B59E-91324D831820}"/>
          </ac:spMkLst>
        </pc:spChg>
        <pc:spChg chg="mod">
          <ac:chgData name="Liliia Pakhotina (2425344)" userId="S::2425344@student.uwtsd.ac.uk::922ad574-0749-4e5b-a089-5a921f44c973" providerId="AD" clId="Web-{AE33D5BE-C9B4-23E4-D79C-B2261FB42DA8}" dt="2025-12-01T01:55:11.355" v="207" actId="1076"/>
          <ac:spMkLst>
            <pc:docMk/>
            <pc:sldMk cId="1153671961" sldId="268"/>
            <ac:spMk id="8" creationId="{724265E2-7ECA-11DE-E51D-1765098D84A8}"/>
          </ac:spMkLst>
        </pc:spChg>
        <pc:picChg chg="add mod ord">
          <ac:chgData name="Liliia Pakhotina (2425344)" userId="S::2425344@student.uwtsd.ac.uk::922ad574-0749-4e5b-a089-5a921f44c973" providerId="AD" clId="Web-{AE33D5BE-C9B4-23E4-D79C-B2261FB42DA8}" dt="2025-12-01T01:55:19.843" v="209" actId="1076"/>
          <ac:picMkLst>
            <pc:docMk/>
            <pc:sldMk cId="1153671961" sldId="268"/>
            <ac:picMk id="5" creationId="{185CA47A-85D3-117B-7DDD-05551A0A9934}"/>
          </ac:picMkLst>
        </pc:picChg>
        <pc:picChg chg="del">
          <ac:chgData name="Liliia Pakhotina (2425344)" userId="S::2425344@student.uwtsd.ac.uk::922ad574-0749-4e5b-a089-5a921f44c973" providerId="AD" clId="Web-{AE33D5BE-C9B4-23E4-D79C-B2261FB42DA8}" dt="2025-12-01T01:53:14.499" v="192"/>
          <ac:picMkLst>
            <pc:docMk/>
            <pc:sldMk cId="1153671961" sldId="268"/>
            <ac:picMk id="6" creationId="{EA066BDF-0C62-9D08-33FA-3B8F79AB1851}"/>
          </ac:picMkLst>
        </pc:picChg>
      </pc:sldChg>
      <pc:sldChg chg="addSp delSp modSp add replId">
        <pc:chgData name="Liliia Pakhotina (2425344)" userId="S::2425344@student.uwtsd.ac.uk::922ad574-0749-4e5b-a089-5a921f44c973" providerId="AD" clId="Web-{AE33D5BE-C9B4-23E4-D79C-B2261FB42DA8}" dt="2025-12-01T01:58:17.935" v="224" actId="14100"/>
        <pc:sldMkLst>
          <pc:docMk/>
          <pc:sldMk cId="265211943" sldId="269"/>
        </pc:sldMkLst>
        <pc:spChg chg="add del mod">
          <ac:chgData name="Liliia Pakhotina (2425344)" userId="S::2425344@student.uwtsd.ac.uk::922ad574-0749-4e5b-a089-5a921f44c973" providerId="AD" clId="Web-{AE33D5BE-C9B4-23E4-D79C-B2261FB42DA8}" dt="2025-12-01T01:56:09.680" v="214"/>
          <ac:spMkLst>
            <pc:docMk/>
            <pc:sldMk cId="265211943" sldId="269"/>
            <ac:spMk id="4" creationId="{55D4F41D-5FF6-C123-9F9D-37487423541C}"/>
          </ac:spMkLst>
        </pc:spChg>
        <pc:spChg chg="mod">
          <ac:chgData name="Liliia Pakhotina (2425344)" userId="S::2425344@student.uwtsd.ac.uk::922ad574-0749-4e5b-a089-5a921f44c973" providerId="AD" clId="Web-{AE33D5BE-C9B4-23E4-D79C-B2261FB42DA8}" dt="2025-12-01T01:58:13.497" v="223" actId="20577"/>
          <ac:spMkLst>
            <pc:docMk/>
            <pc:sldMk cId="265211943" sldId="269"/>
            <ac:spMk id="8" creationId="{6B9C5875-5CDA-E766-A2FA-49BB62C39C14}"/>
          </ac:spMkLst>
        </pc:spChg>
        <pc:picChg chg="del">
          <ac:chgData name="Liliia Pakhotina (2425344)" userId="S::2425344@student.uwtsd.ac.uk::922ad574-0749-4e5b-a089-5a921f44c973" providerId="AD" clId="Web-{AE33D5BE-C9B4-23E4-D79C-B2261FB42DA8}" dt="2025-12-01T01:55:58.628" v="213"/>
          <ac:picMkLst>
            <pc:docMk/>
            <pc:sldMk cId="265211943" sldId="269"/>
            <ac:picMk id="5" creationId="{0F22273A-06E7-8500-9715-2566FFB8EFC4}"/>
          </ac:picMkLst>
        </pc:picChg>
        <pc:picChg chg="add mod ord">
          <ac:chgData name="Liliia Pakhotina (2425344)" userId="S::2425344@student.uwtsd.ac.uk::922ad574-0749-4e5b-a089-5a921f44c973" providerId="AD" clId="Web-{AE33D5BE-C9B4-23E4-D79C-B2261FB42DA8}" dt="2025-12-01T01:58:17.935" v="224" actId="14100"/>
          <ac:picMkLst>
            <pc:docMk/>
            <pc:sldMk cId="265211943" sldId="269"/>
            <ac:picMk id="6" creationId="{FE6E88AC-8A55-CAF7-A293-21E8F5169B90}"/>
          </ac:picMkLst>
        </pc:picChg>
      </pc:sldChg>
      <pc:sldChg chg="new del">
        <pc:chgData name="Liliia Pakhotina (2425344)" userId="S::2425344@student.uwtsd.ac.uk::922ad574-0749-4e5b-a089-5a921f44c973" providerId="AD" clId="Web-{AE33D5BE-C9B4-23E4-D79C-B2261FB42DA8}" dt="2025-12-01T01:55:42.393" v="211"/>
        <pc:sldMkLst>
          <pc:docMk/>
          <pc:sldMk cId="3654231194" sldId="269"/>
        </pc:sldMkLst>
      </pc:sldChg>
      <pc:sldChg chg="addSp delSp modSp add replId addAnim delAnim">
        <pc:chgData name="Liliia Pakhotina (2425344)" userId="S::2425344@student.uwtsd.ac.uk::922ad574-0749-4e5b-a089-5a921f44c973" providerId="AD" clId="Web-{AE33D5BE-C9B4-23E4-D79C-B2261FB42DA8}" dt="2025-12-01T05:43:46.256" v="260" actId="1076"/>
        <pc:sldMkLst>
          <pc:docMk/>
          <pc:sldMk cId="933820786" sldId="270"/>
        </pc:sldMkLst>
        <pc:spChg chg="mod">
          <ac:chgData name="Liliia Pakhotina (2425344)" userId="S::2425344@student.uwtsd.ac.uk::922ad574-0749-4e5b-a089-5a921f44c973" providerId="AD" clId="Web-{AE33D5BE-C9B4-23E4-D79C-B2261FB42DA8}" dt="2025-12-01T05:43:46.256" v="260" actId="1076"/>
          <ac:spMkLst>
            <pc:docMk/>
            <pc:sldMk cId="933820786" sldId="270"/>
            <ac:spMk id="2" creationId="{26DC0BEE-E69D-3C04-842E-3EA306958E0E}"/>
          </ac:spMkLst>
        </pc:spChg>
        <pc:spChg chg="add del mod">
          <ac:chgData name="Liliia Pakhotina (2425344)" userId="S::2425344@student.uwtsd.ac.uk::922ad574-0749-4e5b-a089-5a921f44c973" providerId="AD" clId="Web-{AE33D5BE-C9B4-23E4-D79C-B2261FB42DA8}" dt="2025-12-01T05:11:33.118" v="247"/>
          <ac:spMkLst>
            <pc:docMk/>
            <pc:sldMk cId="933820786" sldId="270"/>
            <ac:spMk id="4" creationId="{4DDE397A-8BF8-6AC6-406F-ECBB6B9A99FF}"/>
          </ac:spMkLst>
        </pc:spChg>
        <pc:spChg chg="del">
          <ac:chgData name="Liliia Pakhotina (2425344)" userId="S::2425344@student.uwtsd.ac.uk::922ad574-0749-4e5b-a089-5a921f44c973" providerId="AD" clId="Web-{AE33D5BE-C9B4-23E4-D79C-B2261FB42DA8}" dt="2025-12-01T02:02:11.579" v="236"/>
          <ac:spMkLst>
            <pc:docMk/>
            <pc:sldMk cId="933820786" sldId="270"/>
            <ac:spMk id="8" creationId="{792E1BD8-DE25-2B55-1EF1-39A1C8795039}"/>
          </ac:spMkLst>
        </pc:spChg>
        <pc:picChg chg="add del mod">
          <ac:chgData name="Liliia Pakhotina (2425344)" userId="S::2425344@student.uwtsd.ac.uk::922ad574-0749-4e5b-a089-5a921f44c973" providerId="AD" clId="Web-{AE33D5BE-C9B4-23E4-D79C-B2261FB42DA8}" dt="2025-12-01T05:42:58.141" v="251"/>
          <ac:picMkLst>
            <pc:docMk/>
            <pc:sldMk cId="933820786" sldId="270"/>
            <ac:picMk id="3" creationId="{54727ED9-F18E-272F-E92A-9FC6CA776798}"/>
          </ac:picMkLst>
        </pc:picChg>
        <pc:picChg chg="del">
          <ac:chgData name="Liliia Pakhotina (2425344)" userId="S::2425344@student.uwtsd.ac.uk::922ad574-0749-4e5b-a089-5a921f44c973" providerId="AD" clId="Web-{AE33D5BE-C9B4-23E4-D79C-B2261FB42DA8}" dt="2025-12-01T02:02:16.282" v="237"/>
          <ac:picMkLst>
            <pc:docMk/>
            <pc:sldMk cId="933820786" sldId="270"/>
            <ac:picMk id="6" creationId="{61B036F5-2346-2A9A-6C37-69E650FDC5FC}"/>
          </ac:picMkLst>
        </pc:picChg>
      </pc:sldChg>
      <pc:sldChg chg="addSp delSp modSp add mod replId setBg">
        <pc:chgData name="Liliia Pakhotina (2425344)" userId="S::2425344@student.uwtsd.ac.uk::922ad574-0749-4e5b-a089-5a921f44c973" providerId="AD" clId="Web-{AE33D5BE-C9B4-23E4-D79C-B2261FB42DA8}" dt="2025-12-01T05:48:52.015" v="307" actId="14100"/>
        <pc:sldMkLst>
          <pc:docMk/>
          <pc:sldMk cId="2555855564" sldId="271"/>
        </pc:sldMkLst>
        <pc:spChg chg="del">
          <ac:chgData name="Liliia Pakhotina (2425344)" userId="S::2425344@student.uwtsd.ac.uk::922ad574-0749-4e5b-a089-5a921f44c973" providerId="AD" clId="Web-{AE33D5BE-C9B4-23E4-D79C-B2261FB42DA8}" dt="2025-12-01T05:43:56.131" v="261"/>
          <ac:spMkLst>
            <pc:docMk/>
            <pc:sldMk cId="2555855564" sldId="271"/>
            <ac:spMk id="2" creationId="{C2CDFF26-45FC-2752-4650-AB3D04A17C20}"/>
          </ac:spMkLst>
        </pc:spChg>
        <pc:spChg chg="add del mod">
          <ac:chgData name="Liliia Pakhotina (2425344)" userId="S::2425344@student.uwtsd.ac.uk::922ad574-0749-4e5b-a089-5a921f44c973" providerId="AD" clId="Web-{AE33D5BE-C9B4-23E4-D79C-B2261FB42DA8}" dt="2025-12-01T05:44:01.975" v="263"/>
          <ac:spMkLst>
            <pc:docMk/>
            <pc:sldMk cId="2555855564" sldId="271"/>
            <ac:spMk id="5" creationId="{A9E0CFCB-CAC7-1476-E440-0967B62D2D3E}"/>
          </ac:spMkLst>
        </pc:spChg>
        <pc:picChg chg="mod">
          <ac:chgData name="Liliia Pakhotina (2425344)" userId="S::2425344@student.uwtsd.ac.uk::922ad574-0749-4e5b-a089-5a921f44c973" providerId="AD" clId="Web-{AE33D5BE-C9B4-23E4-D79C-B2261FB42DA8}" dt="2025-12-01T05:48:52.015" v="307" actId="14100"/>
          <ac:picMkLst>
            <pc:docMk/>
            <pc:sldMk cId="2555855564" sldId="271"/>
            <ac:picMk id="3" creationId="{EFF85A97-4606-884F-07C0-657A038695BE}"/>
          </ac:picMkLst>
        </pc:picChg>
        <pc:picChg chg="add del mod ord">
          <ac:chgData name="Liliia Pakhotina (2425344)" userId="S::2425344@student.uwtsd.ac.uk::922ad574-0749-4e5b-a089-5a921f44c973" providerId="AD" clId="Web-{AE33D5BE-C9B4-23E4-D79C-B2261FB42DA8}" dt="2025-12-01T05:47:49.399" v="296"/>
          <ac:picMkLst>
            <pc:docMk/>
            <pc:sldMk cId="2555855564" sldId="271"/>
            <ac:picMk id="6" creationId="{975EC7A6-0D26-154D-BD21-A87A43DF54A9}"/>
          </ac:picMkLst>
        </pc:picChg>
        <pc:picChg chg="add del mod ord">
          <ac:chgData name="Liliia Pakhotina (2425344)" userId="S::2425344@student.uwtsd.ac.uk::922ad574-0749-4e5b-a089-5a921f44c973" providerId="AD" clId="Web-{AE33D5BE-C9B4-23E4-D79C-B2261FB42DA8}" dt="2025-12-01T05:47:43.055" v="294"/>
          <ac:picMkLst>
            <pc:docMk/>
            <pc:sldMk cId="2555855564" sldId="271"/>
            <ac:picMk id="7" creationId="{ACA55168-B1EC-7954-7B84-9C5DD5CD8E28}"/>
          </ac:picMkLst>
        </pc:picChg>
        <pc:picChg chg="add del mod ord">
          <ac:chgData name="Liliia Pakhotina (2425344)" userId="S::2425344@student.uwtsd.ac.uk::922ad574-0749-4e5b-a089-5a921f44c973" providerId="AD" clId="Web-{AE33D5BE-C9B4-23E4-D79C-B2261FB42DA8}" dt="2025-12-01T05:48:39.404" v="304"/>
          <ac:picMkLst>
            <pc:docMk/>
            <pc:sldMk cId="2555855564" sldId="271"/>
            <ac:picMk id="8" creationId="{3CFA76CC-A179-D32E-8E02-605F66608FC2}"/>
          </ac:picMkLst>
        </pc:picChg>
      </pc:sldChg>
      <pc:sldChg chg="new del">
        <pc:chgData name="Liliia Pakhotina (2425344)" userId="S::2425344@student.uwtsd.ac.uk::922ad574-0749-4e5b-a089-5a921f44c973" providerId="AD" clId="Web-{AE33D5BE-C9B4-23E4-D79C-B2261FB42DA8}" dt="2025-12-01T05:58:31.919" v="337"/>
        <pc:sldMkLst>
          <pc:docMk/>
          <pc:sldMk cId="1355591955" sldId="272"/>
        </pc:sldMkLst>
      </pc:sldChg>
      <pc:sldChg chg="addSp delSp modSp new mod setBg">
        <pc:chgData name="Liliia Pakhotina (2425344)" userId="S::2425344@student.uwtsd.ac.uk::922ad574-0749-4e5b-a089-5a921f44c973" providerId="AD" clId="Web-{AE33D5BE-C9B4-23E4-D79C-B2261FB42DA8}" dt="2025-12-01T05:59:26.014" v="339"/>
        <pc:sldMkLst>
          <pc:docMk/>
          <pc:sldMk cId="320705621" sldId="273"/>
        </pc:sldMkLst>
        <pc:spChg chg="del">
          <ac:chgData name="Liliia Pakhotina (2425344)" userId="S::2425344@student.uwtsd.ac.uk::922ad574-0749-4e5b-a089-5a921f44c973" providerId="AD" clId="Web-{AE33D5BE-C9B4-23E4-D79C-B2261FB42DA8}" dt="2025-12-01T05:57:04.135" v="324"/>
          <ac:spMkLst>
            <pc:docMk/>
            <pc:sldMk cId="320705621" sldId="273"/>
            <ac:spMk id="3" creationId="{FD7280CE-C790-3342-A333-947268E01851}"/>
          </ac:spMkLst>
        </pc:spChg>
        <pc:spChg chg="mod">
          <ac:chgData name="Liliia Pakhotina (2425344)" userId="S::2425344@student.uwtsd.ac.uk::922ad574-0749-4e5b-a089-5a921f44c973" providerId="AD" clId="Web-{AE33D5BE-C9B4-23E4-D79C-B2261FB42DA8}" dt="2025-12-01T05:58:13.528" v="336" actId="20577"/>
          <ac:spMkLst>
            <pc:docMk/>
            <pc:sldMk cId="320705621" sldId="273"/>
            <ac:spMk id="4" creationId="{AA2754C4-F403-BF53-9784-D0B55F20CCF9}"/>
          </ac:spMkLst>
        </pc:spChg>
        <pc:picChg chg="add del mod ord">
          <ac:chgData name="Liliia Pakhotina (2425344)" userId="S::2425344@student.uwtsd.ac.uk::922ad574-0749-4e5b-a089-5a921f44c973" providerId="AD" clId="Web-{AE33D5BE-C9B4-23E4-D79C-B2261FB42DA8}" dt="2025-12-01T05:57:41.136" v="332"/>
          <ac:picMkLst>
            <pc:docMk/>
            <pc:sldMk cId="320705621" sldId="273"/>
            <ac:picMk id="5" creationId="{C3375E1D-1B96-A10C-2240-698A118C60A8}"/>
          </ac:picMkLst>
        </pc:picChg>
        <pc:picChg chg="add del mod">
          <ac:chgData name="Liliia Pakhotina (2425344)" userId="S::2425344@student.uwtsd.ac.uk::922ad574-0749-4e5b-a089-5a921f44c973" providerId="AD" clId="Web-{AE33D5BE-C9B4-23E4-D79C-B2261FB42DA8}" dt="2025-12-01T05:59:26.014" v="339"/>
          <ac:picMkLst>
            <pc:docMk/>
            <pc:sldMk cId="320705621" sldId="273"/>
            <ac:picMk id="6" creationId="{2D5278DB-9B26-A9EC-4355-FD6D88E25863}"/>
          </ac:picMkLst>
        </pc:picChg>
      </pc:sldChg>
    </pc:docChg>
  </pc:docChgLst>
  <pc:docChgLst>
    <pc:chgData name="Liliia Pakhotina (2425344)" userId="S::2425344@student.uwtsd.ac.uk::922ad574-0749-4e5b-a089-5a921f44c973" providerId="AD" clId="Web-{8C115137-0CEB-AF4B-7F3C-B60CF423C452}"/>
    <pc:docChg chg="addSld delSld modSld sldOrd addMainMaster delMainMaster">
      <pc:chgData name="Liliia Pakhotina (2425344)" userId="S::2425344@student.uwtsd.ac.uk::922ad574-0749-4e5b-a089-5a921f44c973" providerId="AD" clId="Web-{8C115137-0CEB-AF4B-7F3C-B60CF423C452}" dt="2025-11-30T22:50:51.008" v="310" actId="20577"/>
      <pc:docMkLst>
        <pc:docMk/>
      </pc:docMkLst>
      <pc:sldChg chg="addSp delSp modSp mod setBg modClrScheme setClrOvrMap chgLayout">
        <pc:chgData name="Liliia Pakhotina (2425344)" userId="S::2425344@student.uwtsd.ac.uk::922ad574-0749-4e5b-a089-5a921f44c973" providerId="AD" clId="Web-{8C115137-0CEB-AF4B-7F3C-B60CF423C452}" dt="2025-11-30T18:38:02.728" v="158" actId="20577"/>
        <pc:sldMkLst>
          <pc:docMk/>
          <pc:sldMk cId="109857222" sldId="256"/>
        </pc:sldMkLst>
        <pc:spChg chg="mod">
          <ac:chgData name="Liliia Pakhotina (2425344)" userId="S::2425344@student.uwtsd.ac.uk::922ad574-0749-4e5b-a089-5a921f44c973" providerId="AD" clId="Web-{8C115137-0CEB-AF4B-7F3C-B60CF423C452}" dt="2025-11-30T18:21:45.213" v="80" actId="14100"/>
          <ac:spMkLst>
            <pc:docMk/>
            <pc:sldMk cId="109857222" sldId="256"/>
            <ac:spMk id="2" creationId="{00000000-0000-0000-0000-000000000000}"/>
          </ac:spMkLst>
        </pc:spChg>
        <pc:spChg chg="mod">
          <ac:chgData name="Liliia Pakhotina (2425344)" userId="S::2425344@student.uwtsd.ac.uk::922ad574-0749-4e5b-a089-5a921f44c973" providerId="AD" clId="Web-{8C115137-0CEB-AF4B-7F3C-B60CF423C452}" dt="2025-11-30T18:38:02.728" v="158" actId="20577"/>
          <ac:spMkLst>
            <pc:docMk/>
            <pc:sldMk cId="109857222" sldId="256"/>
            <ac:spMk id="3" creationId="{00000000-0000-0000-0000-000000000000}"/>
          </ac:spMkLst>
        </pc:spChg>
        <pc:spChg chg="add del">
          <ac:chgData name="Liliia Pakhotina (2425344)" userId="S::2425344@student.uwtsd.ac.uk::922ad574-0749-4e5b-a089-5a921f44c973" providerId="AD" clId="Web-{8C115137-0CEB-AF4B-7F3C-B60CF423C452}" dt="2025-11-30T18:11:02.935" v="6"/>
          <ac:spMkLst>
            <pc:docMk/>
            <pc:sldMk cId="109857222" sldId="256"/>
            <ac:spMk id="9" creationId="{33E93247-6229-44AB-A550-739E971E690B}"/>
          </ac:spMkLst>
        </pc:spChg>
        <pc:spChg chg="add del">
          <ac:chgData name="Liliia Pakhotina (2425344)" userId="S::2425344@student.uwtsd.ac.uk::922ad574-0749-4e5b-a089-5a921f44c973" providerId="AD" clId="Web-{8C115137-0CEB-AF4B-7F3C-B60CF423C452}" dt="2025-11-30T18:11:02.888" v="5"/>
          <ac:spMkLst>
            <pc:docMk/>
            <pc:sldMk cId="109857222" sldId="256"/>
            <ac:spMk id="16" creationId="{4AA13AD3-0A4F-475A-BEBB-DEEFF5C096C3}"/>
          </ac:spMkLst>
        </pc:spChg>
        <pc:spChg chg="add">
          <ac:chgData name="Liliia Pakhotina (2425344)" userId="S::2425344@student.uwtsd.ac.uk::922ad574-0749-4e5b-a089-5a921f44c973" providerId="AD" clId="Web-{8C115137-0CEB-AF4B-7F3C-B60CF423C452}" dt="2025-11-30T18:11:02.935" v="6"/>
          <ac:spMkLst>
            <pc:docMk/>
            <pc:sldMk cId="109857222" sldId="256"/>
            <ac:spMk id="18" creationId="{B2C335F7-F61C-4EB4-80F2-4B1438FE66BB}"/>
          </ac:spMkLst>
        </pc:spChg>
        <pc:spChg chg="add">
          <ac:chgData name="Liliia Pakhotina (2425344)" userId="S::2425344@student.uwtsd.ac.uk::922ad574-0749-4e5b-a089-5a921f44c973" providerId="AD" clId="Web-{8C115137-0CEB-AF4B-7F3C-B60CF423C452}" dt="2025-11-30T18:11:02.935" v="6"/>
          <ac:spMkLst>
            <pc:docMk/>
            <pc:sldMk cId="109857222" sldId="256"/>
            <ac:spMk id="19" creationId="{8BEC44CD-E290-4D60-A056-5BA05B182AC3}"/>
          </ac:spMkLst>
        </pc:spChg>
        <pc:spChg chg="add">
          <ac:chgData name="Liliia Pakhotina (2425344)" userId="S::2425344@student.uwtsd.ac.uk::922ad574-0749-4e5b-a089-5a921f44c973" providerId="AD" clId="Web-{8C115137-0CEB-AF4B-7F3C-B60CF423C452}" dt="2025-11-30T18:11:02.935" v="6"/>
          <ac:spMkLst>
            <pc:docMk/>
            <pc:sldMk cId="109857222" sldId="256"/>
            <ac:spMk id="20" creationId="{F1189494-2B67-46D2-93D6-A122A09BF6B2}"/>
          </ac:spMkLst>
        </pc:spChg>
        <pc:picChg chg="add del">
          <ac:chgData name="Liliia Pakhotina (2425344)" userId="S::2425344@student.uwtsd.ac.uk::922ad574-0749-4e5b-a089-5a921f44c973" providerId="AD" clId="Web-{8C115137-0CEB-AF4B-7F3C-B60CF423C452}" dt="2025-11-30T18:09:30.567" v="1"/>
          <ac:picMkLst>
            <pc:docMk/>
            <pc:sldMk cId="109857222" sldId="256"/>
            <ac:picMk id="4" creationId="{CDD055AA-81A6-9373-5D66-BAAA2D12B977}"/>
          </ac:picMkLst>
        </pc:picChg>
        <pc:picChg chg="add mod ord">
          <ac:chgData name="Liliia Pakhotina (2425344)" userId="S::2425344@student.uwtsd.ac.uk::922ad574-0749-4e5b-a089-5a921f44c973" providerId="AD" clId="Web-{8C115137-0CEB-AF4B-7F3C-B60CF423C452}" dt="2025-11-30T18:11:02.935" v="6"/>
          <ac:picMkLst>
            <pc:docMk/>
            <pc:sldMk cId="109857222" sldId="256"/>
            <ac:picMk id="5" creationId="{3015899E-F710-4834-531D-450FBBE09D60}"/>
          </ac:picMkLst>
        </pc:picChg>
        <pc:cxnChg chg="add del">
          <ac:chgData name="Liliia Pakhotina (2425344)" userId="S::2425344@student.uwtsd.ac.uk::922ad574-0749-4e5b-a089-5a921f44c973" providerId="AD" clId="Web-{8C115137-0CEB-AF4B-7F3C-B60CF423C452}" dt="2025-11-30T18:11:02.935" v="6"/>
          <ac:cxnSpMkLst>
            <pc:docMk/>
            <pc:sldMk cId="109857222" sldId="256"/>
            <ac:cxnSpMk id="11" creationId="{EE2E603F-4A95-4FE8-BB06-211DFD75DBEF}"/>
          </ac:cxnSpMkLst>
        </pc:cxnChg>
      </pc:sldChg>
      <pc:sldChg chg="addSp delSp modSp add mod replId setClrOvrMap">
        <pc:chgData name="Liliia Pakhotina (2425344)" userId="S::2425344@student.uwtsd.ac.uk::922ad574-0749-4e5b-a089-5a921f44c973" providerId="AD" clId="Web-{8C115137-0CEB-AF4B-7F3C-B60CF423C452}" dt="2025-11-30T22:03:21.859" v="206" actId="14100"/>
        <pc:sldMkLst>
          <pc:docMk/>
          <pc:sldMk cId="362961915" sldId="257"/>
        </pc:sldMkLst>
        <pc:spChg chg="mod">
          <ac:chgData name="Liliia Pakhotina (2425344)" userId="S::2425344@student.uwtsd.ac.uk::922ad574-0749-4e5b-a089-5a921f44c973" providerId="AD" clId="Web-{8C115137-0CEB-AF4B-7F3C-B60CF423C452}" dt="2025-11-30T18:40:07.830" v="171" actId="14100"/>
          <ac:spMkLst>
            <pc:docMk/>
            <pc:sldMk cId="362961915" sldId="257"/>
            <ac:spMk id="2" creationId="{E568796E-D383-DCF9-3686-5458214481CE}"/>
          </ac:spMkLst>
        </pc:spChg>
        <pc:spChg chg="mod">
          <ac:chgData name="Liliia Pakhotina (2425344)" userId="S::2425344@student.uwtsd.ac.uk::922ad574-0749-4e5b-a089-5a921f44c973" providerId="AD" clId="Web-{8C115137-0CEB-AF4B-7F3C-B60CF423C452}" dt="2025-11-30T21:48:49.998" v="200" actId="20577"/>
          <ac:spMkLst>
            <pc:docMk/>
            <pc:sldMk cId="362961915" sldId="257"/>
            <ac:spMk id="3" creationId="{595FFAE4-DA6E-471D-86CB-C0D0D38A33A0}"/>
          </ac:spMkLst>
        </pc:spChg>
        <pc:spChg chg="del">
          <ac:chgData name="Liliia Pakhotina (2425344)" userId="S::2425344@student.uwtsd.ac.uk::922ad574-0749-4e5b-a089-5a921f44c973" providerId="AD" clId="Web-{8C115137-0CEB-AF4B-7F3C-B60CF423C452}" dt="2025-11-30T18:39:19.433" v="162"/>
          <ac:spMkLst>
            <pc:docMk/>
            <pc:sldMk cId="362961915" sldId="257"/>
            <ac:spMk id="18" creationId="{AAD4C834-248A-7D03-F0DD-646624A59790}"/>
          </ac:spMkLst>
        </pc:spChg>
        <pc:spChg chg="del">
          <ac:chgData name="Liliia Pakhotina (2425344)" userId="S::2425344@student.uwtsd.ac.uk::922ad574-0749-4e5b-a089-5a921f44c973" providerId="AD" clId="Web-{8C115137-0CEB-AF4B-7F3C-B60CF423C452}" dt="2025-11-30T18:39:19.433" v="162"/>
          <ac:spMkLst>
            <pc:docMk/>
            <pc:sldMk cId="362961915" sldId="257"/>
            <ac:spMk id="19" creationId="{1F7B612D-5E79-1017-E744-448D83E02594}"/>
          </ac:spMkLst>
        </pc:spChg>
        <pc:spChg chg="del">
          <ac:chgData name="Liliia Pakhotina (2425344)" userId="S::2425344@student.uwtsd.ac.uk::922ad574-0749-4e5b-a089-5a921f44c973" providerId="AD" clId="Web-{8C115137-0CEB-AF4B-7F3C-B60CF423C452}" dt="2025-11-30T18:39:19.433" v="162"/>
          <ac:spMkLst>
            <pc:docMk/>
            <pc:sldMk cId="362961915" sldId="257"/>
            <ac:spMk id="20" creationId="{B8CABC59-DF2D-DC27-5147-5986C2228ECD}"/>
          </ac:spMkLst>
        </pc:spChg>
        <pc:spChg chg="add">
          <ac:chgData name="Liliia Pakhotina (2425344)" userId="S::2425344@student.uwtsd.ac.uk::922ad574-0749-4e5b-a089-5a921f44c973" providerId="AD" clId="Web-{8C115137-0CEB-AF4B-7F3C-B60CF423C452}" dt="2025-11-30T18:39:19.433" v="162"/>
          <ac:spMkLst>
            <pc:docMk/>
            <pc:sldMk cId="362961915" sldId="257"/>
            <ac:spMk id="25" creationId="{956C5C09-0043-4549-B800-2101B70D667D}"/>
          </ac:spMkLst>
        </pc:spChg>
        <pc:spChg chg="add">
          <ac:chgData name="Liliia Pakhotina (2425344)" userId="S::2425344@student.uwtsd.ac.uk::922ad574-0749-4e5b-a089-5a921f44c973" providerId="AD" clId="Web-{8C115137-0CEB-AF4B-7F3C-B60CF423C452}" dt="2025-11-30T18:39:19.433" v="162"/>
          <ac:spMkLst>
            <pc:docMk/>
            <pc:sldMk cId="362961915" sldId="257"/>
            <ac:spMk id="27" creationId="{B2C335F7-F61C-4EB4-80F2-4B1438FE66BB}"/>
          </ac:spMkLst>
        </pc:spChg>
        <pc:picChg chg="mod ord">
          <ac:chgData name="Liliia Pakhotina (2425344)" userId="S::2425344@student.uwtsd.ac.uk::922ad574-0749-4e5b-a089-5a921f44c973" providerId="AD" clId="Web-{8C115137-0CEB-AF4B-7F3C-B60CF423C452}" dt="2025-11-30T22:03:21.859" v="206" actId="14100"/>
          <ac:picMkLst>
            <pc:docMk/>
            <pc:sldMk cId="362961915" sldId="257"/>
            <ac:picMk id="5" creationId="{E845CA8E-B541-0791-104B-A2CBFBCF4205}"/>
          </ac:picMkLst>
        </pc:picChg>
      </pc:sldChg>
      <pc:sldChg chg="new del">
        <pc:chgData name="Liliia Pakhotina (2425344)" userId="S::2425344@student.uwtsd.ac.uk::922ad574-0749-4e5b-a089-5a921f44c973" providerId="AD" clId="Web-{8C115137-0CEB-AF4B-7F3C-B60CF423C452}" dt="2025-11-30T18:39:00.104" v="160"/>
        <pc:sldMkLst>
          <pc:docMk/>
          <pc:sldMk cId="1372566877" sldId="257"/>
        </pc:sldMkLst>
      </pc:sldChg>
      <pc:sldChg chg="addSp delSp modSp new mod setBg">
        <pc:chgData name="Liliia Pakhotina (2425344)" userId="S::2425344@student.uwtsd.ac.uk::922ad574-0749-4e5b-a089-5a921f44c973" providerId="AD" clId="Web-{8C115137-0CEB-AF4B-7F3C-B60CF423C452}" dt="2025-11-30T22:43:22.267" v="285" actId="1076"/>
        <pc:sldMkLst>
          <pc:docMk/>
          <pc:sldMk cId="3033483229" sldId="258"/>
        </pc:sldMkLst>
        <pc:spChg chg="add del mod">
          <ac:chgData name="Liliia Pakhotina (2425344)" userId="S::2425344@student.uwtsd.ac.uk::922ad574-0749-4e5b-a089-5a921f44c973" providerId="AD" clId="Web-{8C115137-0CEB-AF4B-7F3C-B60CF423C452}" dt="2025-11-30T22:37:12.968" v="232"/>
          <ac:spMkLst>
            <pc:docMk/>
            <pc:sldMk cId="3033483229" sldId="258"/>
            <ac:spMk id="2" creationId="{A16E12D6-E07F-FEE5-1DF9-A7D64D513406}"/>
          </ac:spMkLst>
        </pc:spChg>
        <pc:spChg chg="add del mod ord">
          <ac:chgData name="Liliia Pakhotina (2425344)" userId="S::2425344@student.uwtsd.ac.uk::922ad574-0749-4e5b-a089-5a921f44c973" providerId="AD" clId="Web-{8C115137-0CEB-AF4B-7F3C-B60CF423C452}" dt="2025-11-30T22:40:00.886" v="260" actId="1076"/>
          <ac:spMkLst>
            <pc:docMk/>
            <pc:sldMk cId="3033483229" sldId="258"/>
            <ac:spMk id="3" creationId="{B36A2F99-67F0-BAB0-0E97-7A28055BB223}"/>
          </ac:spMkLst>
        </pc:spChg>
        <pc:spChg chg="add del">
          <ac:chgData name="Liliia Pakhotina (2425344)" userId="S::2425344@student.uwtsd.ac.uk::922ad574-0749-4e5b-a089-5a921f44c973" providerId="AD" clId="Web-{8C115137-0CEB-AF4B-7F3C-B60CF423C452}" dt="2025-11-30T22:37:53.049" v="234"/>
          <ac:spMkLst>
            <pc:docMk/>
            <pc:sldMk cId="3033483229" sldId="258"/>
            <ac:spMk id="6" creationId="{34C0330F-1D4F-4552-B799-615DD237B6DE}"/>
          </ac:spMkLst>
        </pc:spChg>
        <pc:spChg chg="add del">
          <ac:chgData name="Liliia Pakhotina (2425344)" userId="S::2425344@student.uwtsd.ac.uk::922ad574-0749-4e5b-a089-5a921f44c973" providerId="AD" clId="Web-{8C115137-0CEB-AF4B-7F3C-B60CF423C452}" dt="2025-11-30T22:37:53.049" v="234"/>
          <ac:spMkLst>
            <pc:docMk/>
            <pc:sldMk cId="3033483229" sldId="258"/>
            <ac:spMk id="7" creationId="{92BE0106-0C20-465B-A1BE-0BAC2737B1AD}"/>
          </ac:spMkLst>
        </pc:spChg>
        <pc:spChg chg="add del mod">
          <ac:chgData name="Liliia Pakhotina (2425344)" userId="S::2425344@student.uwtsd.ac.uk::922ad574-0749-4e5b-a089-5a921f44c973" providerId="AD" clId="Web-{8C115137-0CEB-AF4B-7F3C-B60CF423C452}" dt="2025-11-30T22:41:09.498" v="269"/>
          <ac:spMkLst>
            <pc:docMk/>
            <pc:sldMk cId="3033483229" sldId="258"/>
            <ac:spMk id="9" creationId="{09BCCDCB-034D-42E5-2460-09AA360FBAE6}"/>
          </ac:spMkLst>
        </pc:spChg>
        <pc:spChg chg="add del">
          <ac:chgData name="Liliia Pakhotina (2425344)" userId="S::2425344@student.uwtsd.ac.uk::922ad574-0749-4e5b-a089-5a921f44c973" providerId="AD" clId="Web-{8C115137-0CEB-AF4B-7F3C-B60CF423C452}" dt="2025-11-30T22:09:56.516" v="209"/>
          <ac:spMkLst>
            <pc:docMk/>
            <pc:sldMk cId="3033483229" sldId="258"/>
            <ac:spMk id="9" creationId="{E20BB609-EF92-42DB-836C-0699A590B5CF}"/>
          </ac:spMkLst>
        </pc:spChg>
        <pc:spChg chg="add del">
          <ac:chgData name="Liliia Pakhotina (2425344)" userId="S::2425344@student.uwtsd.ac.uk::922ad574-0749-4e5b-a089-5a921f44c973" providerId="AD" clId="Web-{8C115137-0CEB-AF4B-7F3C-B60CF423C452}" dt="2025-11-30T22:09:56.516" v="209"/>
          <ac:spMkLst>
            <pc:docMk/>
            <pc:sldMk cId="3033483229" sldId="258"/>
            <ac:spMk id="11" creationId="{B2C335F7-F61C-4EB4-80F2-4B1438FE66BB}"/>
          </ac:spMkLst>
        </pc:spChg>
        <pc:spChg chg="add del mod">
          <ac:chgData name="Liliia Pakhotina (2425344)" userId="S::2425344@student.uwtsd.ac.uk::922ad574-0749-4e5b-a089-5a921f44c973" providerId="AD" clId="Web-{8C115137-0CEB-AF4B-7F3C-B60CF423C452}" dt="2025-11-30T22:41:58.405" v="277"/>
          <ac:spMkLst>
            <pc:docMk/>
            <pc:sldMk cId="3033483229" sldId="258"/>
            <ac:spMk id="11" creationId="{D79E7E90-DD95-7430-2D20-7B6668513040}"/>
          </ac:spMkLst>
        </pc:spChg>
        <pc:spChg chg="add">
          <ac:chgData name="Liliia Pakhotina (2425344)" userId="S::2425344@student.uwtsd.ac.uk::922ad574-0749-4e5b-a089-5a921f44c973" providerId="AD" clId="Web-{8C115137-0CEB-AF4B-7F3C-B60CF423C452}" dt="2025-11-30T22:37:53.049" v="234"/>
          <ac:spMkLst>
            <pc:docMk/>
            <pc:sldMk cId="3033483229" sldId="258"/>
            <ac:spMk id="12" creationId="{2CD0D193-B981-FE7D-7D46-D739C7E5B5FB}"/>
          </ac:spMkLst>
        </pc:spChg>
        <pc:spChg chg="add mod">
          <ac:chgData name="Liliia Pakhotina (2425344)" userId="S::2425344@student.uwtsd.ac.uk::922ad574-0749-4e5b-a089-5a921f44c973" providerId="AD" clId="Web-{8C115137-0CEB-AF4B-7F3C-B60CF423C452}" dt="2025-11-30T22:43:22.267" v="285" actId="1076"/>
          <ac:spMkLst>
            <pc:docMk/>
            <pc:sldMk cId="3033483229" sldId="258"/>
            <ac:spMk id="13" creationId="{6E8A09E3-5F7F-0494-6E8F-9A51CB7FD120}"/>
          </ac:spMkLst>
        </pc:spChg>
        <pc:spChg chg="add">
          <ac:chgData name="Liliia Pakhotina (2425344)" userId="S::2425344@student.uwtsd.ac.uk::922ad574-0749-4e5b-a089-5a921f44c973" providerId="AD" clId="Web-{8C115137-0CEB-AF4B-7F3C-B60CF423C452}" dt="2025-11-30T22:37:53.049" v="234"/>
          <ac:spMkLst>
            <pc:docMk/>
            <pc:sldMk cId="3033483229" sldId="258"/>
            <ac:spMk id="14" creationId="{14435763-D116-E6B0-3992-6801EF0F0FF2}"/>
          </ac:spMkLst>
        </pc:spChg>
        <pc:picChg chg="add mod ord">
          <ac:chgData name="Liliia Pakhotina (2425344)" userId="S::2425344@student.uwtsd.ac.uk::922ad574-0749-4e5b-a089-5a921f44c973" providerId="AD" clId="Web-{8C115137-0CEB-AF4B-7F3C-B60CF423C452}" dt="2025-11-30T22:39:03.537" v="249" actId="14100"/>
          <ac:picMkLst>
            <pc:docMk/>
            <pc:sldMk cId="3033483229" sldId="258"/>
            <ac:picMk id="4" creationId="{91717B01-526A-3E02-A38D-57D3F8706E53}"/>
          </ac:picMkLst>
        </pc:picChg>
        <pc:picChg chg="add del mod ord">
          <ac:chgData name="Liliia Pakhotina (2425344)" userId="S::2425344@student.uwtsd.ac.uk::922ad574-0749-4e5b-a089-5a921f44c973" providerId="AD" clId="Web-{8C115137-0CEB-AF4B-7F3C-B60CF423C452}" dt="2025-11-30T22:10:01.845" v="210"/>
          <ac:picMkLst>
            <pc:docMk/>
            <pc:sldMk cId="3033483229" sldId="258"/>
            <ac:picMk id="4" creationId="{F9BD0797-461E-E6D9-5844-CDB63F552C03}"/>
          </ac:picMkLst>
        </pc:picChg>
        <pc:picChg chg="add mod">
          <ac:chgData name="Liliia Pakhotina (2425344)" userId="S::2425344@student.uwtsd.ac.uk::922ad574-0749-4e5b-a089-5a921f44c973" providerId="AD" clId="Web-{8C115137-0CEB-AF4B-7F3C-B60CF423C452}" dt="2025-11-30T22:40:26.621" v="264" actId="14100"/>
          <ac:picMkLst>
            <pc:docMk/>
            <pc:sldMk cId="3033483229" sldId="258"/>
            <ac:picMk id="5" creationId="{FC74FCD4-9FE8-43CB-82A3-BFE32DCBDC4D}"/>
          </ac:picMkLst>
        </pc:picChg>
      </pc:sldChg>
      <pc:sldChg chg="addSp delSp modSp add ord replId">
        <pc:chgData name="Liliia Pakhotina (2425344)" userId="S::2425344@student.uwtsd.ac.uk::922ad574-0749-4e5b-a089-5a921f44c973" providerId="AD" clId="Web-{8C115137-0CEB-AF4B-7F3C-B60CF423C452}" dt="2025-11-30T22:50:51.008" v="310" actId="20577"/>
        <pc:sldMkLst>
          <pc:docMk/>
          <pc:sldMk cId="3086287724" sldId="259"/>
        </pc:sldMkLst>
        <pc:spChg chg="mod">
          <ac:chgData name="Liliia Pakhotina (2425344)" userId="S::2425344@student.uwtsd.ac.uk::922ad574-0749-4e5b-a089-5a921f44c973" providerId="AD" clId="Web-{8C115137-0CEB-AF4B-7F3C-B60CF423C452}" dt="2025-11-30T22:50:51.008" v="310" actId="20577"/>
          <ac:spMkLst>
            <pc:docMk/>
            <pc:sldMk cId="3086287724" sldId="259"/>
            <ac:spMk id="2" creationId="{D88040EF-E34E-9B8D-A043-AD02DD28EBFE}"/>
          </ac:spMkLst>
        </pc:spChg>
        <pc:spChg chg="del">
          <ac:chgData name="Liliia Pakhotina (2425344)" userId="S::2425344@student.uwtsd.ac.uk::922ad574-0749-4e5b-a089-5a921f44c973" providerId="AD" clId="Web-{8C115137-0CEB-AF4B-7F3C-B60CF423C452}" dt="2025-11-30T22:47:52.943" v="296"/>
          <ac:spMkLst>
            <pc:docMk/>
            <pc:sldMk cId="3086287724" sldId="259"/>
            <ac:spMk id="3" creationId="{A3F4347F-7F49-D3A1-B448-9205E2F1CCF5}"/>
          </ac:spMkLst>
        </pc:spChg>
        <pc:spChg chg="add del mod">
          <ac:chgData name="Liliia Pakhotina (2425344)" userId="S::2425344@student.uwtsd.ac.uk::922ad574-0749-4e5b-a089-5a921f44c973" providerId="AD" clId="Web-{8C115137-0CEB-AF4B-7F3C-B60CF423C452}" dt="2025-11-30T22:48:01.725" v="297"/>
          <ac:spMkLst>
            <pc:docMk/>
            <pc:sldMk cId="3086287724" sldId="259"/>
            <ac:spMk id="6" creationId="{41ED30CE-109D-E67A-FA6D-32997C54AB02}"/>
          </ac:spMkLst>
        </pc:spChg>
      </pc:sldChg>
      <pc:sldMasterChg chg="del delSldLayout">
        <pc:chgData name="Liliia Pakhotina (2425344)" userId="S::2425344@student.uwtsd.ac.uk::922ad574-0749-4e5b-a089-5a921f44c973" providerId="AD" clId="Web-{8C115137-0CEB-AF4B-7F3C-B60CF423C452}" dt="2025-11-30T18:05:55.768" v="0"/>
        <pc:sldMasterMkLst>
          <pc:docMk/>
          <pc:sldMasterMk cId="2460954070" sldId="2147483660"/>
        </pc:sldMasterMkLst>
        <pc:sldLayoutChg chg="del">
          <pc:chgData name="Liliia Pakhotina (2425344)" userId="S::2425344@student.uwtsd.ac.uk::922ad574-0749-4e5b-a089-5a921f44c973" providerId="AD" clId="Web-{8C115137-0CEB-AF4B-7F3C-B60CF423C452}" dt="2025-11-30T18:05:55.768" v="0"/>
          <pc:sldLayoutMkLst>
            <pc:docMk/>
            <pc:sldMasterMk cId="2460954070" sldId="2147483660"/>
            <pc:sldLayoutMk cId="2385387890" sldId="2147483661"/>
          </pc:sldLayoutMkLst>
        </pc:sldLayoutChg>
        <pc:sldLayoutChg chg="del">
          <pc:chgData name="Liliia Pakhotina (2425344)" userId="S::2425344@student.uwtsd.ac.uk::922ad574-0749-4e5b-a089-5a921f44c973" providerId="AD" clId="Web-{8C115137-0CEB-AF4B-7F3C-B60CF423C452}" dt="2025-11-30T18:05:55.768" v="0"/>
          <pc:sldLayoutMkLst>
            <pc:docMk/>
            <pc:sldMasterMk cId="2460954070" sldId="2147483660"/>
            <pc:sldLayoutMk cId="949138452" sldId="2147483662"/>
          </pc:sldLayoutMkLst>
        </pc:sldLayoutChg>
        <pc:sldLayoutChg chg="del">
          <pc:chgData name="Liliia Pakhotina (2425344)" userId="S::2425344@student.uwtsd.ac.uk::922ad574-0749-4e5b-a089-5a921f44c973" providerId="AD" clId="Web-{8C115137-0CEB-AF4B-7F3C-B60CF423C452}" dt="2025-11-30T18:05:55.768" v="0"/>
          <pc:sldLayoutMkLst>
            <pc:docMk/>
            <pc:sldMasterMk cId="2460954070" sldId="2147483660"/>
            <pc:sldLayoutMk cId="2591524520" sldId="2147483663"/>
          </pc:sldLayoutMkLst>
        </pc:sldLayoutChg>
        <pc:sldLayoutChg chg="del">
          <pc:chgData name="Liliia Pakhotina (2425344)" userId="S::2425344@student.uwtsd.ac.uk::922ad574-0749-4e5b-a089-5a921f44c973" providerId="AD" clId="Web-{8C115137-0CEB-AF4B-7F3C-B60CF423C452}" dt="2025-11-30T18:05:55.768" v="0"/>
          <pc:sldLayoutMkLst>
            <pc:docMk/>
            <pc:sldMasterMk cId="2460954070" sldId="2147483660"/>
            <pc:sldLayoutMk cId="1203092039" sldId="2147483664"/>
          </pc:sldLayoutMkLst>
        </pc:sldLayoutChg>
        <pc:sldLayoutChg chg="del">
          <pc:chgData name="Liliia Pakhotina (2425344)" userId="S::2425344@student.uwtsd.ac.uk::922ad574-0749-4e5b-a089-5a921f44c973" providerId="AD" clId="Web-{8C115137-0CEB-AF4B-7F3C-B60CF423C452}" dt="2025-11-30T18:05:55.768" v="0"/>
          <pc:sldLayoutMkLst>
            <pc:docMk/>
            <pc:sldMasterMk cId="2460954070" sldId="2147483660"/>
            <pc:sldLayoutMk cId="3733172339" sldId="2147483665"/>
          </pc:sldLayoutMkLst>
        </pc:sldLayoutChg>
        <pc:sldLayoutChg chg="del">
          <pc:chgData name="Liliia Pakhotina (2425344)" userId="S::2425344@student.uwtsd.ac.uk::922ad574-0749-4e5b-a089-5a921f44c973" providerId="AD" clId="Web-{8C115137-0CEB-AF4B-7F3C-B60CF423C452}" dt="2025-11-30T18:05:55.768" v="0"/>
          <pc:sldLayoutMkLst>
            <pc:docMk/>
            <pc:sldMasterMk cId="2460954070" sldId="2147483660"/>
            <pc:sldLayoutMk cId="3210312558" sldId="2147483666"/>
          </pc:sldLayoutMkLst>
        </pc:sldLayoutChg>
        <pc:sldLayoutChg chg="del">
          <pc:chgData name="Liliia Pakhotina (2425344)" userId="S::2425344@student.uwtsd.ac.uk::922ad574-0749-4e5b-a089-5a921f44c973" providerId="AD" clId="Web-{8C115137-0CEB-AF4B-7F3C-B60CF423C452}" dt="2025-11-30T18:05:55.768" v="0"/>
          <pc:sldLayoutMkLst>
            <pc:docMk/>
            <pc:sldMasterMk cId="2460954070" sldId="2147483660"/>
            <pc:sldLayoutMk cId="3146388984" sldId="2147483667"/>
          </pc:sldLayoutMkLst>
        </pc:sldLayoutChg>
        <pc:sldLayoutChg chg="del">
          <pc:chgData name="Liliia Pakhotina (2425344)" userId="S::2425344@student.uwtsd.ac.uk::922ad574-0749-4e5b-a089-5a921f44c973" providerId="AD" clId="Web-{8C115137-0CEB-AF4B-7F3C-B60CF423C452}" dt="2025-11-30T18:05:55.768" v="0"/>
          <pc:sldLayoutMkLst>
            <pc:docMk/>
            <pc:sldMasterMk cId="2460954070" sldId="2147483660"/>
            <pc:sldLayoutMk cId="3171841454" sldId="2147483668"/>
          </pc:sldLayoutMkLst>
        </pc:sldLayoutChg>
        <pc:sldLayoutChg chg="del">
          <pc:chgData name="Liliia Pakhotina (2425344)" userId="S::2425344@student.uwtsd.ac.uk::922ad574-0749-4e5b-a089-5a921f44c973" providerId="AD" clId="Web-{8C115137-0CEB-AF4B-7F3C-B60CF423C452}" dt="2025-11-30T18:05:55.768" v="0"/>
          <pc:sldLayoutMkLst>
            <pc:docMk/>
            <pc:sldMasterMk cId="2460954070" sldId="2147483660"/>
            <pc:sldLayoutMk cId="1718958274" sldId="2147483669"/>
          </pc:sldLayoutMkLst>
        </pc:sldLayoutChg>
        <pc:sldLayoutChg chg="del">
          <pc:chgData name="Liliia Pakhotina (2425344)" userId="S::2425344@student.uwtsd.ac.uk::922ad574-0749-4e5b-a089-5a921f44c973" providerId="AD" clId="Web-{8C115137-0CEB-AF4B-7F3C-B60CF423C452}" dt="2025-11-30T18:05:55.768" v="0"/>
          <pc:sldLayoutMkLst>
            <pc:docMk/>
            <pc:sldMasterMk cId="2460954070" sldId="2147483660"/>
            <pc:sldLayoutMk cId="2202905451" sldId="2147483670"/>
          </pc:sldLayoutMkLst>
        </pc:sldLayoutChg>
        <pc:sldLayoutChg chg="del">
          <pc:chgData name="Liliia Pakhotina (2425344)" userId="S::2425344@student.uwtsd.ac.uk::922ad574-0749-4e5b-a089-5a921f44c973" providerId="AD" clId="Web-{8C115137-0CEB-AF4B-7F3C-B60CF423C452}" dt="2025-11-30T18:05:55.768" v="0"/>
          <pc:sldLayoutMkLst>
            <pc:docMk/>
            <pc:sldMasterMk cId="2460954070" sldId="2147483660"/>
            <pc:sldLayoutMk cId="3479445657" sldId="2147483671"/>
          </pc:sldLayoutMkLst>
        </pc:sldLayoutChg>
      </pc:sldMasterChg>
      <pc:sldMasterChg chg="add del addSldLayout delSldLayout">
        <pc:chgData name="Liliia Pakhotina (2425344)" userId="S::2425344@student.uwtsd.ac.uk::922ad574-0749-4e5b-a089-5a921f44c973" providerId="AD" clId="Web-{8C115137-0CEB-AF4B-7F3C-B60CF423C452}" dt="2025-11-30T18:11:02.935" v="6"/>
        <pc:sldMasterMkLst>
          <pc:docMk/>
          <pc:sldMasterMk cId="3457096826" sldId="2147483672"/>
        </pc:sldMasterMkLst>
        <pc:sldLayoutChg chg="add del">
          <pc:chgData name="Liliia Pakhotina (2425344)" userId="S::2425344@student.uwtsd.ac.uk::922ad574-0749-4e5b-a089-5a921f44c973" providerId="AD" clId="Web-{8C115137-0CEB-AF4B-7F3C-B60CF423C452}" dt="2025-11-30T18:11:02.935" v="6"/>
          <pc:sldLayoutMkLst>
            <pc:docMk/>
            <pc:sldMasterMk cId="3457096826" sldId="2147483672"/>
            <pc:sldLayoutMk cId="331554498" sldId="2147483673"/>
          </pc:sldLayoutMkLst>
        </pc:sldLayoutChg>
        <pc:sldLayoutChg chg="add del">
          <pc:chgData name="Liliia Pakhotina (2425344)" userId="S::2425344@student.uwtsd.ac.uk::922ad574-0749-4e5b-a089-5a921f44c973" providerId="AD" clId="Web-{8C115137-0CEB-AF4B-7F3C-B60CF423C452}" dt="2025-11-30T18:11:02.935" v="6"/>
          <pc:sldLayoutMkLst>
            <pc:docMk/>
            <pc:sldMasterMk cId="3457096826" sldId="2147483672"/>
            <pc:sldLayoutMk cId="733339157" sldId="2147483674"/>
          </pc:sldLayoutMkLst>
        </pc:sldLayoutChg>
        <pc:sldLayoutChg chg="add del">
          <pc:chgData name="Liliia Pakhotina (2425344)" userId="S::2425344@student.uwtsd.ac.uk::922ad574-0749-4e5b-a089-5a921f44c973" providerId="AD" clId="Web-{8C115137-0CEB-AF4B-7F3C-B60CF423C452}" dt="2025-11-30T18:11:02.935" v="6"/>
          <pc:sldLayoutMkLst>
            <pc:docMk/>
            <pc:sldMasterMk cId="3457096826" sldId="2147483672"/>
            <pc:sldLayoutMk cId="3029399531" sldId="2147483675"/>
          </pc:sldLayoutMkLst>
        </pc:sldLayoutChg>
        <pc:sldLayoutChg chg="add del">
          <pc:chgData name="Liliia Pakhotina (2425344)" userId="S::2425344@student.uwtsd.ac.uk::922ad574-0749-4e5b-a089-5a921f44c973" providerId="AD" clId="Web-{8C115137-0CEB-AF4B-7F3C-B60CF423C452}" dt="2025-11-30T18:11:02.935" v="6"/>
          <pc:sldLayoutMkLst>
            <pc:docMk/>
            <pc:sldMasterMk cId="3457096826" sldId="2147483672"/>
            <pc:sldLayoutMk cId="682742121" sldId="2147483676"/>
          </pc:sldLayoutMkLst>
        </pc:sldLayoutChg>
        <pc:sldLayoutChg chg="add del">
          <pc:chgData name="Liliia Pakhotina (2425344)" userId="S::2425344@student.uwtsd.ac.uk::922ad574-0749-4e5b-a089-5a921f44c973" providerId="AD" clId="Web-{8C115137-0CEB-AF4B-7F3C-B60CF423C452}" dt="2025-11-30T18:11:02.935" v="6"/>
          <pc:sldLayoutMkLst>
            <pc:docMk/>
            <pc:sldMasterMk cId="3457096826" sldId="2147483672"/>
            <pc:sldLayoutMk cId="3472542448" sldId="2147483677"/>
          </pc:sldLayoutMkLst>
        </pc:sldLayoutChg>
        <pc:sldLayoutChg chg="add del">
          <pc:chgData name="Liliia Pakhotina (2425344)" userId="S::2425344@student.uwtsd.ac.uk::922ad574-0749-4e5b-a089-5a921f44c973" providerId="AD" clId="Web-{8C115137-0CEB-AF4B-7F3C-B60CF423C452}" dt="2025-11-30T18:11:02.935" v="6"/>
          <pc:sldLayoutMkLst>
            <pc:docMk/>
            <pc:sldMasterMk cId="3457096826" sldId="2147483672"/>
            <pc:sldLayoutMk cId="1202456310" sldId="2147483678"/>
          </pc:sldLayoutMkLst>
        </pc:sldLayoutChg>
        <pc:sldLayoutChg chg="add del">
          <pc:chgData name="Liliia Pakhotina (2425344)" userId="S::2425344@student.uwtsd.ac.uk::922ad574-0749-4e5b-a089-5a921f44c973" providerId="AD" clId="Web-{8C115137-0CEB-AF4B-7F3C-B60CF423C452}" dt="2025-11-30T18:11:02.935" v="6"/>
          <pc:sldLayoutMkLst>
            <pc:docMk/>
            <pc:sldMasterMk cId="3457096826" sldId="2147483672"/>
            <pc:sldLayoutMk cId="3245740993" sldId="2147483679"/>
          </pc:sldLayoutMkLst>
        </pc:sldLayoutChg>
        <pc:sldLayoutChg chg="add del">
          <pc:chgData name="Liliia Pakhotina (2425344)" userId="S::2425344@student.uwtsd.ac.uk::922ad574-0749-4e5b-a089-5a921f44c973" providerId="AD" clId="Web-{8C115137-0CEB-AF4B-7F3C-B60CF423C452}" dt="2025-11-30T18:11:02.935" v="6"/>
          <pc:sldLayoutMkLst>
            <pc:docMk/>
            <pc:sldMasterMk cId="3457096826" sldId="2147483672"/>
            <pc:sldLayoutMk cId="3218671466" sldId="2147483680"/>
          </pc:sldLayoutMkLst>
        </pc:sldLayoutChg>
        <pc:sldLayoutChg chg="add del">
          <pc:chgData name="Liliia Pakhotina (2425344)" userId="S::2425344@student.uwtsd.ac.uk::922ad574-0749-4e5b-a089-5a921f44c973" providerId="AD" clId="Web-{8C115137-0CEB-AF4B-7F3C-B60CF423C452}" dt="2025-11-30T18:11:02.935" v="6"/>
          <pc:sldLayoutMkLst>
            <pc:docMk/>
            <pc:sldMasterMk cId="3457096826" sldId="2147483672"/>
            <pc:sldLayoutMk cId="1122969610" sldId="2147483681"/>
          </pc:sldLayoutMkLst>
        </pc:sldLayoutChg>
        <pc:sldLayoutChg chg="add del">
          <pc:chgData name="Liliia Pakhotina (2425344)" userId="S::2425344@student.uwtsd.ac.uk::922ad574-0749-4e5b-a089-5a921f44c973" providerId="AD" clId="Web-{8C115137-0CEB-AF4B-7F3C-B60CF423C452}" dt="2025-11-30T18:11:02.935" v="6"/>
          <pc:sldLayoutMkLst>
            <pc:docMk/>
            <pc:sldMasterMk cId="3457096826" sldId="2147483672"/>
            <pc:sldLayoutMk cId="539844086" sldId="2147483682"/>
          </pc:sldLayoutMkLst>
        </pc:sldLayoutChg>
        <pc:sldLayoutChg chg="add del">
          <pc:chgData name="Liliia Pakhotina (2425344)" userId="S::2425344@student.uwtsd.ac.uk::922ad574-0749-4e5b-a089-5a921f44c973" providerId="AD" clId="Web-{8C115137-0CEB-AF4B-7F3C-B60CF423C452}" dt="2025-11-30T18:11:02.935" v="6"/>
          <pc:sldLayoutMkLst>
            <pc:docMk/>
            <pc:sldMasterMk cId="3457096826" sldId="2147483672"/>
            <pc:sldLayoutMk cId="2931591101" sldId="2147483683"/>
          </pc:sldLayoutMkLst>
        </pc:sldLayoutChg>
      </pc:sldMasterChg>
      <pc:sldMasterChg chg="add addSldLayout">
        <pc:chgData name="Liliia Pakhotina (2425344)" userId="S::2425344@student.uwtsd.ac.uk::922ad574-0749-4e5b-a089-5a921f44c973" providerId="AD" clId="Web-{8C115137-0CEB-AF4B-7F3C-B60CF423C452}" dt="2025-11-30T18:11:02.935" v="6"/>
        <pc:sldMasterMkLst>
          <pc:docMk/>
          <pc:sldMasterMk cId="3742229446" sldId="2147483733"/>
        </pc:sldMasterMkLst>
        <pc:sldLayoutChg chg="add">
          <pc:chgData name="Liliia Pakhotina (2425344)" userId="S::2425344@student.uwtsd.ac.uk::922ad574-0749-4e5b-a089-5a921f44c973" providerId="AD" clId="Web-{8C115137-0CEB-AF4B-7F3C-B60CF423C452}" dt="2025-11-30T18:11:02.935" v="6"/>
          <pc:sldLayoutMkLst>
            <pc:docMk/>
            <pc:sldMasterMk cId="3742229446" sldId="2147483733"/>
            <pc:sldLayoutMk cId="4254867844" sldId="2147483722"/>
          </pc:sldLayoutMkLst>
        </pc:sldLayoutChg>
        <pc:sldLayoutChg chg="add">
          <pc:chgData name="Liliia Pakhotina (2425344)" userId="S::2425344@student.uwtsd.ac.uk::922ad574-0749-4e5b-a089-5a921f44c973" providerId="AD" clId="Web-{8C115137-0CEB-AF4B-7F3C-B60CF423C452}" dt="2025-11-30T18:11:02.935" v="6"/>
          <pc:sldLayoutMkLst>
            <pc:docMk/>
            <pc:sldMasterMk cId="3742229446" sldId="2147483733"/>
            <pc:sldLayoutMk cId="4015466549" sldId="2147483723"/>
          </pc:sldLayoutMkLst>
        </pc:sldLayoutChg>
        <pc:sldLayoutChg chg="add">
          <pc:chgData name="Liliia Pakhotina (2425344)" userId="S::2425344@student.uwtsd.ac.uk::922ad574-0749-4e5b-a089-5a921f44c973" providerId="AD" clId="Web-{8C115137-0CEB-AF4B-7F3C-B60CF423C452}" dt="2025-11-30T18:11:02.935" v="6"/>
          <pc:sldLayoutMkLst>
            <pc:docMk/>
            <pc:sldMasterMk cId="3742229446" sldId="2147483733"/>
            <pc:sldLayoutMk cId="3502067171" sldId="2147483724"/>
          </pc:sldLayoutMkLst>
        </pc:sldLayoutChg>
        <pc:sldLayoutChg chg="add">
          <pc:chgData name="Liliia Pakhotina (2425344)" userId="S::2425344@student.uwtsd.ac.uk::922ad574-0749-4e5b-a089-5a921f44c973" providerId="AD" clId="Web-{8C115137-0CEB-AF4B-7F3C-B60CF423C452}" dt="2025-11-30T18:11:02.935" v="6"/>
          <pc:sldLayoutMkLst>
            <pc:docMk/>
            <pc:sldMasterMk cId="3742229446" sldId="2147483733"/>
            <pc:sldLayoutMk cId="1870452418" sldId="2147483725"/>
          </pc:sldLayoutMkLst>
        </pc:sldLayoutChg>
        <pc:sldLayoutChg chg="add">
          <pc:chgData name="Liliia Pakhotina (2425344)" userId="S::2425344@student.uwtsd.ac.uk::922ad574-0749-4e5b-a089-5a921f44c973" providerId="AD" clId="Web-{8C115137-0CEB-AF4B-7F3C-B60CF423C452}" dt="2025-11-30T18:11:02.935" v="6"/>
          <pc:sldLayoutMkLst>
            <pc:docMk/>
            <pc:sldMasterMk cId="3742229446" sldId="2147483733"/>
            <pc:sldLayoutMk cId="3658542695" sldId="2147483726"/>
          </pc:sldLayoutMkLst>
        </pc:sldLayoutChg>
        <pc:sldLayoutChg chg="add">
          <pc:chgData name="Liliia Pakhotina (2425344)" userId="S::2425344@student.uwtsd.ac.uk::922ad574-0749-4e5b-a089-5a921f44c973" providerId="AD" clId="Web-{8C115137-0CEB-AF4B-7F3C-B60CF423C452}" dt="2025-11-30T18:11:02.935" v="6"/>
          <pc:sldLayoutMkLst>
            <pc:docMk/>
            <pc:sldMasterMk cId="3742229446" sldId="2147483733"/>
            <pc:sldLayoutMk cId="249600921" sldId="2147483727"/>
          </pc:sldLayoutMkLst>
        </pc:sldLayoutChg>
        <pc:sldLayoutChg chg="add">
          <pc:chgData name="Liliia Pakhotina (2425344)" userId="S::2425344@student.uwtsd.ac.uk::922ad574-0749-4e5b-a089-5a921f44c973" providerId="AD" clId="Web-{8C115137-0CEB-AF4B-7F3C-B60CF423C452}" dt="2025-11-30T18:11:02.935" v="6"/>
          <pc:sldLayoutMkLst>
            <pc:docMk/>
            <pc:sldMasterMk cId="3742229446" sldId="2147483733"/>
            <pc:sldLayoutMk cId="1960608210" sldId="2147483728"/>
          </pc:sldLayoutMkLst>
        </pc:sldLayoutChg>
        <pc:sldLayoutChg chg="add">
          <pc:chgData name="Liliia Pakhotina (2425344)" userId="S::2425344@student.uwtsd.ac.uk::922ad574-0749-4e5b-a089-5a921f44c973" providerId="AD" clId="Web-{8C115137-0CEB-AF4B-7F3C-B60CF423C452}" dt="2025-11-30T18:11:02.935" v="6"/>
          <pc:sldLayoutMkLst>
            <pc:docMk/>
            <pc:sldMasterMk cId="3742229446" sldId="2147483733"/>
            <pc:sldLayoutMk cId="1372185139" sldId="2147483729"/>
          </pc:sldLayoutMkLst>
        </pc:sldLayoutChg>
        <pc:sldLayoutChg chg="add">
          <pc:chgData name="Liliia Pakhotina (2425344)" userId="S::2425344@student.uwtsd.ac.uk::922ad574-0749-4e5b-a089-5a921f44c973" providerId="AD" clId="Web-{8C115137-0CEB-AF4B-7F3C-B60CF423C452}" dt="2025-11-30T18:11:02.935" v="6"/>
          <pc:sldLayoutMkLst>
            <pc:docMk/>
            <pc:sldMasterMk cId="3742229446" sldId="2147483733"/>
            <pc:sldLayoutMk cId="2737845133" sldId="2147483730"/>
          </pc:sldLayoutMkLst>
        </pc:sldLayoutChg>
        <pc:sldLayoutChg chg="add">
          <pc:chgData name="Liliia Pakhotina (2425344)" userId="S::2425344@student.uwtsd.ac.uk::922ad574-0749-4e5b-a089-5a921f44c973" providerId="AD" clId="Web-{8C115137-0CEB-AF4B-7F3C-B60CF423C452}" dt="2025-11-30T18:11:02.935" v="6"/>
          <pc:sldLayoutMkLst>
            <pc:docMk/>
            <pc:sldMasterMk cId="3742229446" sldId="2147483733"/>
            <pc:sldLayoutMk cId="3223533957" sldId="2147483731"/>
          </pc:sldLayoutMkLst>
        </pc:sldLayoutChg>
        <pc:sldLayoutChg chg="add">
          <pc:chgData name="Liliia Pakhotina (2425344)" userId="S::2425344@student.uwtsd.ac.uk::922ad574-0749-4e5b-a089-5a921f44c973" providerId="AD" clId="Web-{8C115137-0CEB-AF4B-7F3C-B60CF423C452}" dt="2025-11-30T18:11:02.935" v="6"/>
          <pc:sldLayoutMkLst>
            <pc:docMk/>
            <pc:sldMasterMk cId="3742229446" sldId="2147483733"/>
            <pc:sldLayoutMk cId="882321111" sldId="2147483732"/>
          </pc:sldLayoutMkLst>
        </pc:sldLayoutChg>
      </pc:sldMasterChg>
      <pc:sldMasterChg chg="add del addSldLayout delSldLayout">
        <pc:chgData name="Liliia Pakhotina (2425344)" userId="S::2425344@student.uwtsd.ac.uk::922ad574-0749-4e5b-a089-5a921f44c973" providerId="AD" clId="Web-{8C115137-0CEB-AF4B-7F3C-B60CF423C452}" dt="2025-11-30T18:11:02.888" v="5"/>
        <pc:sldMasterMkLst>
          <pc:docMk/>
          <pc:sldMasterMk cId="87476315" sldId="2147483772"/>
        </pc:sldMasterMkLst>
        <pc:sldLayoutChg chg="add del">
          <pc:chgData name="Liliia Pakhotina (2425344)" userId="S::2425344@student.uwtsd.ac.uk::922ad574-0749-4e5b-a089-5a921f44c973" providerId="AD" clId="Web-{8C115137-0CEB-AF4B-7F3C-B60CF423C452}" dt="2025-11-30T18:11:02.888" v="5"/>
          <pc:sldLayoutMkLst>
            <pc:docMk/>
            <pc:sldMasterMk cId="87476315" sldId="2147483772"/>
            <pc:sldLayoutMk cId="75882142" sldId="2147483761"/>
          </pc:sldLayoutMkLst>
        </pc:sldLayoutChg>
        <pc:sldLayoutChg chg="add del">
          <pc:chgData name="Liliia Pakhotina (2425344)" userId="S::2425344@student.uwtsd.ac.uk::922ad574-0749-4e5b-a089-5a921f44c973" providerId="AD" clId="Web-{8C115137-0CEB-AF4B-7F3C-B60CF423C452}" dt="2025-11-30T18:11:02.888" v="5"/>
          <pc:sldLayoutMkLst>
            <pc:docMk/>
            <pc:sldMasterMk cId="87476315" sldId="2147483772"/>
            <pc:sldLayoutMk cId="711744916" sldId="2147483762"/>
          </pc:sldLayoutMkLst>
        </pc:sldLayoutChg>
        <pc:sldLayoutChg chg="add del">
          <pc:chgData name="Liliia Pakhotina (2425344)" userId="S::2425344@student.uwtsd.ac.uk::922ad574-0749-4e5b-a089-5a921f44c973" providerId="AD" clId="Web-{8C115137-0CEB-AF4B-7F3C-B60CF423C452}" dt="2025-11-30T18:11:02.888" v="5"/>
          <pc:sldLayoutMkLst>
            <pc:docMk/>
            <pc:sldMasterMk cId="87476315" sldId="2147483772"/>
            <pc:sldLayoutMk cId="2209666655" sldId="2147483763"/>
          </pc:sldLayoutMkLst>
        </pc:sldLayoutChg>
        <pc:sldLayoutChg chg="add del">
          <pc:chgData name="Liliia Pakhotina (2425344)" userId="S::2425344@student.uwtsd.ac.uk::922ad574-0749-4e5b-a089-5a921f44c973" providerId="AD" clId="Web-{8C115137-0CEB-AF4B-7F3C-B60CF423C452}" dt="2025-11-30T18:11:02.888" v="5"/>
          <pc:sldLayoutMkLst>
            <pc:docMk/>
            <pc:sldMasterMk cId="87476315" sldId="2147483772"/>
            <pc:sldLayoutMk cId="3793509498" sldId="2147483764"/>
          </pc:sldLayoutMkLst>
        </pc:sldLayoutChg>
        <pc:sldLayoutChg chg="add del">
          <pc:chgData name="Liliia Pakhotina (2425344)" userId="S::2425344@student.uwtsd.ac.uk::922ad574-0749-4e5b-a089-5a921f44c973" providerId="AD" clId="Web-{8C115137-0CEB-AF4B-7F3C-B60CF423C452}" dt="2025-11-30T18:11:02.888" v="5"/>
          <pc:sldLayoutMkLst>
            <pc:docMk/>
            <pc:sldMasterMk cId="87476315" sldId="2147483772"/>
            <pc:sldLayoutMk cId="2024198608" sldId="2147483765"/>
          </pc:sldLayoutMkLst>
        </pc:sldLayoutChg>
        <pc:sldLayoutChg chg="add del">
          <pc:chgData name="Liliia Pakhotina (2425344)" userId="S::2425344@student.uwtsd.ac.uk::922ad574-0749-4e5b-a089-5a921f44c973" providerId="AD" clId="Web-{8C115137-0CEB-AF4B-7F3C-B60CF423C452}" dt="2025-11-30T18:11:02.888" v="5"/>
          <pc:sldLayoutMkLst>
            <pc:docMk/>
            <pc:sldMasterMk cId="87476315" sldId="2147483772"/>
            <pc:sldLayoutMk cId="808428489" sldId="2147483766"/>
          </pc:sldLayoutMkLst>
        </pc:sldLayoutChg>
        <pc:sldLayoutChg chg="add del">
          <pc:chgData name="Liliia Pakhotina (2425344)" userId="S::2425344@student.uwtsd.ac.uk::922ad574-0749-4e5b-a089-5a921f44c973" providerId="AD" clId="Web-{8C115137-0CEB-AF4B-7F3C-B60CF423C452}" dt="2025-11-30T18:11:02.888" v="5"/>
          <pc:sldLayoutMkLst>
            <pc:docMk/>
            <pc:sldMasterMk cId="87476315" sldId="2147483772"/>
            <pc:sldLayoutMk cId="176236000" sldId="2147483767"/>
          </pc:sldLayoutMkLst>
        </pc:sldLayoutChg>
        <pc:sldLayoutChg chg="add del">
          <pc:chgData name="Liliia Pakhotina (2425344)" userId="S::2425344@student.uwtsd.ac.uk::922ad574-0749-4e5b-a089-5a921f44c973" providerId="AD" clId="Web-{8C115137-0CEB-AF4B-7F3C-B60CF423C452}" dt="2025-11-30T18:11:02.888" v="5"/>
          <pc:sldLayoutMkLst>
            <pc:docMk/>
            <pc:sldMasterMk cId="87476315" sldId="2147483772"/>
            <pc:sldLayoutMk cId="552253586" sldId="2147483768"/>
          </pc:sldLayoutMkLst>
        </pc:sldLayoutChg>
        <pc:sldLayoutChg chg="add del">
          <pc:chgData name="Liliia Pakhotina (2425344)" userId="S::2425344@student.uwtsd.ac.uk::922ad574-0749-4e5b-a089-5a921f44c973" providerId="AD" clId="Web-{8C115137-0CEB-AF4B-7F3C-B60CF423C452}" dt="2025-11-30T18:11:02.888" v="5"/>
          <pc:sldLayoutMkLst>
            <pc:docMk/>
            <pc:sldMasterMk cId="87476315" sldId="2147483772"/>
            <pc:sldLayoutMk cId="3782485119" sldId="2147483769"/>
          </pc:sldLayoutMkLst>
        </pc:sldLayoutChg>
        <pc:sldLayoutChg chg="add del">
          <pc:chgData name="Liliia Pakhotina (2425344)" userId="S::2425344@student.uwtsd.ac.uk::922ad574-0749-4e5b-a089-5a921f44c973" providerId="AD" clId="Web-{8C115137-0CEB-AF4B-7F3C-B60CF423C452}" dt="2025-11-30T18:11:02.888" v="5"/>
          <pc:sldLayoutMkLst>
            <pc:docMk/>
            <pc:sldMasterMk cId="87476315" sldId="2147483772"/>
            <pc:sldLayoutMk cId="3847472556" sldId="2147483770"/>
          </pc:sldLayoutMkLst>
        </pc:sldLayoutChg>
        <pc:sldLayoutChg chg="add del">
          <pc:chgData name="Liliia Pakhotina (2425344)" userId="S::2425344@student.uwtsd.ac.uk::922ad574-0749-4e5b-a089-5a921f44c973" providerId="AD" clId="Web-{8C115137-0CEB-AF4B-7F3C-B60CF423C452}" dt="2025-11-30T18:11:02.888" v="5"/>
          <pc:sldLayoutMkLst>
            <pc:docMk/>
            <pc:sldMasterMk cId="87476315" sldId="2147483772"/>
            <pc:sldLayoutMk cId="1921291081" sldId="214748377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11/30/2025</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9606082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11/30/2025</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3721851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11/30/2025</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378451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11/30/2025</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2235339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11/30/2025</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8823211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11/30/2025</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658542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11/30/2025</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548678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11/30/2025</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154665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11/30/2025</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020671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11/30/2025</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8704524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11/30/2025</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9600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11/30/2025</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42229446"/>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26" r:id="rId6"/>
    <p:sldLayoutId id="2147483722" r:id="rId7"/>
    <p:sldLayoutId id="2147483723" r:id="rId8"/>
    <p:sldLayoutId id="2147483724" r:id="rId9"/>
    <p:sldLayoutId id="2147483725" r:id="rId10"/>
    <p:sldLayoutId id="2147483727"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4.xml"/><Relationship Id="rId4" Type="http://schemas.openxmlformats.org/officeDocument/2006/relationships/image" Target="../media/image22.jpeg"/></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6.jpeg"/><Relationship Id="rId1" Type="http://schemas.openxmlformats.org/officeDocument/2006/relationships/slideLayout" Target="../slideLayouts/slideLayout8.xml"/><Relationship Id="rId4" Type="http://schemas.openxmlformats.org/officeDocument/2006/relationships/image" Target="../media/image29.svg"/></Relationships>
</file>

<file path=ppt/slides/_rels/slide19.xml.rels><?xml version="1.0" encoding="UTF-8" standalone="yes"?>
<Relationships xmlns="http://schemas.openxmlformats.org/package/2006/relationships"><Relationship Id="rId3" Type="http://schemas.openxmlformats.org/officeDocument/2006/relationships/hyperlink" Target="https://escholarship.org/content/qt3h93k14w/qt3h93k14w.pdf" TargetMode="External"/><Relationship Id="rId2" Type="http://schemas.openxmlformats.org/officeDocument/2006/relationships/image" Target="../media/image26.jpe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image" Target="../media/image31.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BEC44CD-E290-4D60-A056-5BA05B182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3015899E-F710-4834-531D-450FBBE09D60}"/>
              </a:ext>
            </a:extLst>
          </p:cNvPr>
          <p:cNvPicPr>
            <a:picLocks noChangeAspect="1"/>
          </p:cNvPicPr>
          <p:nvPr/>
        </p:nvPicPr>
        <p:blipFill>
          <a:blip r:embed="rId2">
            <a:alphaModFix amt="40000"/>
          </a:blip>
          <a:srcRect t="26009" b="27445"/>
          <a:stretch>
            <a:fillRect/>
          </a:stretch>
        </p:blipFill>
        <p:spPr>
          <a:xfrm>
            <a:off x="-2" y="-4"/>
            <a:ext cx="12192001" cy="6858001"/>
          </a:xfrm>
          <a:prstGeom prst="rect">
            <a:avLst/>
          </a:prstGeom>
        </p:spPr>
      </p:pic>
      <p:sp>
        <p:nvSpPr>
          <p:cNvPr id="2" name="Title 1"/>
          <p:cNvSpPr>
            <a:spLocks noGrp="1"/>
          </p:cNvSpPr>
          <p:nvPr>
            <p:ph type="ctrTitle"/>
          </p:nvPr>
        </p:nvSpPr>
        <p:spPr>
          <a:xfrm>
            <a:off x="517870" y="978408"/>
            <a:ext cx="6015744" cy="2937317"/>
          </a:xfrm>
        </p:spPr>
        <p:txBody>
          <a:bodyPr anchor="t">
            <a:normAutofit fontScale="90000"/>
          </a:bodyPr>
          <a:lstStyle/>
          <a:p>
            <a:r>
              <a:rPr lang="en-US" sz="6000" dirty="0">
                <a:solidFill>
                  <a:srgbClr val="FFFFFF"/>
                </a:solidFill>
                <a:latin typeface="Univers Condensed"/>
              </a:rPr>
              <a:t>Tufting Workshops: Market Research and Advertising</a:t>
            </a:r>
          </a:p>
        </p:txBody>
      </p:sp>
      <p:sp>
        <p:nvSpPr>
          <p:cNvPr id="3" name="Subtitle 2"/>
          <p:cNvSpPr>
            <a:spLocks noGrp="1"/>
          </p:cNvSpPr>
          <p:nvPr>
            <p:ph type="subTitle" idx="1"/>
          </p:nvPr>
        </p:nvSpPr>
        <p:spPr>
          <a:xfrm>
            <a:off x="6663409" y="864044"/>
            <a:ext cx="5018699" cy="5351667"/>
          </a:xfrm>
        </p:spPr>
        <p:txBody>
          <a:bodyPr anchor="b">
            <a:normAutofit/>
          </a:bodyPr>
          <a:lstStyle/>
          <a:p>
            <a:r>
              <a:rPr lang="en-US" sz="2400" dirty="0">
                <a:solidFill>
                  <a:srgbClr val="FFFFFF"/>
                </a:solidFill>
              </a:rPr>
              <a:t>Module name: Digital Skills for Personal Development and Business Growth</a:t>
            </a:r>
            <a:br>
              <a:rPr lang="en-US" sz="2400" dirty="0">
                <a:solidFill>
                  <a:srgbClr val="FFFFFF"/>
                </a:solidFill>
              </a:rPr>
            </a:br>
            <a:br>
              <a:rPr lang="en-US" sz="2400" dirty="0"/>
            </a:br>
            <a:r>
              <a:rPr lang="en-US" sz="2400" dirty="0">
                <a:solidFill>
                  <a:srgbClr val="FFFFFF"/>
                </a:solidFill>
              </a:rPr>
              <a:t>Module code: BMSW4008</a:t>
            </a:r>
            <a:endParaRPr lang="en-US" dirty="0">
              <a:solidFill>
                <a:srgbClr val="FFFFFF"/>
              </a:solidFill>
            </a:endParaRPr>
          </a:p>
          <a:p>
            <a:br>
              <a:rPr lang="en-US" sz="2400" dirty="0">
                <a:solidFill>
                  <a:srgbClr val="FFFFFF"/>
                </a:solidFill>
              </a:rPr>
            </a:br>
            <a:r>
              <a:rPr lang="en-US" sz="2400" dirty="0">
                <a:solidFill>
                  <a:srgbClr val="FFFFFF"/>
                </a:solidFill>
              </a:rPr>
              <a:t>Assessment: 8-minute presentation</a:t>
            </a:r>
            <a:endParaRPr lang="en-US" dirty="0">
              <a:solidFill>
                <a:srgbClr val="FFFFFF"/>
              </a:solidFill>
            </a:endParaRPr>
          </a:p>
          <a:p>
            <a:br>
              <a:rPr lang="en-US" sz="2400" dirty="0">
                <a:solidFill>
                  <a:srgbClr val="FFFFFF"/>
                </a:solidFill>
              </a:rPr>
            </a:br>
            <a:r>
              <a:rPr lang="en-US" sz="2400" dirty="0">
                <a:solidFill>
                  <a:srgbClr val="FFFFFF"/>
                </a:solidFill>
              </a:rPr>
              <a:t>Student name: Liliia </a:t>
            </a:r>
            <a:r>
              <a:rPr lang="en-US" sz="2400" dirty="0" err="1">
                <a:solidFill>
                  <a:srgbClr val="FFFFFF"/>
                </a:solidFill>
              </a:rPr>
              <a:t>Pakhotina</a:t>
            </a:r>
            <a:br>
              <a:rPr lang="en-US" sz="2400" dirty="0">
                <a:solidFill>
                  <a:srgbClr val="FFFFFF"/>
                </a:solidFill>
              </a:rPr>
            </a:br>
            <a:r>
              <a:rPr lang="en-US" sz="2400" dirty="0">
                <a:solidFill>
                  <a:srgbClr val="FFFFFF"/>
                </a:solidFill>
              </a:rPr>
              <a:t>Student number: 2425344</a:t>
            </a:r>
            <a:endParaRPr lang="en-US"/>
          </a:p>
        </p:txBody>
      </p:sp>
      <p:sp>
        <p:nvSpPr>
          <p:cNvPr id="18" name="Rectangle 17">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1189494-2B67-46D2-93D6-A122A09BF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655467B-8EA6-64B1-2586-9329295A1CA7}"/>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56C5C09-0043-4549-B800-2101B70D6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568796E-D383-DCF9-3686-5458214481CE}"/>
              </a:ext>
            </a:extLst>
          </p:cNvPr>
          <p:cNvSpPr>
            <a:spLocks noGrp="1"/>
          </p:cNvSpPr>
          <p:nvPr>
            <p:ph type="ctrTitle"/>
          </p:nvPr>
        </p:nvSpPr>
        <p:spPr>
          <a:xfrm>
            <a:off x="517870" y="978407"/>
            <a:ext cx="4181320" cy="619744"/>
          </a:xfrm>
        </p:spPr>
        <p:txBody>
          <a:bodyPr anchor="t">
            <a:normAutofit fontScale="90000"/>
          </a:bodyPr>
          <a:lstStyle/>
          <a:p>
            <a:pPr>
              <a:lnSpc>
                <a:spcPct val="90000"/>
              </a:lnSpc>
            </a:pPr>
            <a:r>
              <a:rPr lang="en-US" sz="3600" dirty="0">
                <a:latin typeface="Univers Condensed"/>
              </a:rPr>
              <a:t>AI Acknowledgement</a:t>
            </a:r>
            <a:endParaRPr lang="en-US" sz="3600" dirty="0"/>
          </a:p>
          <a:p>
            <a:pPr>
              <a:lnSpc>
                <a:spcPct val="90000"/>
              </a:lnSpc>
            </a:pPr>
            <a:endParaRPr lang="en-US" sz="3600" dirty="0">
              <a:latin typeface="Univers Condensed"/>
            </a:endParaRPr>
          </a:p>
        </p:txBody>
      </p:sp>
      <p:sp>
        <p:nvSpPr>
          <p:cNvPr id="3" name="Subtitle 2">
            <a:extLst>
              <a:ext uri="{FF2B5EF4-FFF2-40B4-BE49-F238E27FC236}">
                <a16:creationId xmlns:a16="http://schemas.microsoft.com/office/drawing/2014/main" id="{595FFAE4-DA6E-471D-86CB-C0D0D38A33A0}"/>
              </a:ext>
            </a:extLst>
          </p:cNvPr>
          <p:cNvSpPr>
            <a:spLocks noGrp="1"/>
          </p:cNvSpPr>
          <p:nvPr>
            <p:ph type="subTitle" idx="1"/>
          </p:nvPr>
        </p:nvSpPr>
        <p:spPr>
          <a:xfrm>
            <a:off x="517870" y="1605789"/>
            <a:ext cx="5577839" cy="4740214"/>
          </a:xfrm>
        </p:spPr>
        <p:txBody>
          <a:bodyPr vert="horz" lIns="91440" tIns="45720" rIns="91440" bIns="45720" rtlCol="0" anchor="ctr">
            <a:noAutofit/>
          </a:bodyPr>
          <a:lstStyle/>
          <a:p>
            <a:pPr>
              <a:lnSpc>
                <a:spcPct val="100000"/>
              </a:lnSpc>
            </a:pPr>
            <a:r>
              <a:rPr lang="en-US" sz="1600" dirty="0"/>
              <a:t>I acknowledge the use of ChatGPT (https://chatgpt.com/) on 30 November 2025 to check the grammar in my text and translate using the prompt: </a:t>
            </a:r>
          </a:p>
          <a:p>
            <a:pPr>
              <a:lnSpc>
                <a:spcPct val="100000"/>
              </a:lnSpc>
            </a:pPr>
            <a:r>
              <a:rPr lang="en-US" sz="1600" dirty="0"/>
              <a:t>1. In this chat, we work on word translation and spelling check without replacing what I have written, only pointing out mistakes if there are any.</a:t>
            </a:r>
          </a:p>
          <a:p>
            <a:pPr>
              <a:lnSpc>
                <a:spcPct val="100000"/>
              </a:lnSpc>
            </a:pPr>
            <a:endParaRPr lang="en-US" sz="1600" dirty="0"/>
          </a:p>
          <a:p>
            <a:pPr>
              <a:lnSpc>
                <a:spcPct val="100000"/>
              </a:lnSpc>
            </a:pPr>
            <a:r>
              <a:rPr lang="en-US" sz="1600" dirty="0"/>
              <a:t>ChatGPT, Midjourney (www.midjourney.com) and Krea AI (https://www.krea.ai) were also used together to create the images that appear in the video advertisement, which is part of the assessment.</a:t>
            </a:r>
          </a:p>
          <a:p>
            <a:pPr>
              <a:lnSpc>
                <a:spcPct val="100000"/>
              </a:lnSpc>
            </a:pPr>
            <a:endParaRPr lang="en-US" sz="1600" dirty="0"/>
          </a:p>
          <a:p>
            <a:pPr>
              <a:lnSpc>
                <a:spcPct val="100000"/>
              </a:lnSpc>
            </a:pPr>
            <a:r>
              <a:rPr lang="en-US" sz="1600" dirty="0"/>
              <a:t>I confirm that I have not presented any AI generated text as my own work. I confirm that I have copies of my drafts, notes, and other resources I used before, and after the use of AI tools which I may be asked to provide in evidence.</a:t>
            </a:r>
          </a:p>
          <a:p>
            <a:pPr>
              <a:lnSpc>
                <a:spcPct val="100000"/>
              </a:lnSpc>
            </a:pPr>
            <a:endParaRPr lang="en-US" sz="1200" dirty="0"/>
          </a:p>
        </p:txBody>
      </p:sp>
      <p:sp>
        <p:nvSpPr>
          <p:cNvPr id="27" name="Rectangle 26">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557784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845CA8E-B541-0791-104B-A2CBFBCF4205}"/>
              </a:ext>
            </a:extLst>
          </p:cNvPr>
          <p:cNvPicPr>
            <a:picLocks noChangeAspect="1"/>
          </p:cNvPicPr>
          <p:nvPr/>
        </p:nvPicPr>
        <p:blipFill>
          <a:blip r:embed="rId2"/>
          <a:srcRect t="673" r="-3" b="2106"/>
          <a:stretch>
            <a:fillRect/>
          </a:stretch>
        </p:blipFill>
        <p:spPr>
          <a:xfrm>
            <a:off x="6225988" y="3826"/>
            <a:ext cx="5966422" cy="6857647"/>
          </a:xfrm>
          <a:prstGeom prst="rect">
            <a:avLst/>
          </a:prstGeom>
        </p:spPr>
      </p:pic>
    </p:spTree>
    <p:extLst>
      <p:ext uri="{BB962C8B-B14F-4D97-AF65-F5344CB8AC3E}">
        <p14:creationId xmlns:p14="http://schemas.microsoft.com/office/powerpoint/2010/main" val="3629619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CD0D193-B981-FE7D-7D46-D739C7E5B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FC74FCD4-9FE8-43CB-82A3-BFE32DCBDC4D}"/>
              </a:ext>
            </a:extLst>
          </p:cNvPr>
          <p:cNvPicPr>
            <a:picLocks noChangeAspect="1"/>
          </p:cNvPicPr>
          <p:nvPr/>
        </p:nvPicPr>
        <p:blipFill>
          <a:blip r:embed="rId2"/>
          <a:srcRect t="22544" r="-2" b="22490"/>
          <a:stretch>
            <a:fillRect/>
          </a:stretch>
        </p:blipFill>
        <p:spPr>
          <a:xfrm>
            <a:off x="6446483" y="3123"/>
            <a:ext cx="5247806" cy="2746158"/>
          </a:xfrm>
          <a:prstGeom prst="rect">
            <a:avLst/>
          </a:prstGeom>
        </p:spPr>
      </p:pic>
      <p:pic>
        <p:nvPicPr>
          <p:cNvPr id="4" name="Picture 3">
            <a:extLst>
              <a:ext uri="{FF2B5EF4-FFF2-40B4-BE49-F238E27FC236}">
                <a16:creationId xmlns:a16="http://schemas.microsoft.com/office/drawing/2014/main" id="{91717B01-526A-3E02-A38D-57D3F8706E53}"/>
              </a:ext>
            </a:extLst>
          </p:cNvPr>
          <p:cNvPicPr>
            <a:picLocks noChangeAspect="1"/>
          </p:cNvPicPr>
          <p:nvPr/>
        </p:nvPicPr>
        <p:blipFill>
          <a:blip r:embed="rId3"/>
          <a:srcRect r="-2" b="17653"/>
          <a:stretch>
            <a:fillRect/>
          </a:stretch>
        </p:blipFill>
        <p:spPr>
          <a:xfrm>
            <a:off x="2402" y="2781750"/>
            <a:ext cx="6434927" cy="3555781"/>
          </a:xfrm>
          <a:prstGeom prst="rect">
            <a:avLst/>
          </a:prstGeom>
        </p:spPr>
      </p:pic>
      <p:sp>
        <p:nvSpPr>
          <p:cNvPr id="3" name="Content Placeholder 2">
            <a:extLst>
              <a:ext uri="{FF2B5EF4-FFF2-40B4-BE49-F238E27FC236}">
                <a16:creationId xmlns:a16="http://schemas.microsoft.com/office/drawing/2014/main" id="{B36A2F99-67F0-BAB0-0E97-7A28055BB223}"/>
              </a:ext>
            </a:extLst>
          </p:cNvPr>
          <p:cNvSpPr>
            <a:spLocks noGrp="1"/>
          </p:cNvSpPr>
          <p:nvPr>
            <p:ph idx="1"/>
          </p:nvPr>
        </p:nvSpPr>
        <p:spPr>
          <a:xfrm>
            <a:off x="6658693" y="2924588"/>
            <a:ext cx="5230368" cy="1615099"/>
          </a:xfrm>
        </p:spPr>
        <p:txBody>
          <a:bodyPr vert="horz" lIns="91440" tIns="45720" rIns="91440" bIns="45720" rtlCol="0" anchor="t">
            <a:noAutofit/>
          </a:bodyPr>
          <a:lstStyle/>
          <a:p>
            <a:pPr marL="0" indent="0">
              <a:buNone/>
            </a:pPr>
            <a:r>
              <a:rPr lang="en-US" sz="2200" dirty="0"/>
              <a:t>Based on our main activity – making custom handmade rugs – we decided to develop the brand further and start workshops. </a:t>
            </a:r>
          </a:p>
          <a:p>
            <a:pPr marL="0" indent="0">
              <a:buNone/>
            </a:pPr>
            <a:endParaRPr lang="en-US" dirty="0"/>
          </a:p>
        </p:txBody>
      </p:sp>
      <p:sp>
        <p:nvSpPr>
          <p:cNvPr id="13" name="TextBox 12">
            <a:extLst>
              <a:ext uri="{FF2B5EF4-FFF2-40B4-BE49-F238E27FC236}">
                <a16:creationId xmlns:a16="http://schemas.microsoft.com/office/drawing/2014/main" id="{6E8A09E3-5F7F-0494-6E8F-9A51CB7FD120}"/>
              </a:ext>
            </a:extLst>
          </p:cNvPr>
          <p:cNvSpPr txBox="1"/>
          <p:nvPr/>
        </p:nvSpPr>
        <p:spPr>
          <a:xfrm>
            <a:off x="347382" y="336876"/>
            <a:ext cx="5087471"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0" i="0" dirty="0">
                <a:solidFill>
                  <a:srgbClr val="000000"/>
                </a:solidFill>
                <a:latin typeface="Arial"/>
                <a:ea typeface="Arial"/>
                <a:cs typeface="Arial"/>
              </a:rPr>
              <a:t>The name of our company and brand is R&amp;L Rugs. </a:t>
            </a:r>
            <a:br>
              <a:rPr lang="en-US" sz="2800" dirty="0">
                <a:solidFill>
                  <a:srgbClr val="000000"/>
                </a:solidFill>
                <a:latin typeface="Arial"/>
                <a:ea typeface="Arial"/>
                <a:cs typeface="Arial"/>
              </a:rPr>
            </a:br>
            <a:endParaRPr lang="en-US" sz="2800"/>
          </a:p>
          <a:p>
            <a:pPr marL="0" algn="just"/>
            <a:r>
              <a:rPr lang="en-US" sz="2200" b="0" i="0" dirty="0">
                <a:solidFill>
                  <a:srgbClr val="000000"/>
                </a:solidFill>
                <a:latin typeface="Arial"/>
                <a:ea typeface="Arial"/>
                <a:cs typeface="Arial"/>
              </a:rPr>
              <a:t>It is one of the few in the United Kingdom that creates handmade tufted rugs.</a:t>
            </a:r>
            <a:endParaRPr lang="en-US" dirty="0"/>
          </a:p>
          <a:p>
            <a:pPr algn="ctr"/>
            <a:endParaRPr lang="en-US"/>
          </a:p>
        </p:txBody>
      </p:sp>
      <p:sp>
        <p:nvSpPr>
          <p:cNvPr id="2" name="TextBox 1">
            <a:extLst>
              <a:ext uri="{FF2B5EF4-FFF2-40B4-BE49-F238E27FC236}">
                <a16:creationId xmlns:a16="http://schemas.microsoft.com/office/drawing/2014/main" id="{53443DA6-0A82-CF64-C3F7-59FD26DF5D22}"/>
              </a:ext>
            </a:extLst>
          </p:cNvPr>
          <p:cNvSpPr txBox="1"/>
          <p:nvPr/>
        </p:nvSpPr>
        <p:spPr>
          <a:xfrm>
            <a:off x="5916" y="6335528"/>
            <a:ext cx="62641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OpenAI’s ChatGPT (2025)</a:t>
            </a:r>
            <a:endParaRPr lang="en-US" dirty="0"/>
          </a:p>
        </p:txBody>
      </p:sp>
      <p:sp>
        <p:nvSpPr>
          <p:cNvPr id="7" name="TextBox 6">
            <a:extLst>
              <a:ext uri="{FF2B5EF4-FFF2-40B4-BE49-F238E27FC236}">
                <a16:creationId xmlns:a16="http://schemas.microsoft.com/office/drawing/2014/main" id="{972DABF2-320B-4D61-242A-F52C54BFB29E}"/>
              </a:ext>
            </a:extLst>
          </p:cNvPr>
          <p:cNvSpPr txBox="1"/>
          <p:nvPr/>
        </p:nvSpPr>
        <p:spPr>
          <a:xfrm>
            <a:off x="6655594" y="4572000"/>
            <a:ext cx="5083969" cy="20501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b="0" i="0" u="none" strike="noStrike" baseline="0">
                <a:solidFill>
                  <a:srgbClr val="000000"/>
                </a:solidFill>
                <a:latin typeface="Bierstadt"/>
                <a:ea typeface="Bierstadt"/>
                <a:cs typeface="Bierstadt"/>
              </a:rPr>
              <a:t>At these workshops, people will create their own rug under our supervision. In four hours, they will learn the basics of tufting and work with simplified tufting guns chosen for safety and easy use.</a:t>
            </a:r>
            <a:r>
              <a:rPr sz="2200" b="0" i="0">
                <a:solidFill>
                  <a:srgbClr val="000000"/>
                </a:solidFill>
                <a:latin typeface="Bierstadt"/>
                <a:ea typeface="Bierstadt"/>
                <a:cs typeface="Bierstadt"/>
              </a:rPr>
              <a:t>​</a:t>
            </a:r>
            <a:endParaRPr lang="en-US"/>
          </a:p>
          <a:p>
            <a:pPr algn="ctr"/>
            <a:endParaRPr lang="en-US"/>
          </a:p>
        </p:txBody>
      </p:sp>
    </p:spTree>
    <p:extLst>
      <p:ext uri="{BB962C8B-B14F-4D97-AF65-F5344CB8AC3E}">
        <p14:creationId xmlns:p14="http://schemas.microsoft.com/office/powerpoint/2010/main" val="3033483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3" grpId="0"/>
      <p:bldP spid="2"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7751E05-C1AD-13F5-AA7E-78D39D9F31E8}"/>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B08C3A5-7C06-2F42-AED9-EC593914FC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D54F9EB0-5A68-3BB1-4831-FA20A6FA4167}"/>
              </a:ext>
            </a:extLst>
          </p:cNvPr>
          <p:cNvPicPr>
            <a:picLocks noChangeAspect="1"/>
          </p:cNvPicPr>
          <p:nvPr/>
        </p:nvPicPr>
        <p:blipFill>
          <a:blip r:embed="rId2">
            <a:alphaModFix amt="40000"/>
          </a:blip>
          <a:srcRect t="26009" b="27445"/>
          <a:stretch>
            <a:fillRect/>
          </a:stretch>
        </p:blipFill>
        <p:spPr>
          <a:xfrm>
            <a:off x="-2" y="-4"/>
            <a:ext cx="12192001" cy="6858001"/>
          </a:xfrm>
          <a:prstGeom prst="rect">
            <a:avLst/>
          </a:prstGeom>
        </p:spPr>
      </p:pic>
      <p:sp>
        <p:nvSpPr>
          <p:cNvPr id="2" name="Title 1">
            <a:extLst>
              <a:ext uri="{FF2B5EF4-FFF2-40B4-BE49-F238E27FC236}">
                <a16:creationId xmlns:a16="http://schemas.microsoft.com/office/drawing/2014/main" id="{D88040EF-E34E-9B8D-A043-AD02DD28EBFE}"/>
              </a:ext>
            </a:extLst>
          </p:cNvPr>
          <p:cNvSpPr>
            <a:spLocks noGrp="1"/>
          </p:cNvSpPr>
          <p:nvPr>
            <p:ph type="ctrTitle"/>
          </p:nvPr>
        </p:nvSpPr>
        <p:spPr>
          <a:xfrm>
            <a:off x="517870" y="645033"/>
            <a:ext cx="11337836" cy="1591911"/>
          </a:xfrm>
        </p:spPr>
        <p:txBody>
          <a:bodyPr anchor="t">
            <a:normAutofit/>
          </a:bodyPr>
          <a:lstStyle/>
          <a:p>
            <a:pPr algn="ctr"/>
            <a:r>
              <a:rPr lang="en-US" sz="3200" dirty="0">
                <a:solidFill>
                  <a:srgbClr val="FFFFFF"/>
                </a:solidFill>
                <a:latin typeface="Univers Condensed"/>
              </a:rPr>
              <a:t>To find out whether there is a place for my business idea on the market, primary research was carried out in the form of a survey (Heimann and Krstevska, 2022). </a:t>
            </a:r>
            <a:endParaRPr lang="en-US" sz="3200" dirty="0">
              <a:latin typeface="Univers Condensed"/>
            </a:endParaRPr>
          </a:p>
        </p:txBody>
      </p:sp>
      <p:sp>
        <p:nvSpPr>
          <p:cNvPr id="18" name="Rectangle 17">
            <a:extLst>
              <a:ext uri="{FF2B5EF4-FFF2-40B4-BE49-F238E27FC236}">
                <a16:creationId xmlns:a16="http://schemas.microsoft.com/office/drawing/2014/main" id="{9FCB2B6B-2C57-13CE-B4FE-5DA3348EE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BA95DC0-3075-A9D7-6EAB-9BB075EF0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35D26855-D5EA-2C3B-1265-8626047F98D4}"/>
              </a:ext>
            </a:extLst>
          </p:cNvPr>
          <p:cNvSpPr txBox="1"/>
          <p:nvPr/>
        </p:nvSpPr>
        <p:spPr>
          <a:xfrm>
            <a:off x="964406" y="2595563"/>
            <a:ext cx="10251279"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3200" dirty="0"/>
              <a:t>I chose the survey method because it is important to know the real opinion of people who live nearby.</a:t>
            </a:r>
            <a:r>
              <a:rPr sz="3200" dirty="0"/>
              <a:t>​</a:t>
            </a:r>
            <a:br>
              <a:rPr dirty="0"/>
            </a:br>
            <a:r>
              <a:rPr dirty="0"/>
              <a:t>​</a:t>
            </a:r>
            <a:br>
              <a:rPr dirty="0"/>
            </a:br>
            <a:endParaRPr lang="en-US" dirty="0"/>
          </a:p>
          <a:p>
            <a:pPr algn="just"/>
            <a:endParaRPr lang="en-US"/>
          </a:p>
        </p:txBody>
      </p:sp>
      <p:sp>
        <p:nvSpPr>
          <p:cNvPr id="7" name="TextBox 6">
            <a:extLst>
              <a:ext uri="{FF2B5EF4-FFF2-40B4-BE49-F238E27FC236}">
                <a16:creationId xmlns:a16="http://schemas.microsoft.com/office/drawing/2014/main" id="{1F276E4B-C7B3-664F-A8F0-CBE2D881409E}"/>
              </a:ext>
            </a:extLst>
          </p:cNvPr>
          <p:cNvSpPr txBox="1"/>
          <p:nvPr/>
        </p:nvSpPr>
        <p:spPr>
          <a:xfrm>
            <a:off x="690563" y="4036219"/>
            <a:ext cx="11168061"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i="0" u="none" strike="noStrike" baseline="0" dirty="0">
                <a:solidFill>
                  <a:srgbClr val="FFFFFF"/>
                </a:solidFill>
                <a:latin typeface="Univers Condensed"/>
                <a:ea typeface="Bierstadt"/>
                <a:cs typeface="Bierstadt"/>
              </a:rPr>
              <a:t>The design of my survey is based on what I needed to find out from people, namely: their age, where they live, whether they enjoy workshops, whether they know what tufting is, and whether they are ready to pay the price that I offer.</a:t>
            </a:r>
            <a:endParaRPr lang="en-US" sz="3200" b="1" dirty="0">
              <a:latin typeface="Univers Condensed"/>
            </a:endParaRPr>
          </a:p>
        </p:txBody>
      </p:sp>
    </p:spTree>
    <p:extLst>
      <p:ext uri="{BB962C8B-B14F-4D97-AF65-F5344CB8AC3E}">
        <p14:creationId xmlns:p14="http://schemas.microsoft.com/office/powerpoint/2010/main" val="308628772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5F975-FEA5-4073-3C13-7AC64776FBF1}"/>
              </a:ext>
            </a:extLst>
          </p:cNvPr>
          <p:cNvSpPr>
            <a:spLocks noGrp="1"/>
          </p:cNvSpPr>
          <p:nvPr>
            <p:ph type="title"/>
          </p:nvPr>
        </p:nvSpPr>
        <p:spPr/>
        <p:txBody>
          <a:bodyPr vert="horz" lIns="91440" tIns="45720" rIns="91440" bIns="45720" rtlCol="0" anchor="t">
            <a:noAutofit/>
          </a:bodyPr>
          <a:lstStyle/>
          <a:p>
            <a:pPr algn="just"/>
            <a:endParaRPr lang="en-US" sz="3200" dirty="0"/>
          </a:p>
          <a:p>
            <a:endParaRPr lang="en-US" dirty="0"/>
          </a:p>
        </p:txBody>
      </p:sp>
      <p:sp>
        <p:nvSpPr>
          <p:cNvPr id="13" name="TextBox 12">
            <a:extLst>
              <a:ext uri="{FF2B5EF4-FFF2-40B4-BE49-F238E27FC236}">
                <a16:creationId xmlns:a16="http://schemas.microsoft.com/office/drawing/2014/main" id="{58E6F73F-2159-4002-5DAE-21BEBFEC9CFA}"/>
              </a:ext>
            </a:extLst>
          </p:cNvPr>
          <p:cNvSpPr txBox="1"/>
          <p:nvPr/>
        </p:nvSpPr>
        <p:spPr>
          <a:xfrm>
            <a:off x="-378899" y="665349"/>
            <a:ext cx="1304364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dirty="0">
                <a:latin typeface="Univers Condensed"/>
              </a:rPr>
              <a:t>In our survey, 54 respondents participated. They live in </a:t>
            </a:r>
            <a:r>
              <a:rPr lang="en-US" sz="3600" b="1" err="1">
                <a:latin typeface="Univers Condensed"/>
              </a:rPr>
              <a:t>Llandeilo</a:t>
            </a:r>
            <a:r>
              <a:rPr lang="en-US" sz="3600" b="1" dirty="0">
                <a:latin typeface="Univers Condensed"/>
              </a:rPr>
              <a:t>, Swansea, and nearby towns, and their age ranges from 16 to 50+.</a:t>
            </a:r>
            <a:endParaRPr lang="en-US" sz="3600"/>
          </a:p>
          <a:p>
            <a:pPr algn="ctr"/>
            <a:endParaRPr lang="en-US"/>
          </a:p>
        </p:txBody>
      </p:sp>
      <p:pic>
        <p:nvPicPr>
          <p:cNvPr id="15" name="Picture 14" descr="Forms response chart. Question title: What is your age range?. Number of responses: 54 responses.">
            <a:extLst>
              <a:ext uri="{FF2B5EF4-FFF2-40B4-BE49-F238E27FC236}">
                <a16:creationId xmlns:a16="http://schemas.microsoft.com/office/drawing/2014/main" id="{46F14761-3829-1B8A-A82F-5A70DACF31EE}"/>
              </a:ext>
            </a:extLst>
          </p:cNvPr>
          <p:cNvPicPr>
            <a:picLocks noChangeAspect="1"/>
          </p:cNvPicPr>
          <p:nvPr/>
        </p:nvPicPr>
        <p:blipFill>
          <a:blip r:embed="rId3"/>
          <a:stretch>
            <a:fillRect/>
          </a:stretch>
        </p:blipFill>
        <p:spPr>
          <a:xfrm>
            <a:off x="0" y="2137984"/>
            <a:ext cx="6893720" cy="4760874"/>
          </a:xfrm>
          <a:prstGeom prst="rect">
            <a:avLst/>
          </a:prstGeom>
        </p:spPr>
      </p:pic>
      <p:pic>
        <p:nvPicPr>
          <p:cNvPr id="17" name="Picture 16" descr="Forms response chart. Question title: Where do you live? (I’m currently planning workshops in Llandeilo, but may also travel to nearby areas — it would be great to know where you’re based)  . Number of responses: 54 responses.">
            <a:extLst>
              <a:ext uri="{FF2B5EF4-FFF2-40B4-BE49-F238E27FC236}">
                <a16:creationId xmlns:a16="http://schemas.microsoft.com/office/drawing/2014/main" id="{EDB89F89-B250-6980-4289-F91AD49648C1}"/>
              </a:ext>
            </a:extLst>
          </p:cNvPr>
          <p:cNvPicPr>
            <a:picLocks noChangeAspect="1"/>
          </p:cNvPicPr>
          <p:nvPr/>
        </p:nvPicPr>
        <p:blipFill>
          <a:blip r:embed="rId4"/>
          <a:stretch>
            <a:fillRect/>
          </a:stretch>
        </p:blipFill>
        <p:spPr>
          <a:xfrm>
            <a:off x="5405438" y="2152690"/>
            <a:ext cx="6893719" cy="4743372"/>
          </a:xfrm>
          <a:prstGeom prst="rect">
            <a:avLst/>
          </a:prstGeom>
        </p:spPr>
      </p:pic>
    </p:spTree>
    <p:extLst>
      <p:ext uri="{BB962C8B-B14F-4D97-AF65-F5344CB8AC3E}">
        <p14:creationId xmlns:p14="http://schemas.microsoft.com/office/powerpoint/2010/main" val="779947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pic>
        <p:nvPicPr>
          <p:cNvPr id="6" name="Picture 5" descr="Forms response chart. Question title: Have you heard of tufting or tufting rugs before?. Number of responses: 54 responses.">
            <a:extLst>
              <a:ext uri="{FF2B5EF4-FFF2-40B4-BE49-F238E27FC236}">
                <a16:creationId xmlns:a16="http://schemas.microsoft.com/office/drawing/2014/main" id="{E68254F4-AB5B-F465-230F-6D7E2AD0CE88}"/>
              </a:ext>
            </a:extLst>
          </p:cNvPr>
          <p:cNvPicPr>
            <a:picLocks noChangeAspect="1"/>
          </p:cNvPicPr>
          <p:nvPr/>
        </p:nvPicPr>
        <p:blipFill>
          <a:blip r:embed="rId3"/>
          <a:stretch>
            <a:fillRect/>
          </a:stretch>
        </p:blipFill>
        <p:spPr>
          <a:xfrm>
            <a:off x="0" y="2578515"/>
            <a:ext cx="7024688" cy="4296530"/>
          </a:xfrm>
          <a:prstGeom prst="rect">
            <a:avLst/>
          </a:prstGeom>
        </p:spPr>
      </p:pic>
      <p:pic>
        <p:nvPicPr>
          <p:cNvPr id="7" name="Picture 6" descr="Forms response chart. Question title: What is your current occupation or status?&#10;(This information will help me to plan suitable workshop times). Number of responses: 54 responses.">
            <a:extLst>
              <a:ext uri="{FF2B5EF4-FFF2-40B4-BE49-F238E27FC236}">
                <a16:creationId xmlns:a16="http://schemas.microsoft.com/office/drawing/2014/main" id="{3F7F864E-03C5-E8FF-9710-4E3A5586EFE3}"/>
              </a:ext>
            </a:extLst>
          </p:cNvPr>
          <p:cNvPicPr>
            <a:picLocks noChangeAspect="1"/>
          </p:cNvPicPr>
          <p:nvPr/>
        </p:nvPicPr>
        <p:blipFill>
          <a:blip r:embed="rId4"/>
          <a:stretch>
            <a:fillRect/>
          </a:stretch>
        </p:blipFill>
        <p:spPr>
          <a:xfrm>
            <a:off x="5584030" y="2581314"/>
            <a:ext cx="6738939" cy="4279028"/>
          </a:xfrm>
          <a:prstGeom prst="rect">
            <a:avLst/>
          </a:prstGeom>
        </p:spPr>
      </p:pic>
      <p:sp>
        <p:nvSpPr>
          <p:cNvPr id="8" name="TextBox 7">
            <a:extLst>
              <a:ext uri="{FF2B5EF4-FFF2-40B4-BE49-F238E27FC236}">
                <a16:creationId xmlns:a16="http://schemas.microsoft.com/office/drawing/2014/main" id="{3338619F-F438-5395-55A7-687A939879DB}"/>
              </a:ext>
            </a:extLst>
          </p:cNvPr>
          <p:cNvSpPr txBox="1"/>
          <p:nvPr/>
        </p:nvSpPr>
        <p:spPr>
          <a:xfrm>
            <a:off x="285751" y="523876"/>
            <a:ext cx="11799092"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dirty="0">
                <a:solidFill>
                  <a:schemeClr val="bg1"/>
                </a:solidFill>
                <a:latin typeface="Univers Condensed"/>
              </a:rPr>
              <a:t>Most of the participants work full time, which shows that people will prefer workshops on weekends.</a:t>
            </a:r>
            <a:br>
              <a:rPr lang="en-US" sz="3600" dirty="0">
                <a:solidFill>
                  <a:schemeClr val="bg1"/>
                </a:solidFill>
                <a:latin typeface="Univers Condensed"/>
              </a:rPr>
            </a:br>
            <a:r>
              <a:rPr lang="en-US" sz="3600" dirty="0">
                <a:solidFill>
                  <a:schemeClr val="bg1"/>
                </a:solidFill>
                <a:latin typeface="Univers Condensed"/>
              </a:rPr>
              <a:t>And 55.5 percent of the respondents know what tufting is.</a:t>
            </a:r>
            <a:endParaRPr lang="en-US">
              <a:solidFill>
                <a:schemeClr val="bg1"/>
              </a:solidFill>
            </a:endParaRPr>
          </a:p>
          <a:p>
            <a:pPr algn="ctr"/>
            <a:endParaRPr lang="en-US"/>
          </a:p>
        </p:txBody>
      </p:sp>
    </p:spTree>
    <p:extLst>
      <p:ext uri="{BB962C8B-B14F-4D97-AF65-F5344CB8AC3E}">
        <p14:creationId xmlns:p14="http://schemas.microsoft.com/office/powerpoint/2010/main" val="494037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Forms response chart. Question title: Would you be interested in trying tufting one day? (and bringing home your own handmade rug). Number of responses: 54 responses.">
            <a:extLst>
              <a:ext uri="{FF2B5EF4-FFF2-40B4-BE49-F238E27FC236}">
                <a16:creationId xmlns:a16="http://schemas.microsoft.com/office/drawing/2014/main" id="{928A790A-90FE-C73E-E4DA-1361504184C8}"/>
              </a:ext>
            </a:extLst>
          </p:cNvPr>
          <p:cNvPicPr>
            <a:picLocks noChangeAspect="1"/>
          </p:cNvPicPr>
          <p:nvPr/>
        </p:nvPicPr>
        <p:blipFill>
          <a:blip r:embed="rId3"/>
          <a:stretch>
            <a:fillRect/>
          </a:stretch>
        </p:blipFill>
        <p:spPr>
          <a:xfrm>
            <a:off x="1" y="1876047"/>
            <a:ext cx="9477375" cy="5010904"/>
          </a:xfrm>
          <a:prstGeom prst="rect">
            <a:avLst/>
          </a:prstGeom>
        </p:spPr>
      </p:pic>
      <p:sp>
        <p:nvSpPr>
          <p:cNvPr id="6" name="TextBox 5">
            <a:extLst>
              <a:ext uri="{FF2B5EF4-FFF2-40B4-BE49-F238E27FC236}">
                <a16:creationId xmlns:a16="http://schemas.microsoft.com/office/drawing/2014/main" id="{54C8E39B-5BB3-BC73-4A85-036CFD4BEEA1}"/>
              </a:ext>
            </a:extLst>
          </p:cNvPr>
          <p:cNvSpPr txBox="1"/>
          <p:nvPr/>
        </p:nvSpPr>
        <p:spPr>
          <a:xfrm>
            <a:off x="726282" y="666750"/>
            <a:ext cx="6060280" cy="20928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latin typeface="Univers Condensed"/>
              </a:rPr>
              <a:t>63% of the respondents definitely want to try this type of workshop.</a:t>
            </a:r>
            <a:endParaRPr lang="en-US" b="1" dirty="0"/>
          </a:p>
          <a:p>
            <a:pPr algn="ctr"/>
            <a:endParaRPr lang="en-US" sz="2800" dirty="0">
              <a:latin typeface="Univers Condensed"/>
            </a:endParaRPr>
          </a:p>
          <a:p>
            <a:pPr algn="ctr"/>
            <a:endParaRPr lang="en-US" sz="2800" dirty="0">
              <a:latin typeface="Univers Condensed"/>
            </a:endParaRPr>
          </a:p>
          <a:p>
            <a:pPr algn="ctr"/>
            <a:endParaRPr lang="en-US"/>
          </a:p>
        </p:txBody>
      </p:sp>
      <p:sp>
        <p:nvSpPr>
          <p:cNvPr id="7" name="TextBox 6">
            <a:extLst>
              <a:ext uri="{FF2B5EF4-FFF2-40B4-BE49-F238E27FC236}">
                <a16:creationId xmlns:a16="http://schemas.microsoft.com/office/drawing/2014/main" id="{141E6CCB-9DF5-4151-B395-B0C7748C7471}"/>
              </a:ext>
            </a:extLst>
          </p:cNvPr>
          <p:cNvSpPr txBox="1"/>
          <p:nvPr/>
        </p:nvSpPr>
        <p:spPr>
          <a:xfrm>
            <a:off x="6096000" y="4679156"/>
            <a:ext cx="6096000" cy="20928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t>The remaining 35.2 percent of the respondents stay our potential clients who may come to us after they see real videos from the workshops.</a:t>
            </a:r>
          </a:p>
          <a:p>
            <a:pPr algn="ctr"/>
            <a:endParaRPr lang="en-US"/>
          </a:p>
        </p:txBody>
      </p:sp>
    </p:spTree>
    <p:extLst>
      <p:ext uri="{BB962C8B-B14F-4D97-AF65-F5344CB8AC3E}">
        <p14:creationId xmlns:p14="http://schemas.microsoft.com/office/powerpoint/2010/main" val="3011833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BF50B25-422C-7ED7-883C-93862D69EBC7}"/>
              </a:ext>
            </a:extLst>
          </p:cNvPr>
          <p:cNvSpPr txBox="1"/>
          <p:nvPr/>
        </p:nvSpPr>
        <p:spPr>
          <a:xfrm>
            <a:off x="448236" y="627529"/>
            <a:ext cx="1129552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dirty="0">
                <a:solidFill>
                  <a:schemeClr val="bg1"/>
                </a:solidFill>
                <a:latin typeface="Univers Condensed"/>
              </a:rPr>
              <a:t>The survey shows that the respondents understand and support our pricing policy.</a:t>
            </a:r>
            <a:endParaRPr lang="en-US" sz="3600">
              <a:solidFill>
                <a:schemeClr val="bg1"/>
              </a:solidFill>
            </a:endParaRPr>
          </a:p>
          <a:p>
            <a:pPr algn="ctr"/>
            <a:endParaRPr lang="en-US"/>
          </a:p>
        </p:txBody>
      </p:sp>
      <p:pic>
        <p:nvPicPr>
          <p:cNvPr id="6" name="Picture 5" descr="Forms response chart. Question title: If the workshop included all materials, water, and postage of your finished rug, how much would you be willing to pay for a 4-hour session?&#10;&#10;(You can also work on one rug together with a friend — the price is for the rug, not per person. If you don’t finish your rug during the session, the instructor will complete it and post it to you within two weeks). Number of responses: 54 responses.">
            <a:extLst>
              <a:ext uri="{FF2B5EF4-FFF2-40B4-BE49-F238E27FC236}">
                <a16:creationId xmlns:a16="http://schemas.microsoft.com/office/drawing/2014/main" id="{E865EE10-6EF5-EA53-8A52-39AD0E2B585D}"/>
              </a:ext>
            </a:extLst>
          </p:cNvPr>
          <p:cNvPicPr>
            <a:picLocks noChangeAspect="1"/>
          </p:cNvPicPr>
          <p:nvPr/>
        </p:nvPicPr>
        <p:blipFill>
          <a:blip r:embed="rId3"/>
          <a:stretch>
            <a:fillRect/>
          </a:stretch>
        </p:blipFill>
        <p:spPr>
          <a:xfrm>
            <a:off x="672353" y="2008853"/>
            <a:ext cx="10847295" cy="4846147"/>
          </a:xfrm>
          <a:prstGeom prst="rect">
            <a:avLst/>
          </a:prstGeom>
        </p:spPr>
      </p:pic>
    </p:spTree>
    <p:extLst>
      <p:ext uri="{BB962C8B-B14F-4D97-AF65-F5344CB8AC3E}">
        <p14:creationId xmlns:p14="http://schemas.microsoft.com/office/powerpoint/2010/main" val="4284270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747B595-53DB-9ABA-D3A5-BDDC0934CFCE}"/>
              </a:ext>
            </a:extLst>
          </p:cNvPr>
          <p:cNvSpPr>
            <a:spLocks noGrp="1"/>
          </p:cNvSpPr>
          <p:nvPr>
            <p:ph type="title"/>
          </p:nvPr>
        </p:nvSpPr>
        <p:spPr>
          <a:xfrm>
            <a:off x="2959160" y="978408"/>
            <a:ext cx="6263640" cy="1463040"/>
          </a:xfrm>
        </p:spPr>
        <p:txBody>
          <a:bodyPr>
            <a:normAutofit/>
          </a:bodyPr>
          <a:lstStyle/>
          <a:p>
            <a:pPr algn="ctr"/>
            <a:r>
              <a:rPr lang="en-US" dirty="0">
                <a:latin typeface="Univers Condensed"/>
              </a:rPr>
              <a:t>Marketing Activities</a:t>
            </a:r>
            <a:endParaRPr lang="en-US"/>
          </a:p>
        </p:txBody>
      </p:sp>
      <p:sp>
        <p:nvSpPr>
          <p:cNvPr id="11" name="Freeform: Shape 10">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36BAB79-B747-7885-CE4B-AF82AD5FBD12}"/>
              </a:ext>
            </a:extLst>
          </p:cNvPr>
          <p:cNvSpPr>
            <a:spLocks noGrp="1"/>
          </p:cNvSpPr>
          <p:nvPr>
            <p:ph idx="1"/>
          </p:nvPr>
        </p:nvSpPr>
        <p:spPr>
          <a:xfrm>
            <a:off x="1367925" y="2320872"/>
            <a:ext cx="9535757" cy="1234799"/>
          </a:xfrm>
        </p:spPr>
        <p:txBody>
          <a:bodyPr vert="horz" lIns="91440" tIns="45720" rIns="91440" bIns="45720" rtlCol="0" anchor="t">
            <a:normAutofit/>
          </a:bodyPr>
          <a:lstStyle/>
          <a:p>
            <a:pPr marL="0" indent="0" algn="ctr">
              <a:buNone/>
            </a:pPr>
            <a:r>
              <a:rPr lang="en-US" sz="2800" dirty="0">
                <a:latin typeface="Univers Condensed"/>
              </a:rPr>
              <a:t>In addition to our already functioning Instagram, Facebook, YouTube and TikTok, we will also start using LinkedIn.</a:t>
            </a:r>
            <a:endParaRPr lang="en-US"/>
          </a:p>
          <a:p>
            <a:pPr marL="0" indent="0" algn="ctr">
              <a:buNone/>
            </a:pPr>
            <a:endParaRPr lang="en-US" sz="2800" dirty="0">
              <a:latin typeface="Univers Condensed"/>
            </a:endParaRPr>
          </a:p>
          <a:p>
            <a:pPr marL="0" indent="0" algn="ctr">
              <a:buNone/>
            </a:pPr>
            <a:endParaRPr lang="en-US" sz="2800" dirty="0">
              <a:latin typeface="Univers Condensed"/>
            </a:endParaRPr>
          </a:p>
          <a:p>
            <a:pPr marL="0" indent="0" algn="ctr">
              <a:buNone/>
            </a:pPr>
            <a:endParaRPr lang="en-US" sz="2800" dirty="0">
              <a:latin typeface="Univers Condensed"/>
            </a:endParaRPr>
          </a:p>
          <a:p>
            <a:pPr marL="0" indent="0" algn="ctr">
              <a:buNone/>
            </a:pPr>
            <a:endParaRPr lang="en-US" sz="2800" dirty="0">
              <a:latin typeface="Univers Condensed"/>
            </a:endParaRPr>
          </a:p>
          <a:p>
            <a:pPr marL="0" indent="0">
              <a:buNone/>
            </a:pPr>
            <a:endParaRPr lang="en-US" dirty="0"/>
          </a:p>
        </p:txBody>
      </p:sp>
      <p:pic>
        <p:nvPicPr>
          <p:cNvPr id="5" name="Picture 4">
            <a:extLst>
              <a:ext uri="{FF2B5EF4-FFF2-40B4-BE49-F238E27FC236}">
                <a16:creationId xmlns:a16="http://schemas.microsoft.com/office/drawing/2014/main" id="{B527F84F-9FEA-EF17-12EA-10BD226AE439}"/>
              </a:ext>
            </a:extLst>
          </p:cNvPr>
          <p:cNvPicPr>
            <a:picLocks noChangeAspect="1"/>
          </p:cNvPicPr>
          <p:nvPr/>
        </p:nvPicPr>
        <p:blipFill>
          <a:blip r:embed="rId2"/>
          <a:stretch>
            <a:fillRect/>
          </a:stretch>
        </p:blipFill>
        <p:spPr>
          <a:xfrm rot="-900000">
            <a:off x="9278471" y="560294"/>
            <a:ext cx="1692089" cy="1692089"/>
          </a:xfrm>
          <a:prstGeom prst="rect">
            <a:avLst/>
          </a:prstGeom>
        </p:spPr>
      </p:pic>
      <p:pic>
        <p:nvPicPr>
          <p:cNvPr id="6" name="Picture 5">
            <a:extLst>
              <a:ext uri="{FF2B5EF4-FFF2-40B4-BE49-F238E27FC236}">
                <a16:creationId xmlns:a16="http://schemas.microsoft.com/office/drawing/2014/main" id="{05FA45F9-145C-BA2C-8E10-46F5A69D3CFB}"/>
              </a:ext>
            </a:extLst>
          </p:cNvPr>
          <p:cNvPicPr>
            <a:picLocks noChangeAspect="1"/>
          </p:cNvPicPr>
          <p:nvPr/>
        </p:nvPicPr>
        <p:blipFill>
          <a:blip r:embed="rId3"/>
          <a:stretch>
            <a:fillRect/>
          </a:stretch>
        </p:blipFill>
        <p:spPr>
          <a:xfrm rot="1200000">
            <a:off x="710588" y="941513"/>
            <a:ext cx="1344707" cy="1322297"/>
          </a:xfrm>
          <a:prstGeom prst="rect">
            <a:avLst/>
          </a:prstGeom>
        </p:spPr>
      </p:pic>
      <p:pic>
        <p:nvPicPr>
          <p:cNvPr id="7" name="Picture 6">
            <a:extLst>
              <a:ext uri="{FF2B5EF4-FFF2-40B4-BE49-F238E27FC236}">
                <a16:creationId xmlns:a16="http://schemas.microsoft.com/office/drawing/2014/main" id="{810B503C-1E1B-30B5-960B-7134B2580FC1}"/>
              </a:ext>
            </a:extLst>
          </p:cNvPr>
          <p:cNvPicPr>
            <a:picLocks noChangeAspect="1"/>
          </p:cNvPicPr>
          <p:nvPr/>
        </p:nvPicPr>
        <p:blipFill>
          <a:blip r:embed="rId4"/>
          <a:stretch>
            <a:fillRect/>
          </a:stretch>
        </p:blipFill>
        <p:spPr>
          <a:xfrm rot="-1500000">
            <a:off x="1143000" y="3406588"/>
            <a:ext cx="1400736" cy="1355912"/>
          </a:xfrm>
          <a:prstGeom prst="rect">
            <a:avLst/>
          </a:prstGeom>
        </p:spPr>
      </p:pic>
      <p:pic>
        <p:nvPicPr>
          <p:cNvPr id="8" name="Picture 7">
            <a:extLst>
              <a:ext uri="{FF2B5EF4-FFF2-40B4-BE49-F238E27FC236}">
                <a16:creationId xmlns:a16="http://schemas.microsoft.com/office/drawing/2014/main" id="{310BF33E-D236-B1AF-70F6-749160F96212}"/>
              </a:ext>
            </a:extLst>
          </p:cNvPr>
          <p:cNvPicPr>
            <a:picLocks noChangeAspect="1"/>
          </p:cNvPicPr>
          <p:nvPr/>
        </p:nvPicPr>
        <p:blipFill>
          <a:blip r:embed="rId5"/>
          <a:stretch>
            <a:fillRect/>
          </a:stretch>
        </p:blipFill>
        <p:spPr>
          <a:xfrm>
            <a:off x="5311589" y="3428999"/>
            <a:ext cx="1322295" cy="1322295"/>
          </a:xfrm>
          <a:prstGeom prst="rect">
            <a:avLst/>
          </a:prstGeom>
        </p:spPr>
      </p:pic>
      <p:pic>
        <p:nvPicPr>
          <p:cNvPr id="10" name="Picture 9">
            <a:extLst>
              <a:ext uri="{FF2B5EF4-FFF2-40B4-BE49-F238E27FC236}">
                <a16:creationId xmlns:a16="http://schemas.microsoft.com/office/drawing/2014/main" id="{79942A0A-BE63-C9E2-085A-7AF2EDB89887}"/>
              </a:ext>
            </a:extLst>
          </p:cNvPr>
          <p:cNvPicPr>
            <a:picLocks noChangeAspect="1"/>
          </p:cNvPicPr>
          <p:nvPr/>
        </p:nvPicPr>
        <p:blipFill>
          <a:blip r:embed="rId6"/>
          <a:stretch>
            <a:fillRect/>
          </a:stretch>
        </p:blipFill>
        <p:spPr>
          <a:xfrm rot="1380000">
            <a:off x="9457765" y="3272116"/>
            <a:ext cx="1490383" cy="1490383"/>
          </a:xfrm>
          <a:prstGeom prst="rect">
            <a:avLst/>
          </a:prstGeom>
        </p:spPr>
      </p:pic>
      <p:sp>
        <p:nvSpPr>
          <p:cNvPr id="12" name="TextBox 11">
            <a:extLst>
              <a:ext uri="{FF2B5EF4-FFF2-40B4-BE49-F238E27FC236}">
                <a16:creationId xmlns:a16="http://schemas.microsoft.com/office/drawing/2014/main" id="{4E12113B-657F-4A5C-967F-223148786BDA}"/>
              </a:ext>
            </a:extLst>
          </p:cNvPr>
          <p:cNvSpPr txBox="1"/>
          <p:nvPr/>
        </p:nvSpPr>
        <p:spPr>
          <a:xfrm>
            <a:off x="918884" y="5502088"/>
            <a:ext cx="11429998"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dirty="0">
                <a:latin typeface="Univers Condensed"/>
              </a:rPr>
              <a:t>At this stage, we already have business cards and flyers, which you will see now.</a:t>
            </a:r>
            <a:endParaRPr lang="en-US"/>
          </a:p>
          <a:p>
            <a:pPr algn="ctr"/>
            <a:endParaRPr lang="en-US"/>
          </a:p>
        </p:txBody>
      </p:sp>
    </p:spTree>
    <p:extLst>
      <p:ext uri="{BB962C8B-B14F-4D97-AF65-F5344CB8AC3E}">
        <p14:creationId xmlns:p14="http://schemas.microsoft.com/office/powerpoint/2010/main" val="818341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1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42CDF-9769-1F49-0725-F382A8A9B98C}"/>
              </a:ext>
            </a:extLst>
          </p:cNvPr>
          <p:cNvSpPr>
            <a:spLocks noGrp="1"/>
          </p:cNvSpPr>
          <p:nvPr>
            <p:ph type="title"/>
          </p:nvPr>
        </p:nvSpPr>
        <p:spPr>
          <a:xfrm>
            <a:off x="116396" y="716471"/>
            <a:ext cx="5857398" cy="1463040"/>
          </a:xfrm>
        </p:spPr>
        <p:txBody>
          <a:bodyPr>
            <a:noAutofit/>
          </a:bodyPr>
          <a:lstStyle/>
          <a:p>
            <a:pPr algn="just"/>
            <a:r>
              <a:rPr lang="en-US" sz="2400" b="0" dirty="0">
                <a:ea typeface="+mj-lt"/>
                <a:cs typeface="+mj-lt"/>
              </a:rPr>
              <a:t>Since the workshops are created based on our existing business, I decided to keep the main business cards that we already had.</a:t>
            </a:r>
            <a:endParaRPr lang="en-US" sz="2400" dirty="0"/>
          </a:p>
        </p:txBody>
      </p:sp>
      <p:pic>
        <p:nvPicPr>
          <p:cNvPr id="7" name="Content Placeholder 6">
            <a:extLst>
              <a:ext uri="{FF2B5EF4-FFF2-40B4-BE49-F238E27FC236}">
                <a16:creationId xmlns:a16="http://schemas.microsoft.com/office/drawing/2014/main" id="{6ADEB070-20A2-5774-37CF-28C41AD9E93E}"/>
              </a:ext>
            </a:extLst>
          </p:cNvPr>
          <p:cNvPicPr>
            <a:picLocks noGrp="1" noChangeAspect="1"/>
          </p:cNvPicPr>
          <p:nvPr>
            <p:ph sz="half" idx="1"/>
          </p:nvPr>
        </p:nvPicPr>
        <p:blipFill>
          <a:blip r:embed="rId2"/>
          <a:stretch>
            <a:fillRect/>
          </a:stretch>
        </p:blipFill>
        <p:spPr>
          <a:xfrm>
            <a:off x="-2666" y="3681479"/>
            <a:ext cx="5987890" cy="3168929"/>
          </a:xfrm>
          <a:prstGeom prst="rect">
            <a:avLst/>
          </a:prstGeom>
        </p:spPr>
      </p:pic>
      <p:pic>
        <p:nvPicPr>
          <p:cNvPr id="5" name="Content Placeholder 4">
            <a:extLst>
              <a:ext uri="{FF2B5EF4-FFF2-40B4-BE49-F238E27FC236}">
                <a16:creationId xmlns:a16="http://schemas.microsoft.com/office/drawing/2014/main" id="{651FCFC0-C5FB-C807-8097-0DB121915B8D}"/>
              </a:ext>
            </a:extLst>
          </p:cNvPr>
          <p:cNvPicPr>
            <a:picLocks noGrp="1" noChangeAspect="1"/>
          </p:cNvPicPr>
          <p:nvPr>
            <p:ph sz="half" idx="2"/>
          </p:nvPr>
        </p:nvPicPr>
        <p:blipFill>
          <a:blip r:embed="rId3"/>
          <a:stretch>
            <a:fillRect/>
          </a:stretch>
        </p:blipFill>
        <p:spPr>
          <a:xfrm>
            <a:off x="5980939" y="-5048"/>
            <a:ext cx="6220014" cy="6862952"/>
          </a:xfrm>
          <a:prstGeom prst="rect">
            <a:avLst/>
          </a:prstGeom>
        </p:spPr>
      </p:pic>
      <p:sp>
        <p:nvSpPr>
          <p:cNvPr id="8" name="TextBox 7">
            <a:extLst>
              <a:ext uri="{FF2B5EF4-FFF2-40B4-BE49-F238E27FC236}">
                <a16:creationId xmlns:a16="http://schemas.microsoft.com/office/drawing/2014/main" id="{7AFFF1C2-5838-357D-6CE4-458C886DDB0E}"/>
              </a:ext>
            </a:extLst>
          </p:cNvPr>
          <p:cNvSpPr txBox="1"/>
          <p:nvPr/>
        </p:nvSpPr>
        <p:spPr>
          <a:xfrm>
            <a:off x="130969" y="2071688"/>
            <a:ext cx="5857876"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200" dirty="0">
                <a:latin typeface="Freestyle Script"/>
              </a:rPr>
              <a:t>“Every rug tells a story” - this is the slogan of our business. We do not just make rugs, we bring each client’s story to life in their personal rug.</a:t>
            </a:r>
          </a:p>
          <a:p>
            <a:pPr algn="ctr"/>
            <a:endParaRPr lang="en-US"/>
          </a:p>
        </p:txBody>
      </p:sp>
    </p:spTree>
    <p:extLst>
      <p:ext uri="{BB962C8B-B14F-4D97-AF65-F5344CB8AC3E}">
        <p14:creationId xmlns:p14="http://schemas.microsoft.com/office/powerpoint/2010/main" val="2396579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9EFDB83-CFE6-8656-04DA-753845E1DEF1}"/>
              </a:ext>
            </a:extLst>
          </p:cNvPr>
          <p:cNvPicPr>
            <a:picLocks noChangeAspect="1"/>
          </p:cNvPicPr>
          <p:nvPr/>
        </p:nvPicPr>
        <p:blipFill>
          <a:blip r:embed="rId2"/>
          <a:stretch>
            <a:fillRect/>
          </a:stretch>
        </p:blipFill>
        <p:spPr>
          <a:xfrm rot="-5400000">
            <a:off x="2571203" y="-2762249"/>
            <a:ext cx="7061501" cy="12370592"/>
          </a:xfrm>
          <a:prstGeom prst="rect">
            <a:avLst/>
          </a:prstGeom>
        </p:spPr>
      </p:pic>
      <p:sp>
        <p:nvSpPr>
          <p:cNvPr id="2" name="Title 1">
            <a:extLst>
              <a:ext uri="{FF2B5EF4-FFF2-40B4-BE49-F238E27FC236}">
                <a16:creationId xmlns:a16="http://schemas.microsoft.com/office/drawing/2014/main" id="{3666DEC2-76A4-0451-9621-9FA88ED29573}"/>
              </a:ext>
            </a:extLst>
          </p:cNvPr>
          <p:cNvSpPr>
            <a:spLocks noGrp="1"/>
          </p:cNvSpPr>
          <p:nvPr>
            <p:ph type="title"/>
          </p:nvPr>
        </p:nvSpPr>
        <p:spPr>
          <a:xfrm>
            <a:off x="5331333" y="2228565"/>
            <a:ext cx="3059432" cy="2951321"/>
          </a:xfrm>
        </p:spPr>
        <p:txBody>
          <a:bodyPr>
            <a:normAutofit/>
          </a:bodyPr>
          <a:lstStyle/>
          <a:p>
            <a:pPr algn="ctr"/>
            <a:r>
              <a:rPr lang="en-US" sz="3600" b="0" dirty="0">
                <a:solidFill>
                  <a:srgbClr val="FFFFFF"/>
                </a:solidFill>
              </a:rPr>
              <a:t>Our flyers include all the information about the workshops.</a:t>
            </a:r>
            <a:endParaRPr lang="en-US" sz="3600" dirty="0">
              <a:solidFill>
                <a:srgbClr val="FFFFFF"/>
              </a:solidFill>
            </a:endParaRPr>
          </a:p>
        </p:txBody>
      </p:sp>
      <p:pic>
        <p:nvPicPr>
          <p:cNvPr id="6" name="Content Placeholder 5">
            <a:extLst>
              <a:ext uri="{FF2B5EF4-FFF2-40B4-BE49-F238E27FC236}">
                <a16:creationId xmlns:a16="http://schemas.microsoft.com/office/drawing/2014/main" id="{574F1C1E-0BB5-4378-F959-CF947D8840CC}"/>
              </a:ext>
            </a:extLst>
          </p:cNvPr>
          <p:cNvPicPr>
            <a:picLocks noGrp="1" noChangeAspect="1"/>
          </p:cNvPicPr>
          <p:nvPr>
            <p:ph sz="half" idx="1"/>
          </p:nvPr>
        </p:nvPicPr>
        <p:blipFill>
          <a:blip r:embed="rId3"/>
          <a:stretch>
            <a:fillRect/>
          </a:stretch>
        </p:blipFill>
        <p:spPr>
          <a:xfrm>
            <a:off x="-89343" y="-100296"/>
            <a:ext cx="5411150" cy="6958201"/>
          </a:xfrm>
          <a:prstGeom prst="rect">
            <a:avLst/>
          </a:prstGeom>
        </p:spPr>
      </p:pic>
      <p:pic>
        <p:nvPicPr>
          <p:cNvPr id="5" name="Content Placeholder 4">
            <a:extLst>
              <a:ext uri="{FF2B5EF4-FFF2-40B4-BE49-F238E27FC236}">
                <a16:creationId xmlns:a16="http://schemas.microsoft.com/office/drawing/2014/main" id="{E939C474-0163-BF25-8C56-16D86B63CA71}"/>
              </a:ext>
            </a:extLst>
          </p:cNvPr>
          <p:cNvPicPr>
            <a:picLocks noGrp="1" noChangeAspect="1"/>
          </p:cNvPicPr>
          <p:nvPr>
            <p:ph sz="half" idx="2"/>
          </p:nvPr>
        </p:nvPicPr>
        <p:blipFill>
          <a:blip r:embed="rId4"/>
          <a:stretch>
            <a:fillRect/>
          </a:stretch>
        </p:blipFill>
        <p:spPr>
          <a:xfrm>
            <a:off x="8388573" y="-88391"/>
            <a:ext cx="3893152" cy="6946295"/>
          </a:xfrm>
          <a:prstGeom prst="rect">
            <a:avLst/>
          </a:prstGeom>
        </p:spPr>
      </p:pic>
    </p:spTree>
    <p:extLst>
      <p:ext uri="{BB962C8B-B14F-4D97-AF65-F5344CB8AC3E}">
        <p14:creationId xmlns:p14="http://schemas.microsoft.com/office/powerpoint/2010/main" val="1907033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4F7D5-586B-0963-7917-0A11F55E7A5B}"/>
              </a:ext>
            </a:extLst>
          </p:cNvPr>
          <p:cNvSpPr>
            <a:spLocks noGrp="1"/>
          </p:cNvSpPr>
          <p:nvPr>
            <p:ph type="title"/>
          </p:nvPr>
        </p:nvSpPr>
        <p:spPr>
          <a:xfrm>
            <a:off x="4151914" y="3497"/>
            <a:ext cx="3883063" cy="936364"/>
          </a:xfrm>
        </p:spPr>
        <p:txBody>
          <a:bodyPr>
            <a:normAutofit/>
          </a:bodyPr>
          <a:lstStyle/>
          <a:p>
            <a:pPr algn="ctr"/>
            <a:r>
              <a:rPr lang="en-US" sz="5400" dirty="0">
                <a:solidFill>
                  <a:schemeClr val="bg1"/>
                </a:solidFill>
              </a:rPr>
              <a:t>Website</a:t>
            </a:r>
          </a:p>
        </p:txBody>
      </p:sp>
      <p:pic>
        <p:nvPicPr>
          <p:cNvPr id="6" name="Content Placeholder 5">
            <a:extLst>
              <a:ext uri="{FF2B5EF4-FFF2-40B4-BE49-F238E27FC236}">
                <a16:creationId xmlns:a16="http://schemas.microsoft.com/office/drawing/2014/main" id="{6694E5C5-EAF2-B704-B2AC-69B92BB3BDC1}"/>
              </a:ext>
            </a:extLst>
          </p:cNvPr>
          <p:cNvPicPr>
            <a:picLocks noGrp="1" noChangeAspect="1"/>
          </p:cNvPicPr>
          <p:nvPr>
            <p:ph sz="half" idx="2"/>
          </p:nvPr>
        </p:nvPicPr>
        <p:blipFill>
          <a:blip r:embed="rId3"/>
          <a:stretch>
            <a:fillRect/>
          </a:stretch>
        </p:blipFill>
        <p:spPr>
          <a:xfrm>
            <a:off x="1342555" y="1624111"/>
            <a:ext cx="9503034" cy="5239292"/>
          </a:xfrm>
          <a:prstGeom prst="rect">
            <a:avLst/>
          </a:prstGeom>
        </p:spPr>
      </p:pic>
      <p:sp>
        <p:nvSpPr>
          <p:cNvPr id="8" name="TextBox 7">
            <a:extLst>
              <a:ext uri="{FF2B5EF4-FFF2-40B4-BE49-F238E27FC236}">
                <a16:creationId xmlns:a16="http://schemas.microsoft.com/office/drawing/2014/main" id="{9CFFC6EE-AE00-AFF1-D764-E300A38B3274}"/>
              </a:ext>
            </a:extLst>
          </p:cNvPr>
          <p:cNvSpPr txBox="1"/>
          <p:nvPr/>
        </p:nvSpPr>
        <p:spPr>
          <a:xfrm>
            <a:off x="1344708" y="818029"/>
            <a:ext cx="9323292"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dirty="0">
                <a:solidFill>
                  <a:schemeClr val="bg1"/>
                </a:solidFill>
              </a:rPr>
              <a:t>Our website is very easy to use and improves the quality of our service through the automation of some tasks.</a:t>
            </a:r>
            <a:endParaRPr lang="en-US">
              <a:solidFill>
                <a:schemeClr val="bg1"/>
              </a:solidFill>
            </a:endParaRPr>
          </a:p>
          <a:p>
            <a:pPr algn="ctr"/>
            <a:endParaRPr lang="en-US"/>
          </a:p>
        </p:txBody>
      </p:sp>
    </p:spTree>
    <p:extLst>
      <p:ext uri="{BB962C8B-B14F-4D97-AF65-F5344CB8AC3E}">
        <p14:creationId xmlns:p14="http://schemas.microsoft.com/office/powerpoint/2010/main" val="3559618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a:extLst>
            <a:ext uri="{FF2B5EF4-FFF2-40B4-BE49-F238E27FC236}">
              <a16:creationId xmlns:a16="http://schemas.microsoft.com/office/drawing/2014/main" id="{8637B80C-52B9-A494-1B4A-177E0080DC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B1C75A-EC5C-CC99-6FC5-B20F6860D620}"/>
              </a:ext>
            </a:extLst>
          </p:cNvPr>
          <p:cNvSpPr>
            <a:spLocks noGrp="1"/>
          </p:cNvSpPr>
          <p:nvPr>
            <p:ph type="title"/>
          </p:nvPr>
        </p:nvSpPr>
        <p:spPr>
          <a:xfrm>
            <a:off x="4151914" y="3497"/>
            <a:ext cx="3883063" cy="936364"/>
          </a:xfrm>
        </p:spPr>
        <p:txBody>
          <a:bodyPr>
            <a:normAutofit/>
          </a:bodyPr>
          <a:lstStyle/>
          <a:p>
            <a:pPr algn="ctr"/>
            <a:r>
              <a:rPr lang="en-US" sz="5400" dirty="0">
                <a:solidFill>
                  <a:schemeClr val="bg1"/>
                </a:solidFill>
              </a:rPr>
              <a:t>Website</a:t>
            </a:r>
          </a:p>
        </p:txBody>
      </p:sp>
      <p:sp>
        <p:nvSpPr>
          <p:cNvPr id="8" name="TextBox 7">
            <a:extLst>
              <a:ext uri="{FF2B5EF4-FFF2-40B4-BE49-F238E27FC236}">
                <a16:creationId xmlns:a16="http://schemas.microsoft.com/office/drawing/2014/main" id="{724265E2-7ECA-11DE-E51D-1765098D84A8}"/>
              </a:ext>
            </a:extLst>
          </p:cNvPr>
          <p:cNvSpPr txBox="1"/>
          <p:nvPr/>
        </p:nvSpPr>
        <p:spPr>
          <a:xfrm>
            <a:off x="683562" y="739588"/>
            <a:ext cx="10813673"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solidFill>
                  <a:schemeClr val="bg1"/>
                </a:solidFill>
              </a:rPr>
              <a:t>You can look at existing projects and get inspired to create your own.</a:t>
            </a:r>
          </a:p>
          <a:p>
            <a:pPr algn="ctr"/>
            <a:endParaRPr lang="en-US"/>
          </a:p>
        </p:txBody>
      </p:sp>
      <p:pic>
        <p:nvPicPr>
          <p:cNvPr id="5" name="Content Placeholder 4">
            <a:extLst>
              <a:ext uri="{FF2B5EF4-FFF2-40B4-BE49-F238E27FC236}">
                <a16:creationId xmlns:a16="http://schemas.microsoft.com/office/drawing/2014/main" id="{185CA47A-85D3-117B-7DDD-05551A0A9934}"/>
              </a:ext>
            </a:extLst>
          </p:cNvPr>
          <p:cNvPicPr>
            <a:picLocks noGrp="1" noChangeAspect="1"/>
          </p:cNvPicPr>
          <p:nvPr>
            <p:ph sz="half" idx="2"/>
          </p:nvPr>
        </p:nvPicPr>
        <p:blipFill>
          <a:blip r:embed="rId3"/>
          <a:stretch>
            <a:fillRect/>
          </a:stretch>
        </p:blipFill>
        <p:spPr>
          <a:xfrm>
            <a:off x="939142" y="1245282"/>
            <a:ext cx="10085741" cy="5615949"/>
          </a:xfrm>
          <a:prstGeom prst="rect">
            <a:avLst/>
          </a:prstGeom>
        </p:spPr>
      </p:pic>
    </p:spTree>
    <p:extLst>
      <p:ext uri="{BB962C8B-B14F-4D97-AF65-F5344CB8AC3E}">
        <p14:creationId xmlns:p14="http://schemas.microsoft.com/office/powerpoint/2010/main" val="1153671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a:extLst>
            <a:ext uri="{FF2B5EF4-FFF2-40B4-BE49-F238E27FC236}">
              <a16:creationId xmlns:a16="http://schemas.microsoft.com/office/drawing/2014/main" id="{056E4352-6480-AD98-40B4-0219A0C78F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149D17-B943-B60F-9151-4746D90C3152}"/>
              </a:ext>
            </a:extLst>
          </p:cNvPr>
          <p:cNvSpPr>
            <a:spLocks noGrp="1"/>
          </p:cNvSpPr>
          <p:nvPr>
            <p:ph type="title"/>
          </p:nvPr>
        </p:nvSpPr>
        <p:spPr>
          <a:xfrm>
            <a:off x="4151914" y="3497"/>
            <a:ext cx="3883063" cy="936364"/>
          </a:xfrm>
        </p:spPr>
        <p:txBody>
          <a:bodyPr>
            <a:normAutofit/>
          </a:bodyPr>
          <a:lstStyle/>
          <a:p>
            <a:pPr algn="ctr"/>
            <a:r>
              <a:rPr lang="en-US" sz="5400" dirty="0">
                <a:solidFill>
                  <a:schemeClr val="bg1"/>
                </a:solidFill>
              </a:rPr>
              <a:t>Website</a:t>
            </a:r>
          </a:p>
        </p:txBody>
      </p:sp>
      <p:sp>
        <p:nvSpPr>
          <p:cNvPr id="8" name="TextBox 7">
            <a:extLst>
              <a:ext uri="{FF2B5EF4-FFF2-40B4-BE49-F238E27FC236}">
                <a16:creationId xmlns:a16="http://schemas.microsoft.com/office/drawing/2014/main" id="{6B9C5875-5CDA-E766-A2FA-49BB62C39C14}"/>
              </a:ext>
            </a:extLst>
          </p:cNvPr>
          <p:cNvSpPr txBox="1"/>
          <p:nvPr/>
        </p:nvSpPr>
        <p:spPr>
          <a:xfrm>
            <a:off x="683562" y="739588"/>
            <a:ext cx="10813673"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solidFill>
                  <a:schemeClr val="bg1"/>
                </a:solidFill>
              </a:rPr>
              <a:t>You can easily choose what you need at the moment, whether it is booking a workshop or ordering a custom rug.</a:t>
            </a:r>
            <a:endParaRPr lang="en-US" dirty="0">
              <a:solidFill>
                <a:schemeClr val="bg1"/>
              </a:solidFill>
            </a:endParaRPr>
          </a:p>
          <a:p>
            <a:pPr algn="ctr"/>
            <a:endParaRPr lang="en-US"/>
          </a:p>
        </p:txBody>
      </p:sp>
      <p:pic>
        <p:nvPicPr>
          <p:cNvPr id="6" name="Content Placeholder 5">
            <a:extLst>
              <a:ext uri="{FF2B5EF4-FFF2-40B4-BE49-F238E27FC236}">
                <a16:creationId xmlns:a16="http://schemas.microsoft.com/office/drawing/2014/main" id="{FE6E88AC-8A55-CAF7-A293-21E8F5169B90}"/>
              </a:ext>
            </a:extLst>
          </p:cNvPr>
          <p:cNvPicPr>
            <a:picLocks noGrp="1" noChangeAspect="1"/>
          </p:cNvPicPr>
          <p:nvPr>
            <p:ph sz="half" idx="2"/>
          </p:nvPr>
        </p:nvPicPr>
        <p:blipFill>
          <a:blip r:embed="rId3"/>
          <a:stretch>
            <a:fillRect/>
          </a:stretch>
        </p:blipFill>
        <p:spPr>
          <a:xfrm>
            <a:off x="1208085" y="1601383"/>
            <a:ext cx="9771977" cy="5251131"/>
          </a:xfrm>
          <a:prstGeom prst="rect">
            <a:avLst/>
          </a:prstGeom>
        </p:spPr>
      </p:pic>
    </p:spTree>
    <p:extLst>
      <p:ext uri="{BB962C8B-B14F-4D97-AF65-F5344CB8AC3E}">
        <p14:creationId xmlns:p14="http://schemas.microsoft.com/office/powerpoint/2010/main" val="265211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a:extLst>
            <a:ext uri="{FF2B5EF4-FFF2-40B4-BE49-F238E27FC236}">
              <a16:creationId xmlns:a16="http://schemas.microsoft.com/office/drawing/2014/main" id="{0A1F8F81-4AFB-D173-C080-9754FED960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DC0BEE-E69D-3C04-842E-3EA306958E0E}"/>
              </a:ext>
            </a:extLst>
          </p:cNvPr>
          <p:cNvSpPr>
            <a:spLocks noGrp="1"/>
          </p:cNvSpPr>
          <p:nvPr>
            <p:ph type="title"/>
          </p:nvPr>
        </p:nvSpPr>
        <p:spPr>
          <a:xfrm>
            <a:off x="1928667" y="1819597"/>
            <a:ext cx="8337775" cy="4656716"/>
          </a:xfrm>
        </p:spPr>
        <p:txBody>
          <a:bodyPr>
            <a:normAutofit/>
          </a:bodyPr>
          <a:lstStyle/>
          <a:p>
            <a:pPr algn="ctr"/>
            <a:r>
              <a:rPr lang="en-US" sz="7200">
                <a:solidFill>
                  <a:schemeClr val="bg1"/>
                </a:solidFill>
              </a:rPr>
              <a:t>It is time to watch our advertising video.</a:t>
            </a:r>
          </a:p>
        </p:txBody>
      </p:sp>
    </p:spTree>
    <p:extLst>
      <p:ext uri="{BB962C8B-B14F-4D97-AF65-F5344CB8AC3E}">
        <p14:creationId xmlns:p14="http://schemas.microsoft.com/office/powerpoint/2010/main" val="933820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FDCF56-21E4-A2B1-0F03-4A4E986D168A}"/>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3CFA76CC-A179-D32E-8E02-605F66608FC2}"/>
              </a:ext>
            </a:extLst>
          </p:cNvPr>
          <p:cNvPicPr>
            <a:picLocks noChangeAspect="1"/>
          </p:cNvPicPr>
          <p:nvPr/>
        </p:nvPicPr>
        <p:blipFill>
          <a:blip r:embed="rId2"/>
          <a:stretch>
            <a:fillRect/>
          </a:stretch>
        </p:blipFill>
        <p:spPr>
          <a:xfrm rot="16200000">
            <a:off x="2668039" y="-2641600"/>
            <a:ext cx="6881321" cy="12166600"/>
          </a:xfrm>
          <a:prstGeom prst="rect">
            <a:avLst/>
          </a:prstGeom>
        </p:spPr>
      </p:pic>
    </p:spTree>
    <p:extLst>
      <p:ext uri="{BB962C8B-B14F-4D97-AF65-F5344CB8AC3E}">
        <p14:creationId xmlns:p14="http://schemas.microsoft.com/office/powerpoint/2010/main" val="25558555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AA2754C4-F403-BF53-9784-D0B55F20CCF9}"/>
              </a:ext>
            </a:extLst>
          </p:cNvPr>
          <p:cNvSpPr>
            <a:spLocks noGrp="1"/>
          </p:cNvSpPr>
          <p:nvPr>
            <p:ph type="body" sz="half" idx="2"/>
          </p:nvPr>
        </p:nvSpPr>
        <p:spPr>
          <a:xfrm>
            <a:off x="319502" y="359215"/>
            <a:ext cx="5457085" cy="3073190"/>
          </a:xfrm>
        </p:spPr>
        <p:txBody>
          <a:bodyPr vert="horz" lIns="91440" tIns="45720" rIns="91440" bIns="45720" rtlCol="0" anchor="t">
            <a:normAutofit/>
          </a:bodyPr>
          <a:lstStyle/>
          <a:p>
            <a:pPr algn="just"/>
            <a:r>
              <a:rPr lang="en-US" i="0">
                <a:solidFill>
                  <a:schemeClr val="bg1"/>
                </a:solidFill>
                <a:latin typeface="Univers Condensed"/>
              </a:rPr>
              <a:t>During the work on this assessment, I </a:t>
            </a:r>
            <a:r>
              <a:rPr lang="en-US" i="0" dirty="0">
                <a:solidFill>
                  <a:schemeClr val="bg1"/>
                </a:solidFill>
                <a:latin typeface="Univers Condensed"/>
              </a:rPr>
              <a:t>rethought many things about my existing business and understood how to introduce a new direction in the form of workshops in a more effective way, both for the community and for the </a:t>
            </a:r>
            <a:r>
              <a:rPr lang="en-US" i="0">
                <a:solidFill>
                  <a:schemeClr val="bg1"/>
                </a:solidFill>
                <a:latin typeface="Univers Condensed"/>
              </a:rPr>
              <a:t>development of the business.</a:t>
            </a:r>
            <a:endParaRPr lang="en-US" i="0" dirty="0">
              <a:solidFill>
                <a:schemeClr val="bg1"/>
              </a:solidFill>
              <a:latin typeface="Univers Condensed"/>
            </a:endParaRPr>
          </a:p>
          <a:p>
            <a:endParaRPr lang="en-US" dirty="0"/>
          </a:p>
        </p:txBody>
      </p:sp>
      <p:pic>
        <p:nvPicPr>
          <p:cNvPr id="3" name="Picture 2">
            <a:extLst>
              <a:ext uri="{FF2B5EF4-FFF2-40B4-BE49-F238E27FC236}">
                <a16:creationId xmlns:a16="http://schemas.microsoft.com/office/drawing/2014/main" id="{A2590521-D0F3-907A-CF31-86501A1F6FF7}"/>
              </a:ext>
            </a:extLst>
          </p:cNvPr>
          <p:cNvPicPr>
            <a:picLocks noChangeAspect="1"/>
          </p:cNvPicPr>
          <p:nvPr/>
        </p:nvPicPr>
        <p:blipFill>
          <a:blip r:embed="rId3"/>
          <a:stretch>
            <a:fillRect/>
          </a:stretch>
        </p:blipFill>
        <p:spPr>
          <a:xfrm>
            <a:off x="7412691" y="0"/>
            <a:ext cx="4784912" cy="6858000"/>
          </a:xfrm>
          <a:prstGeom prst="rect">
            <a:avLst/>
          </a:prstGeom>
        </p:spPr>
      </p:pic>
      <p:sp>
        <p:nvSpPr>
          <p:cNvPr id="5" name="TextBox 4">
            <a:extLst>
              <a:ext uri="{FF2B5EF4-FFF2-40B4-BE49-F238E27FC236}">
                <a16:creationId xmlns:a16="http://schemas.microsoft.com/office/drawing/2014/main" id="{14C8BD6C-C636-ECFC-445A-52DED44B3347}"/>
              </a:ext>
            </a:extLst>
          </p:cNvPr>
          <p:cNvSpPr txBox="1"/>
          <p:nvPr/>
        </p:nvSpPr>
        <p:spPr>
          <a:xfrm>
            <a:off x="1030941" y="4101353"/>
            <a:ext cx="6264089"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400" dirty="0">
                <a:solidFill>
                  <a:srgbClr val="FFFFFF"/>
                </a:solidFill>
                <a:latin typeface="Univers Condensed"/>
              </a:rPr>
              <a:t>I expanded my knowledge about promoting our workshops and the business in general. I learned that LinkedIn can help us connect with other businesses and, for example, run corporate workshops. </a:t>
            </a:r>
          </a:p>
          <a:p>
            <a:pPr algn="ctr"/>
            <a:endParaRPr lang="en-US" dirty="0">
              <a:solidFill>
                <a:srgbClr val="FFFFFF"/>
              </a:solidFill>
              <a:latin typeface="Univers Condensed"/>
              <a:ea typeface="Calibri"/>
              <a:cs typeface="Arial"/>
            </a:endParaRPr>
          </a:p>
        </p:txBody>
      </p:sp>
    </p:spTree>
    <p:extLst>
      <p:ext uri="{BB962C8B-B14F-4D97-AF65-F5344CB8AC3E}">
        <p14:creationId xmlns:p14="http://schemas.microsoft.com/office/powerpoint/2010/main" val="320705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7F897A9-4F7F-A22A-6346-D8E2A196BC3E}"/>
              </a:ext>
            </a:extLst>
          </p:cNvPr>
          <p:cNvPicPr>
            <a:picLocks noGrp="1" noChangeAspect="1"/>
          </p:cNvPicPr>
          <p:nvPr>
            <p:ph idx="1"/>
          </p:nvPr>
        </p:nvPicPr>
        <p:blipFill>
          <a:blip r:embed="rId2"/>
          <a:stretch>
            <a:fillRect/>
          </a:stretch>
        </p:blipFill>
        <p:spPr>
          <a:xfrm rot="-5400000">
            <a:off x="2659189" y="-2648885"/>
            <a:ext cx="6914593" cy="12160356"/>
          </a:xfrm>
          <a:prstGeom prst="rect">
            <a:avLst/>
          </a:prstGeom>
        </p:spPr>
      </p:pic>
      <p:sp>
        <p:nvSpPr>
          <p:cNvPr id="2" name="Title 1">
            <a:extLst>
              <a:ext uri="{FF2B5EF4-FFF2-40B4-BE49-F238E27FC236}">
                <a16:creationId xmlns:a16="http://schemas.microsoft.com/office/drawing/2014/main" id="{AAE20DD0-4341-0B32-7255-1C05BAA3D2A5}"/>
              </a:ext>
            </a:extLst>
          </p:cNvPr>
          <p:cNvSpPr>
            <a:spLocks noGrp="1"/>
          </p:cNvSpPr>
          <p:nvPr>
            <p:ph type="title"/>
          </p:nvPr>
        </p:nvSpPr>
        <p:spPr>
          <a:xfrm>
            <a:off x="365026" y="698261"/>
            <a:ext cx="5020056" cy="2459736"/>
          </a:xfrm>
        </p:spPr>
        <p:txBody>
          <a:bodyPr/>
          <a:lstStyle/>
          <a:p>
            <a:r>
              <a:rPr lang="en-US" sz="2400" b="0" dirty="0">
                <a:latin typeface="Univers Condensed"/>
                <a:cs typeface="Arial"/>
              </a:rPr>
              <a:t>I identified several entrepreneurial skills that are important for development: confidence in decision-making, delegation, financial planning, and the ability to take risks.</a:t>
            </a:r>
            <a:endParaRPr lang="en-US" sz="2400" dirty="0">
              <a:latin typeface="Univers Condensed"/>
            </a:endParaRPr>
          </a:p>
          <a:p>
            <a:endParaRPr lang="en-US" dirty="0"/>
          </a:p>
        </p:txBody>
      </p:sp>
      <p:sp>
        <p:nvSpPr>
          <p:cNvPr id="4" name="Text Placeholder 3">
            <a:extLst>
              <a:ext uri="{FF2B5EF4-FFF2-40B4-BE49-F238E27FC236}">
                <a16:creationId xmlns:a16="http://schemas.microsoft.com/office/drawing/2014/main" id="{799A73EE-6A47-43D2-CD06-752AA670DA62}"/>
              </a:ext>
            </a:extLst>
          </p:cNvPr>
          <p:cNvSpPr>
            <a:spLocks noGrp="1"/>
          </p:cNvSpPr>
          <p:nvPr>
            <p:ph type="body" sz="half" idx="2"/>
          </p:nvPr>
        </p:nvSpPr>
        <p:spPr>
          <a:xfrm>
            <a:off x="6791599" y="3147379"/>
            <a:ext cx="5020056" cy="1145780"/>
          </a:xfrm>
        </p:spPr>
        <p:txBody>
          <a:bodyPr vert="horz" lIns="91440" tIns="45720" rIns="91440" bIns="45720" rtlCol="0" anchor="t">
            <a:normAutofit/>
          </a:bodyPr>
          <a:lstStyle/>
          <a:p>
            <a:r>
              <a:rPr lang="en-US" sz="2800" i="0" dirty="0">
                <a:latin typeface="Univers Condensed"/>
              </a:rPr>
              <a:t>In my subjective opinion, I have almost all of these skills.</a:t>
            </a:r>
          </a:p>
          <a:p>
            <a:endParaRPr lang="en-US" dirty="0"/>
          </a:p>
        </p:txBody>
      </p:sp>
      <p:sp>
        <p:nvSpPr>
          <p:cNvPr id="6" name="TextBox 5">
            <a:extLst>
              <a:ext uri="{FF2B5EF4-FFF2-40B4-BE49-F238E27FC236}">
                <a16:creationId xmlns:a16="http://schemas.microsoft.com/office/drawing/2014/main" id="{288F6C5F-2C26-67B3-3D42-8869F702C7BA}"/>
              </a:ext>
            </a:extLst>
          </p:cNvPr>
          <p:cNvSpPr txBox="1"/>
          <p:nvPr/>
        </p:nvSpPr>
        <p:spPr>
          <a:xfrm>
            <a:off x="1860177" y="5031441"/>
            <a:ext cx="8471646"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latin typeface="Univers Condensed"/>
              </a:rPr>
              <a:t>I only need to improve my ability to take risks, and this is what I plan to work on.</a:t>
            </a:r>
          </a:p>
          <a:p>
            <a:pPr algn="ctr"/>
            <a:endParaRPr lang="en-US"/>
          </a:p>
        </p:txBody>
      </p:sp>
      <p:pic>
        <p:nvPicPr>
          <p:cNvPr id="7" name="Graphic 6" descr="Woman wearing blazer">
            <a:extLst>
              <a:ext uri="{FF2B5EF4-FFF2-40B4-BE49-F238E27FC236}">
                <a16:creationId xmlns:a16="http://schemas.microsoft.com/office/drawing/2014/main" id="{87FD6F4E-85AE-06CE-C0A9-A50808AEA98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105400" y="588169"/>
            <a:ext cx="1695450" cy="4419600"/>
          </a:xfrm>
          <a:prstGeom prst="rect">
            <a:avLst/>
          </a:prstGeom>
        </p:spPr>
      </p:pic>
    </p:spTree>
    <p:extLst>
      <p:ext uri="{BB962C8B-B14F-4D97-AF65-F5344CB8AC3E}">
        <p14:creationId xmlns:p14="http://schemas.microsoft.com/office/powerpoint/2010/main" val="3582098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20C856-043E-7980-E2DE-F2BCB1A1A9B3}"/>
            </a:ext>
          </a:extLst>
        </p:cNvPr>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F23DBC4-26B4-3DC9-13E8-62D41BFE1593}"/>
              </a:ext>
            </a:extLst>
          </p:cNvPr>
          <p:cNvPicPr>
            <a:picLocks noGrp="1" noChangeAspect="1"/>
          </p:cNvPicPr>
          <p:nvPr>
            <p:ph idx="1"/>
          </p:nvPr>
        </p:nvPicPr>
        <p:blipFill>
          <a:blip r:embed="rId2"/>
          <a:stretch>
            <a:fillRect/>
          </a:stretch>
        </p:blipFill>
        <p:spPr>
          <a:xfrm rot="-5400000">
            <a:off x="2659189" y="-2648885"/>
            <a:ext cx="6914593" cy="12160356"/>
          </a:xfrm>
          <a:prstGeom prst="rect">
            <a:avLst/>
          </a:prstGeom>
        </p:spPr>
      </p:pic>
      <p:sp>
        <p:nvSpPr>
          <p:cNvPr id="2" name="Title 1">
            <a:extLst>
              <a:ext uri="{FF2B5EF4-FFF2-40B4-BE49-F238E27FC236}">
                <a16:creationId xmlns:a16="http://schemas.microsoft.com/office/drawing/2014/main" id="{BC165AE7-92FA-9910-B712-E069B8508E25}"/>
              </a:ext>
            </a:extLst>
          </p:cNvPr>
          <p:cNvSpPr>
            <a:spLocks noGrp="1"/>
          </p:cNvSpPr>
          <p:nvPr>
            <p:ph type="title"/>
          </p:nvPr>
        </p:nvSpPr>
        <p:spPr>
          <a:xfrm>
            <a:off x="1257994" y="1972229"/>
            <a:ext cx="9675400" cy="4888611"/>
          </a:xfrm>
        </p:spPr>
        <p:txBody>
          <a:bodyPr/>
          <a:lstStyle/>
          <a:p>
            <a:r>
              <a:rPr lang="en-US" sz="2400" b="0" dirty="0">
                <a:latin typeface="Univers Condensed"/>
                <a:cs typeface="Arial"/>
              </a:rPr>
              <a:t>Heimann, S. and Krstevska, S. (2022) More Than a Secondary Strategy: How to Actively Incorporate Primary Research into Your Instruction Session. University of California. Available at: </a:t>
            </a:r>
            <a:r>
              <a:rPr lang="en-US" sz="2400" b="0" u="sng" dirty="0">
                <a:solidFill>
                  <a:srgbClr val="467886"/>
                </a:solidFill>
                <a:latin typeface="Univers Condensed"/>
                <a:cs typeface="Arial"/>
                <a:hlinkClick r:id="rId3"/>
              </a:rPr>
              <a:t>https://eschol</a:t>
            </a:r>
            <a:r>
              <a:rPr lang="en-US" sz="2400" b="0" u="sng" dirty="0">
                <a:solidFill>
                  <a:srgbClr val="467886"/>
                </a:solidFill>
                <a:latin typeface="Arial"/>
                <a:cs typeface="Arial"/>
                <a:hlinkClick r:id="rId3"/>
              </a:rPr>
              <a:t>arship.org/content/qt3h93k14w/qt3h93k14w.pdf</a:t>
            </a:r>
            <a:r>
              <a:rPr lang="en-US" sz="2400" b="0" dirty="0">
                <a:latin typeface="Arial"/>
                <a:cs typeface="Arial"/>
              </a:rPr>
              <a:t> (Accessed: 20 November 2025).</a:t>
            </a:r>
            <a:endParaRPr lang="en-US" dirty="0"/>
          </a:p>
          <a:p>
            <a:br>
              <a:rPr lang="en-US" sz="2400" b="0" dirty="0">
                <a:latin typeface="Univers Condensed"/>
                <a:cs typeface="Arial"/>
              </a:rPr>
            </a:br>
            <a:r>
              <a:rPr lang="en-US" sz="2400" b="0" dirty="0">
                <a:latin typeface="Univers Condensed"/>
                <a:cs typeface="Arial"/>
              </a:rPr>
              <a:t>OpenAI ChatGPT (2025) ChatGPT response to Liliia </a:t>
            </a:r>
            <a:r>
              <a:rPr lang="en-US" sz="2400" b="0" dirty="0" err="1">
                <a:latin typeface="Univers Condensed"/>
                <a:cs typeface="Arial"/>
              </a:rPr>
              <a:t>Pakhotina</a:t>
            </a:r>
            <a:r>
              <a:rPr lang="en-US" sz="2400" b="0" dirty="0">
                <a:latin typeface="Univers Condensed"/>
                <a:cs typeface="Arial"/>
              </a:rPr>
              <a:t>, 28 October</a:t>
            </a:r>
          </a:p>
          <a:p>
            <a:endParaRPr lang="en-US" dirty="0"/>
          </a:p>
        </p:txBody>
      </p:sp>
      <p:sp>
        <p:nvSpPr>
          <p:cNvPr id="6" name="TextBox 5">
            <a:extLst>
              <a:ext uri="{FF2B5EF4-FFF2-40B4-BE49-F238E27FC236}">
                <a16:creationId xmlns:a16="http://schemas.microsoft.com/office/drawing/2014/main" id="{C0D727E3-2F15-8698-F251-3EA6A02925A6}"/>
              </a:ext>
            </a:extLst>
          </p:cNvPr>
          <p:cNvSpPr txBox="1"/>
          <p:nvPr/>
        </p:nvSpPr>
        <p:spPr>
          <a:xfrm>
            <a:off x="4134271" y="483253"/>
            <a:ext cx="3649615" cy="10464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dirty="0">
                <a:latin typeface="Univers Condensed"/>
              </a:rPr>
              <a:t>References</a:t>
            </a:r>
          </a:p>
          <a:p>
            <a:pPr algn="ctr"/>
            <a:endParaRPr lang="en-US"/>
          </a:p>
        </p:txBody>
      </p:sp>
    </p:spTree>
    <p:extLst>
      <p:ext uri="{BB962C8B-B14F-4D97-AF65-F5344CB8AC3E}">
        <p14:creationId xmlns:p14="http://schemas.microsoft.com/office/powerpoint/2010/main" val="41528916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5" name="Rectangle 24">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E19A78A7-390C-4DB3-8DB5-DDEF58E023A7}"/>
              </a:ext>
            </a:extLst>
          </p:cNvPr>
          <p:cNvPicPr>
            <a:picLocks noChangeAspect="1"/>
          </p:cNvPicPr>
          <p:nvPr/>
        </p:nvPicPr>
        <p:blipFill>
          <a:blip r:embed="rId2"/>
          <a:srcRect b="25"/>
          <a:stretch>
            <a:fillRect/>
          </a:stretch>
        </p:blipFill>
        <p:spPr>
          <a:xfrm rot="-5400000">
            <a:off x="2665476" y="-2665476"/>
            <a:ext cx="6858000" cy="12188952"/>
          </a:xfrm>
          <a:prstGeom prst="rect">
            <a:avLst/>
          </a:prstGeom>
        </p:spPr>
      </p:pic>
      <p:sp>
        <p:nvSpPr>
          <p:cNvPr id="27" name="Rectangle 26">
            <a:extLst>
              <a:ext uri="{FF2B5EF4-FFF2-40B4-BE49-F238E27FC236}">
                <a16:creationId xmlns:a16="http://schemas.microsoft.com/office/drawing/2014/main" id="{637992A9-1E8C-4E57-B4F4-EE2D38E50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2F6BB0-28E5-FCF1-4580-14304F8F97AA}"/>
              </a:ext>
            </a:extLst>
          </p:cNvPr>
          <p:cNvSpPr>
            <a:spLocks noGrp="1"/>
          </p:cNvSpPr>
          <p:nvPr>
            <p:ph type="title"/>
          </p:nvPr>
        </p:nvSpPr>
        <p:spPr>
          <a:xfrm>
            <a:off x="577401" y="4550282"/>
            <a:ext cx="6473743" cy="3309511"/>
          </a:xfrm>
        </p:spPr>
        <p:txBody>
          <a:bodyPr vert="horz" lIns="91440" tIns="45720" rIns="91440" bIns="45720" rtlCol="0" anchor="t">
            <a:normAutofit/>
          </a:bodyPr>
          <a:lstStyle/>
          <a:p>
            <a:r>
              <a:rPr lang="en-US" sz="6000">
                <a:solidFill>
                  <a:srgbClr val="FFFFFF"/>
                </a:solidFill>
              </a:rPr>
              <a:t>Do you have any questions?</a:t>
            </a:r>
          </a:p>
        </p:txBody>
      </p:sp>
      <p:sp>
        <p:nvSpPr>
          <p:cNvPr id="29" name="Rectangle 28">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Woman holding sign">
            <a:extLst>
              <a:ext uri="{FF2B5EF4-FFF2-40B4-BE49-F238E27FC236}">
                <a16:creationId xmlns:a16="http://schemas.microsoft.com/office/drawing/2014/main" id="{71822EA9-BDE3-4681-1C64-A07B02735EC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377113" y="581025"/>
            <a:ext cx="3581399" cy="6255543"/>
          </a:xfrm>
          <a:prstGeom prst="rect">
            <a:avLst/>
          </a:prstGeom>
        </p:spPr>
      </p:pic>
      <p:sp>
        <p:nvSpPr>
          <p:cNvPr id="9" name="TextBox 8">
            <a:extLst>
              <a:ext uri="{FF2B5EF4-FFF2-40B4-BE49-F238E27FC236}">
                <a16:creationId xmlns:a16="http://schemas.microsoft.com/office/drawing/2014/main" id="{738E6166-B47C-639B-8CBF-46FEBAF217BD}"/>
              </a:ext>
            </a:extLst>
          </p:cNvPr>
          <p:cNvSpPr txBox="1"/>
          <p:nvPr/>
        </p:nvSpPr>
        <p:spPr>
          <a:xfrm>
            <a:off x="8109210" y="2300284"/>
            <a:ext cx="2246669"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6000" dirty="0">
                <a:solidFill>
                  <a:schemeClr val="bg1"/>
                </a:solidFill>
                <a:latin typeface="Univers Condensed"/>
              </a:rPr>
              <a:t>? ? ? ?</a:t>
            </a:r>
          </a:p>
        </p:txBody>
      </p:sp>
      <p:sp>
        <p:nvSpPr>
          <p:cNvPr id="13" name="Title 1">
            <a:extLst>
              <a:ext uri="{FF2B5EF4-FFF2-40B4-BE49-F238E27FC236}">
                <a16:creationId xmlns:a16="http://schemas.microsoft.com/office/drawing/2014/main" id="{175E9CBE-9E08-1C0B-B9D2-B5E5823F423F}"/>
              </a:ext>
            </a:extLst>
          </p:cNvPr>
          <p:cNvSpPr txBox="1">
            <a:spLocks/>
          </p:cNvSpPr>
          <p:nvPr/>
        </p:nvSpPr>
        <p:spPr>
          <a:xfrm>
            <a:off x="575019" y="1035557"/>
            <a:ext cx="6473743" cy="2166512"/>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a:lstStyle>
          <a:p>
            <a:r>
              <a:rPr lang="en-US" sz="6000" dirty="0">
                <a:solidFill>
                  <a:schemeClr val="accent5">
                    <a:lumMod val="76000"/>
                  </a:schemeClr>
                </a:solidFill>
              </a:rPr>
              <a:t>Thank you for your attention!</a:t>
            </a:r>
          </a:p>
        </p:txBody>
      </p:sp>
    </p:spTree>
    <p:extLst>
      <p:ext uri="{BB962C8B-B14F-4D97-AF65-F5344CB8AC3E}">
        <p14:creationId xmlns:p14="http://schemas.microsoft.com/office/powerpoint/2010/main" val="312778280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3" grpId="0"/>
    </p:bldLst>
  </p:timing>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GestaltVTI</vt:lpstr>
      <vt:lpstr>Tufting Workshops: Market Research and Advertising</vt:lpstr>
      <vt:lpstr>AI Acknowledgement </vt:lpstr>
      <vt:lpstr>PowerPoint Presentation</vt:lpstr>
      <vt:lpstr>To find out whether there is a place for my business idea on the market, primary research was carried out in the form of a survey (Heimann and Krstevska, 2022). </vt:lpstr>
      <vt:lpstr> </vt:lpstr>
      <vt:lpstr>PowerPoint Presentation</vt:lpstr>
      <vt:lpstr>PowerPoint Presentation</vt:lpstr>
      <vt:lpstr>PowerPoint Presentation</vt:lpstr>
      <vt:lpstr>Marketing Activities</vt:lpstr>
      <vt:lpstr>Since the workshops are created based on our existing business, I decided to keep the main business cards that we already had.</vt:lpstr>
      <vt:lpstr>Our flyers include all the information about the workshops.</vt:lpstr>
      <vt:lpstr>Website</vt:lpstr>
      <vt:lpstr>Website</vt:lpstr>
      <vt:lpstr>Website</vt:lpstr>
      <vt:lpstr>It is time to watch our advertising video.</vt:lpstr>
      <vt:lpstr>PowerPoint Presentation</vt:lpstr>
      <vt:lpstr>PowerPoint Presentation</vt:lpstr>
      <vt:lpstr>I identified several entrepreneurial skills that are important for development: confidence in decision-making, delegation, financial planning, and the ability to take risks. </vt:lpstr>
      <vt:lpstr>Heimann, S. and Krstevska, S. (2022) More Than a Secondary Strategy: How to Actively Incorporate Primary Research into Your Instruction Session. University of California. Available at: https://escholarship.org/content/qt3h93k14w/qt3h93k14w.pdf (Accessed: 20 November 2025).  OpenAI ChatGPT (2025) ChatGPT response to Liliia Pakhotina, 28 October </vt:lpstr>
      <vt:lpstr>Do you have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785</cp:revision>
  <dcterms:created xsi:type="dcterms:W3CDTF">2025-11-30T18:04:24Z</dcterms:created>
  <dcterms:modified xsi:type="dcterms:W3CDTF">2025-12-01T07:20:19Z</dcterms:modified>
</cp:coreProperties>
</file>