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A9CBA-04C0-8945-0DBE-97D5529040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3570DA-8F3E-38B3-AA2F-2F78353184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A489A9-6EAB-D537-6219-52754CC8D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62730-8D11-9F53-F9CE-0871B8AD8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DC6C8-28B3-E1FF-24F6-45DDA5E02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77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7BC3E-BF82-9606-0DBD-24B545B8F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1B9BE-E2C0-DAA0-6356-3F2CC2374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CEBCE-A82F-600C-EB10-638188BF8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41231-4359-E14D-BEB9-23FB51D28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74FDC-5089-4B04-BEF6-3C16C7148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520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6A8F0-708F-7639-05EC-576B9D068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E1DCFF-D1BC-4C00-50A6-E5604B32C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B63F3B-0455-791F-4922-C13931A22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C2605-0A1F-61D5-166E-F555C07BF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A28DD-085A-7677-9E11-1227E340F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664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C38A4-D5B4-9499-BB8A-41BF32896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C7F7E-0400-CB2F-7A81-213738D664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22F979-E9FD-651D-930C-ECD62578DC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F1E488-8BD7-B18F-88F2-AA8B8B949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A2316D-031A-4804-E78C-223FC4E78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774331-44F2-E5DC-E3A1-35F6C2CF9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418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78421-97D4-B117-2C28-27D4DE035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150AB7-5D69-760F-9BFD-E1071D5FEB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3F44AC-BDBD-0063-6B4F-4CBACCC23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9EA339-4DF7-A325-A064-9895C91CC9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172AE2-E71E-A99B-0A87-A8F4D925C0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018562-5391-D94A-A323-58380720E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D822C-84AE-363D-F987-670D2BD76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D75D30-A5BA-F8A0-5D62-0733BD161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903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3FF58-5EA0-8E37-CE79-FE8CD8A8A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23ACF5-C89A-DCD1-F604-01327EE45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A32D61-7155-32FD-6C43-7C28C3439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07EAE6-F605-FD48-590C-92D61F9E7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396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73730F-383B-8B1F-3ED0-8ACCF30E5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076C7B-885E-D7DA-290D-F2BC23B54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52221B-321B-C851-79C4-4543A6D84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054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F763A-E253-F3DA-DD5C-6097DFDA8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DA87F-4CC6-CA28-5B55-39742AFC6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90B585-2848-6460-7C6E-E98638BEE4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3FB487-6B10-4D6A-3411-1CB2BB911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7F5628-E3A6-551C-F65D-9C64BCDD8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F60897-FBC9-ADDB-5014-7C064664F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360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D1C6D-24AB-0540-21F6-AFA0A3849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419C3D-FED6-BB7E-C8B8-F95A42EAEDD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E511C6-827F-6B5D-F48C-D41C9FE810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FC6533-0D4A-CE2E-88E4-25C6BA16E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42CA51-DD44-7FC9-2C5D-5607FDB94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CFCE39-304C-B41A-CB82-87A61C4A3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652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A22F3-BA9C-362E-2361-5D3BD1DE7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A16E20-9366-9673-C579-DA6D34530E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08354D-1EFA-B36F-D516-0F0C13E09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65A8A-97BA-4949-A800-815BAD80A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B0DA7-0B0C-F439-4156-1394ACF75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440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46000F-53DB-BE4D-8E37-6B3304B83E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2A6423-9B8D-DEF6-BA20-4BFBD15E7B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E2BBA-5B82-3C1F-1A53-731EC15F0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666C5-2391-7FBE-43EB-F5DC5CB05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1BDB7-261A-0BB5-10D2-2BB25F758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893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7D34F2-C4DD-955A-29D1-E9546BCE0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125499-BB5D-605E-40EE-383FB615C0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DFE92-31DE-2A34-AC18-FB291DD45C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497155-4876-41DB-9873-EAC68C014047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02544-4953-E4C5-24C1-9884F0F89C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AD076-73DD-23A6-CE73-93BE6E65E3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BCD9FE-BCC1-4E08-A191-2CBA3E6D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541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1C8DB71A-6C31-31A6-C8DE-4D87927E1A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8956" y="1197809"/>
            <a:ext cx="10558405" cy="3881442"/>
          </a:xfrm>
        </p:spPr>
        <p:txBody>
          <a:bodyPr>
            <a:normAutofit lnSpcReduction="10000"/>
          </a:bodyPr>
          <a:lstStyle/>
          <a:p>
            <a:r>
              <a:rPr lang="en-GB" sz="3400" dirty="0">
                <a:solidFill>
                  <a:schemeClr val="bg1"/>
                </a:solidFill>
              </a:rPr>
              <a:t>Name : Shazia Purveen Hussain</a:t>
            </a:r>
          </a:p>
          <a:p>
            <a:r>
              <a:rPr lang="en-GB" sz="3400" dirty="0">
                <a:solidFill>
                  <a:schemeClr val="bg1"/>
                </a:solidFill>
              </a:rPr>
              <a:t>Student Number : 2530125</a:t>
            </a:r>
          </a:p>
          <a:p>
            <a:r>
              <a:rPr lang="en-GB" sz="3400" dirty="0">
                <a:solidFill>
                  <a:schemeClr val="bg1"/>
                </a:solidFill>
              </a:rPr>
              <a:t>Module Code : LCHS4009 / Professional Development Within Health And Social Care</a:t>
            </a:r>
          </a:p>
          <a:p>
            <a:r>
              <a:rPr lang="en-GB" sz="3400" dirty="0">
                <a:solidFill>
                  <a:schemeClr val="bg1"/>
                </a:solidFill>
              </a:rPr>
              <a:t>Self Awareness Presentation</a:t>
            </a:r>
          </a:p>
          <a:p>
            <a:r>
              <a:rPr lang="en-GB" sz="3400" dirty="0">
                <a:solidFill>
                  <a:schemeClr val="bg1"/>
                </a:solidFill>
              </a:rPr>
              <a:t>Lecturers Name : Hajra Mustasim</a:t>
            </a:r>
          </a:p>
          <a:p>
            <a:r>
              <a:rPr lang="en-GB" sz="3400" dirty="0">
                <a:solidFill>
                  <a:schemeClr val="bg1"/>
                </a:solidFill>
              </a:rPr>
              <a:t>Date : 19/10/26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1056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A136B9F-FEAF-445D-88E4-7D69EDBF4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96886571-1553-4F14-B847-99BF7B625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301ACB83-6234-46D1-803C-5D5077727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8B665A-614D-E2C0-6370-57B081B73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203" y="671883"/>
            <a:ext cx="10158984" cy="1650249"/>
          </a:xfrm>
        </p:spPr>
        <p:txBody>
          <a:bodyPr anchor="b"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261BF-D036-BAE4-5490-42F8DF171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061" y="2826611"/>
            <a:ext cx="10158984" cy="2722137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Today I will be presenting my self-awareness analysis for my chosen career : A band 5 registered adult nurse within the NHS </a:t>
            </a:r>
          </a:p>
          <a:p>
            <a:pPr algn="ctr"/>
            <a:r>
              <a:rPr lang="en-GB" sz="3600" dirty="0">
                <a:solidFill>
                  <a:schemeClr val="bg1"/>
                </a:solidFill>
              </a:rPr>
              <a:t>I will share a real job advertisement, conduct a personal SWOT analysis, and explain how I can use my strengths to develop and succeed in this role</a:t>
            </a:r>
          </a:p>
        </p:txBody>
      </p:sp>
    </p:spTree>
    <p:extLst>
      <p:ext uri="{BB962C8B-B14F-4D97-AF65-F5344CB8AC3E}">
        <p14:creationId xmlns:p14="http://schemas.microsoft.com/office/powerpoint/2010/main" val="3618451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CF6A64B7-08F8-451E-AB41-DD048EBB1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28" name="Color Cover">
              <a:extLst>
                <a:ext uri="{FF2B5EF4-FFF2-40B4-BE49-F238E27FC236}">
                  <a16:creationId xmlns:a16="http://schemas.microsoft.com/office/drawing/2014/main" id="{3F014940-3C31-41DA-9462-608F0FE2F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Color Cover">
              <a:extLst>
                <a:ext uri="{FF2B5EF4-FFF2-40B4-BE49-F238E27FC236}">
                  <a16:creationId xmlns:a16="http://schemas.microsoft.com/office/drawing/2014/main" id="{64D15CF9-244C-462A-B208-009F99D2A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A4265DE-717D-44D8-8CC6-CDC0FB7E9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07E6A074-4CF6-45A8-9C2F-4CB55B1A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Color">
              <a:extLst>
                <a:ext uri="{FF2B5EF4-FFF2-40B4-BE49-F238E27FC236}">
                  <a16:creationId xmlns:a16="http://schemas.microsoft.com/office/drawing/2014/main" id="{B8308CE3-E1EB-4E6A-AF73-FAA7DCDBA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4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119D04-74D0-0B73-107F-86744ABF1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412" y="762935"/>
            <a:ext cx="10158984" cy="2539232"/>
          </a:xfrm>
        </p:spPr>
        <p:txBody>
          <a:bodyPr anchor="b"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Chosen Career And Job Advertisement NHS Trust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2A015-DA90-799F-6DE8-78C140349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412" y="3555834"/>
            <a:ext cx="10158984" cy="2459836"/>
          </a:xfrm>
        </p:spPr>
        <p:txBody>
          <a:bodyPr>
            <a:normAutofit/>
          </a:bodyPr>
          <a:lstStyle/>
          <a:p>
            <a:pPr algn="ctr"/>
            <a:r>
              <a:rPr lang="en-GB" sz="1800">
                <a:solidFill>
                  <a:schemeClr val="bg1"/>
                </a:solidFill>
              </a:rPr>
              <a:t>Degree in Adult / Registered with the NMC </a:t>
            </a:r>
          </a:p>
          <a:p>
            <a:pPr algn="ctr"/>
            <a:r>
              <a:rPr lang="en-GB" sz="1800">
                <a:solidFill>
                  <a:schemeClr val="bg1"/>
                </a:solidFill>
              </a:rPr>
              <a:t>Excellent communication and interpersonal skills </a:t>
            </a:r>
          </a:p>
          <a:p>
            <a:pPr algn="ctr"/>
            <a:r>
              <a:rPr lang="en-GB" sz="1800">
                <a:solidFill>
                  <a:schemeClr val="bg1"/>
                </a:solidFill>
              </a:rPr>
              <a:t>Ability to work flexible shifts, including nights and weekends </a:t>
            </a:r>
          </a:p>
          <a:p>
            <a:pPr algn="ctr"/>
            <a:r>
              <a:rPr lang="en-GB" sz="1800">
                <a:solidFill>
                  <a:schemeClr val="bg1"/>
                </a:solidFill>
              </a:rPr>
              <a:t>Empathy, compassion and resilience</a:t>
            </a:r>
          </a:p>
          <a:p>
            <a:pPr algn="ctr"/>
            <a:r>
              <a:rPr lang="en-GB" sz="1800">
                <a:solidFill>
                  <a:schemeClr val="bg1"/>
                </a:solidFill>
              </a:rPr>
              <a:t>Basic IT literacy </a:t>
            </a:r>
          </a:p>
          <a:p>
            <a:pPr algn="ctr"/>
            <a:r>
              <a:rPr lang="en-GB" sz="1800">
                <a:solidFill>
                  <a:schemeClr val="bg1"/>
                </a:solidFill>
              </a:rPr>
              <a:t>Ability to work within a multidisciplinary team</a:t>
            </a:r>
          </a:p>
          <a:p>
            <a:pPr marL="0" indent="0" algn="ctr">
              <a:buNone/>
            </a:pPr>
            <a:endParaRPr lang="en-GB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627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1E9CB-4006-3717-A113-8CA8287B9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1920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gency FB" panose="020B0503020202020204" pitchFamily="34" charset="0"/>
              </a:rPr>
              <a:t>Personal SWOT Analysis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A05BF70-DE1B-3030-8ACD-B729C7BB70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1993637"/>
              </p:ext>
            </p:extLst>
          </p:nvPr>
        </p:nvGraphicFramePr>
        <p:xfrm>
          <a:off x="0" y="972978"/>
          <a:ext cx="12192000" cy="32311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1774954108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1801332428"/>
                    </a:ext>
                  </a:extLst>
                </a:gridCol>
              </a:tblGrid>
              <a:tr h="1219465">
                <a:tc>
                  <a:txBody>
                    <a:bodyPr/>
                    <a:lstStyle/>
                    <a:p>
                      <a:r>
                        <a:rPr lang="en-GB" dirty="0"/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975967"/>
                  </a:ext>
                </a:extLst>
              </a:tr>
              <a:tr h="169129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Good communicator – confidence speaking to people of all ages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Calm under pressure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Natural empathy – genuinely caring about helping others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Reliable and punctual – good attendance record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Can be overly self critical after making mistakes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Finds it hard to say no – risk taking on too much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Limited experience in high pressure hospital environments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Still developing confidence with clinical procedures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5136378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C656A9E-C4DB-9735-5DB5-7DEC63431D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9103496"/>
              </p:ext>
            </p:extLst>
          </p:nvPr>
        </p:nvGraphicFramePr>
        <p:xfrm>
          <a:off x="0" y="4204123"/>
          <a:ext cx="12192000" cy="26356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42993428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619154145"/>
                    </a:ext>
                  </a:extLst>
                </a:gridCol>
              </a:tblGrid>
              <a:tr h="1141612">
                <a:tc>
                  <a:txBody>
                    <a:bodyPr/>
                    <a:lstStyle/>
                    <a:p>
                      <a:r>
                        <a:rPr lang="en-GB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2327454"/>
                  </a:ext>
                </a:extLst>
              </a:tr>
              <a:tr h="149401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Access to university placements in hospitals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Free training and CPD courses once employed by the NHS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Schemes for mentoring for new nurses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Further progression in specialists' areas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High workloads and staff shortages across the sector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Risk of burnout and emotional fatigue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High competition for permanent posts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Changes to NHS pay and government funding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1231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4625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A136B9F-FEAF-445D-88E4-7D69EDBF4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96886571-1553-4F14-B847-99BF7B625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301ACB83-6234-46D1-803C-5D5077727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2255DC-3948-4F3A-1331-C08E69AEC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383457"/>
            <a:ext cx="10158984" cy="1531634"/>
          </a:xfrm>
        </p:spPr>
        <p:txBody>
          <a:bodyPr anchor="b"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FA321-08FF-BEB7-A34F-F29BDFFDE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4" y="2390523"/>
            <a:ext cx="10158984" cy="388744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 conclusion, while I still have areas to develop in, my natural compassion, communication skills and reliability align well with what the role demands 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By using available training and support, and building on my personal strengths, I am confident I can become a capable, caring and resilient Registered Nurse.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Thankyou for listening to my presentation</a:t>
            </a:r>
          </a:p>
        </p:txBody>
      </p:sp>
    </p:spTree>
    <p:extLst>
      <p:ext uri="{BB962C8B-B14F-4D97-AF65-F5344CB8AC3E}">
        <p14:creationId xmlns:p14="http://schemas.microsoft.com/office/powerpoint/2010/main" val="1729991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A136B9F-FEAF-445D-88E4-7D69EDBF4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96886571-1553-4F14-B847-99BF7B625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301ACB83-6234-46D1-803C-5D5077727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8F7479-C41C-6B5E-5F3B-1E805B19B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383457"/>
            <a:ext cx="10158984" cy="1531634"/>
          </a:xfrm>
        </p:spPr>
        <p:txBody>
          <a:bodyPr anchor="b"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C2CCA-E2A6-5E5B-40D3-65FAE1548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3" y="2504540"/>
            <a:ext cx="10158984" cy="272213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NHS Jobs Website- Job reference posted on October 2026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NHS Employers (2026) – Band 5 Registered Nurse Job description, Retrieved from : jobs.nhs.uk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Nursing and Midwifery Council (2025) – The Code : Professional standards of practice and behaviour for nurses, midwifes and nursing associates. Retrieved from : nmc.org.uk </a:t>
            </a:r>
          </a:p>
          <a:p>
            <a:pPr marL="0" indent="0" algn="ctr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pPr algn="ctr"/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548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378</Words>
  <Application>Microsoft Office PowerPoint</Application>
  <PresentationFormat>Widescreen</PresentationFormat>
  <Paragraphs>45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Agency FB</vt:lpstr>
      <vt:lpstr>Aptos</vt:lpstr>
      <vt:lpstr>Aptos Display</vt:lpstr>
      <vt:lpstr>Arial</vt:lpstr>
      <vt:lpstr>Office Theme</vt:lpstr>
      <vt:lpstr>PowerPoint Presentation</vt:lpstr>
      <vt:lpstr>Introduction</vt:lpstr>
      <vt:lpstr>Chosen Career And Job Advertisement NHS Trust </vt:lpstr>
      <vt:lpstr>Personal SWOT Analysis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Shazia Purveen Hussain (2530125)</dc:creator>
  <cp:lastModifiedBy>Shazia Purveen Hussain (2530125)</cp:lastModifiedBy>
  <cp:revision>1</cp:revision>
  <dcterms:created xsi:type="dcterms:W3CDTF">2026-10-18T15:03:48Z</dcterms:created>
  <dcterms:modified xsi:type="dcterms:W3CDTF">2026-10-18T15:11:10Z</dcterms:modified>
</cp:coreProperties>
</file>