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6"/>
  </p:notesMasterIdLst>
  <p:sldIdLst>
    <p:sldId id="269" r:id="rId2"/>
    <p:sldId id="257" r:id="rId3"/>
    <p:sldId id="258" r:id="rId4"/>
    <p:sldId id="259" r:id="rId5"/>
    <p:sldId id="260" r:id="rId6"/>
    <p:sldId id="271" r:id="rId7"/>
    <p:sldId id="261" r:id="rId8"/>
    <p:sldId id="262" r:id="rId9"/>
    <p:sldId id="263" r:id="rId10"/>
    <p:sldId id="264" r:id="rId11"/>
    <p:sldId id="265" r:id="rId12"/>
    <p:sldId id="266" r:id="rId13"/>
    <p:sldId id="267"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EDBC6D2A-7B65-4166-AF33-986AEC7D561F}">
          <p14:sldIdLst>
            <p14:sldId id="269"/>
            <p14:sldId id="257"/>
            <p14:sldId id="258"/>
            <p14:sldId id="259"/>
            <p14:sldId id="260"/>
            <p14:sldId id="271"/>
            <p14:sldId id="261"/>
            <p14:sldId id="262"/>
            <p14:sldId id="263"/>
            <p14:sldId id="264"/>
            <p14:sldId id="265"/>
            <p14:sldId id="266"/>
            <p14:sldId id="267"/>
            <p14:sldId id="26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1F6DE6-9F41-41A7-A29F-B5F5D8E181C3}" v="11" dt="2026-02-21T22:53:12.7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1" d="100"/>
          <a:sy n="51" d="100"/>
        </p:scale>
        <p:origin x="1256"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ata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5416E4-21DD-4C43-A84F-C8A56815F38F}"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3381702C-2424-496C-9B06-4697A85BE25B}">
      <dgm:prSet/>
      <dgm:spPr/>
      <dgm:t>
        <a:bodyPr/>
        <a:lstStyle/>
        <a:p>
          <a:r>
            <a:rPr lang="en-GB"/>
            <a:t>Introduction to Organisational structure</a:t>
          </a:r>
          <a:endParaRPr lang="en-US"/>
        </a:p>
      </dgm:t>
    </dgm:pt>
    <dgm:pt modelId="{842E1873-4E0C-44E1-AAF3-9B30792840A9}" type="parTrans" cxnId="{AB7976D9-7ACA-41C1-9432-E7F7D3829856}">
      <dgm:prSet/>
      <dgm:spPr/>
      <dgm:t>
        <a:bodyPr/>
        <a:lstStyle/>
        <a:p>
          <a:endParaRPr lang="en-US"/>
        </a:p>
      </dgm:t>
    </dgm:pt>
    <dgm:pt modelId="{69ED177F-4CBF-4BE2-BACC-8CD230A78177}" type="sibTrans" cxnId="{AB7976D9-7ACA-41C1-9432-E7F7D3829856}">
      <dgm:prSet/>
      <dgm:spPr/>
      <dgm:t>
        <a:bodyPr/>
        <a:lstStyle/>
        <a:p>
          <a:endParaRPr lang="en-US"/>
        </a:p>
      </dgm:t>
    </dgm:pt>
    <dgm:pt modelId="{7A43DA68-8CF3-4DB4-A283-4092D491FA02}">
      <dgm:prSet/>
      <dgm:spPr/>
      <dgm:t>
        <a:bodyPr/>
        <a:lstStyle/>
        <a:p>
          <a:r>
            <a:rPr lang="en-GB"/>
            <a:t>Importance of Organisational chart </a:t>
          </a:r>
          <a:endParaRPr lang="en-US"/>
        </a:p>
      </dgm:t>
    </dgm:pt>
    <dgm:pt modelId="{AE16AB64-F294-4CF9-8D30-9979A4A5C9DE}" type="parTrans" cxnId="{8E55D435-E876-45D8-B545-1298F19773F7}">
      <dgm:prSet/>
      <dgm:spPr/>
      <dgm:t>
        <a:bodyPr/>
        <a:lstStyle/>
        <a:p>
          <a:endParaRPr lang="en-US"/>
        </a:p>
      </dgm:t>
    </dgm:pt>
    <dgm:pt modelId="{57828036-E882-473F-9E91-41415D07D7F9}" type="sibTrans" cxnId="{8E55D435-E876-45D8-B545-1298F19773F7}">
      <dgm:prSet/>
      <dgm:spPr/>
      <dgm:t>
        <a:bodyPr/>
        <a:lstStyle/>
        <a:p>
          <a:endParaRPr lang="en-US"/>
        </a:p>
      </dgm:t>
    </dgm:pt>
    <dgm:pt modelId="{A2380751-E1E6-487E-ADCD-05B4B1DD9858}">
      <dgm:prSet/>
      <dgm:spPr/>
      <dgm:t>
        <a:bodyPr/>
        <a:lstStyle/>
        <a:p>
          <a:r>
            <a:rPr lang="en-GB"/>
            <a:t>Functional structure</a:t>
          </a:r>
          <a:endParaRPr lang="en-US"/>
        </a:p>
      </dgm:t>
    </dgm:pt>
    <dgm:pt modelId="{E1C2D1B6-7031-4C15-B8B7-3F98B9022F7E}" type="parTrans" cxnId="{06CD161E-2BAD-4CAF-9D90-B2F89FCBCA36}">
      <dgm:prSet/>
      <dgm:spPr/>
      <dgm:t>
        <a:bodyPr/>
        <a:lstStyle/>
        <a:p>
          <a:endParaRPr lang="en-US"/>
        </a:p>
      </dgm:t>
    </dgm:pt>
    <dgm:pt modelId="{6056E53C-D143-48CF-B7BD-67C45E98E8B6}" type="sibTrans" cxnId="{06CD161E-2BAD-4CAF-9D90-B2F89FCBCA36}">
      <dgm:prSet/>
      <dgm:spPr/>
      <dgm:t>
        <a:bodyPr/>
        <a:lstStyle/>
        <a:p>
          <a:endParaRPr lang="en-US"/>
        </a:p>
      </dgm:t>
    </dgm:pt>
    <dgm:pt modelId="{F57D74B3-9760-40A9-BC8B-164A832960EA}">
      <dgm:prSet/>
      <dgm:spPr/>
      <dgm:t>
        <a:bodyPr/>
        <a:lstStyle/>
        <a:p>
          <a:r>
            <a:rPr lang="en-GB"/>
            <a:t>Divisional Structure </a:t>
          </a:r>
          <a:endParaRPr lang="en-US"/>
        </a:p>
      </dgm:t>
    </dgm:pt>
    <dgm:pt modelId="{E7DB1A35-DA0D-4E3A-9060-C927E443608A}" type="parTrans" cxnId="{EBCDB052-2356-4B45-978A-F275BBB51C64}">
      <dgm:prSet/>
      <dgm:spPr/>
      <dgm:t>
        <a:bodyPr/>
        <a:lstStyle/>
        <a:p>
          <a:endParaRPr lang="en-US"/>
        </a:p>
      </dgm:t>
    </dgm:pt>
    <dgm:pt modelId="{EDCAD13B-C223-441A-8CE1-03CE23AF6F21}" type="sibTrans" cxnId="{EBCDB052-2356-4B45-978A-F275BBB51C64}">
      <dgm:prSet/>
      <dgm:spPr/>
      <dgm:t>
        <a:bodyPr/>
        <a:lstStyle/>
        <a:p>
          <a:endParaRPr lang="en-US"/>
        </a:p>
      </dgm:t>
    </dgm:pt>
    <dgm:pt modelId="{76D553EA-B43A-4D2E-8F88-A4205AAE41BC}">
      <dgm:prSet/>
      <dgm:spPr/>
      <dgm:t>
        <a:bodyPr/>
        <a:lstStyle/>
        <a:p>
          <a:r>
            <a:rPr lang="en-GB"/>
            <a:t>Matrix Structure</a:t>
          </a:r>
          <a:endParaRPr lang="en-US"/>
        </a:p>
      </dgm:t>
    </dgm:pt>
    <dgm:pt modelId="{E507BDE2-CC20-4170-A015-621025C6D055}" type="parTrans" cxnId="{63FCA355-2D10-4E30-81A7-24407D270C54}">
      <dgm:prSet/>
      <dgm:spPr/>
      <dgm:t>
        <a:bodyPr/>
        <a:lstStyle/>
        <a:p>
          <a:endParaRPr lang="en-US"/>
        </a:p>
      </dgm:t>
    </dgm:pt>
    <dgm:pt modelId="{5096151F-307A-452D-A298-1D2500EF7DFF}" type="sibTrans" cxnId="{63FCA355-2D10-4E30-81A7-24407D270C54}">
      <dgm:prSet/>
      <dgm:spPr/>
      <dgm:t>
        <a:bodyPr/>
        <a:lstStyle/>
        <a:p>
          <a:endParaRPr lang="en-US"/>
        </a:p>
      </dgm:t>
    </dgm:pt>
    <dgm:pt modelId="{7FB2963A-E0B4-4596-951D-E169C69EC86A}">
      <dgm:prSet/>
      <dgm:spPr/>
      <dgm:t>
        <a:bodyPr/>
        <a:lstStyle/>
        <a:p>
          <a:r>
            <a:rPr lang="en-GB"/>
            <a:t>Conclusion</a:t>
          </a:r>
          <a:endParaRPr lang="en-US"/>
        </a:p>
      </dgm:t>
    </dgm:pt>
    <dgm:pt modelId="{1F6C525E-869A-414E-BF08-5EF6D7BB0C34}" type="parTrans" cxnId="{A0610592-F6D2-43CE-BB28-998DB0595F35}">
      <dgm:prSet/>
      <dgm:spPr/>
      <dgm:t>
        <a:bodyPr/>
        <a:lstStyle/>
        <a:p>
          <a:endParaRPr lang="en-US"/>
        </a:p>
      </dgm:t>
    </dgm:pt>
    <dgm:pt modelId="{DD129623-5691-4BA2-BFBC-95CDEBA93B85}" type="sibTrans" cxnId="{A0610592-F6D2-43CE-BB28-998DB0595F35}">
      <dgm:prSet/>
      <dgm:spPr/>
      <dgm:t>
        <a:bodyPr/>
        <a:lstStyle/>
        <a:p>
          <a:endParaRPr lang="en-US"/>
        </a:p>
      </dgm:t>
    </dgm:pt>
    <dgm:pt modelId="{7B863066-9DE3-4B0F-98AE-EA8D98D88811}">
      <dgm:prSet/>
      <dgm:spPr/>
      <dgm:t>
        <a:bodyPr/>
        <a:lstStyle/>
        <a:p>
          <a:r>
            <a:rPr lang="en-GB"/>
            <a:t>References</a:t>
          </a:r>
          <a:endParaRPr lang="en-US"/>
        </a:p>
      </dgm:t>
    </dgm:pt>
    <dgm:pt modelId="{484AA663-F371-4E40-A30C-79ECDB75E5AA}" type="parTrans" cxnId="{3824A1F6-AC7C-4BA5-8907-36F338157F3C}">
      <dgm:prSet/>
      <dgm:spPr/>
      <dgm:t>
        <a:bodyPr/>
        <a:lstStyle/>
        <a:p>
          <a:endParaRPr lang="en-US"/>
        </a:p>
      </dgm:t>
    </dgm:pt>
    <dgm:pt modelId="{35707600-F943-4AD5-9053-45B0E33EF1E6}" type="sibTrans" cxnId="{3824A1F6-AC7C-4BA5-8907-36F338157F3C}">
      <dgm:prSet/>
      <dgm:spPr/>
      <dgm:t>
        <a:bodyPr/>
        <a:lstStyle/>
        <a:p>
          <a:endParaRPr lang="en-US"/>
        </a:p>
      </dgm:t>
    </dgm:pt>
    <dgm:pt modelId="{8EC5DDEC-70D7-440C-9642-EAB2CA5504BD}" type="pres">
      <dgm:prSet presAssocID="{945416E4-21DD-4C43-A84F-C8A56815F38F}" presName="vert0" presStyleCnt="0">
        <dgm:presLayoutVars>
          <dgm:dir/>
          <dgm:animOne val="branch"/>
          <dgm:animLvl val="lvl"/>
        </dgm:presLayoutVars>
      </dgm:prSet>
      <dgm:spPr/>
    </dgm:pt>
    <dgm:pt modelId="{0DFB13DC-E9BE-4276-BEE1-78A91D1D4DD4}" type="pres">
      <dgm:prSet presAssocID="{3381702C-2424-496C-9B06-4697A85BE25B}" presName="thickLine" presStyleLbl="alignNode1" presStyleIdx="0" presStyleCnt="7"/>
      <dgm:spPr/>
    </dgm:pt>
    <dgm:pt modelId="{A52864E7-CCC1-412E-AEFF-22816F133A02}" type="pres">
      <dgm:prSet presAssocID="{3381702C-2424-496C-9B06-4697A85BE25B}" presName="horz1" presStyleCnt="0"/>
      <dgm:spPr/>
    </dgm:pt>
    <dgm:pt modelId="{5C40F6C3-7664-40D7-9E9C-B941D3EE4D8D}" type="pres">
      <dgm:prSet presAssocID="{3381702C-2424-496C-9B06-4697A85BE25B}" presName="tx1" presStyleLbl="revTx" presStyleIdx="0" presStyleCnt="7"/>
      <dgm:spPr/>
    </dgm:pt>
    <dgm:pt modelId="{8C69F343-F1D0-4A7D-A4CE-91996E7B380E}" type="pres">
      <dgm:prSet presAssocID="{3381702C-2424-496C-9B06-4697A85BE25B}" presName="vert1" presStyleCnt="0"/>
      <dgm:spPr/>
    </dgm:pt>
    <dgm:pt modelId="{38F2D1C5-F73D-4A82-BC5F-4FB27BC4B95E}" type="pres">
      <dgm:prSet presAssocID="{7A43DA68-8CF3-4DB4-A283-4092D491FA02}" presName="thickLine" presStyleLbl="alignNode1" presStyleIdx="1" presStyleCnt="7"/>
      <dgm:spPr/>
    </dgm:pt>
    <dgm:pt modelId="{BF4EBD44-B277-4BAE-AF27-814816267FC4}" type="pres">
      <dgm:prSet presAssocID="{7A43DA68-8CF3-4DB4-A283-4092D491FA02}" presName="horz1" presStyleCnt="0"/>
      <dgm:spPr/>
    </dgm:pt>
    <dgm:pt modelId="{A55EFB2D-AB15-482E-B56D-74BA69BD0729}" type="pres">
      <dgm:prSet presAssocID="{7A43DA68-8CF3-4DB4-A283-4092D491FA02}" presName="tx1" presStyleLbl="revTx" presStyleIdx="1" presStyleCnt="7"/>
      <dgm:spPr/>
    </dgm:pt>
    <dgm:pt modelId="{AFD3B0AD-73DA-479E-A765-F79E5AE17DE1}" type="pres">
      <dgm:prSet presAssocID="{7A43DA68-8CF3-4DB4-A283-4092D491FA02}" presName="vert1" presStyleCnt="0"/>
      <dgm:spPr/>
    </dgm:pt>
    <dgm:pt modelId="{8B2724CE-1028-4F60-AD8C-9BD346D187B3}" type="pres">
      <dgm:prSet presAssocID="{A2380751-E1E6-487E-ADCD-05B4B1DD9858}" presName="thickLine" presStyleLbl="alignNode1" presStyleIdx="2" presStyleCnt="7"/>
      <dgm:spPr/>
    </dgm:pt>
    <dgm:pt modelId="{2228FE38-50D8-456F-9816-E79E40A7098E}" type="pres">
      <dgm:prSet presAssocID="{A2380751-E1E6-487E-ADCD-05B4B1DD9858}" presName="horz1" presStyleCnt="0"/>
      <dgm:spPr/>
    </dgm:pt>
    <dgm:pt modelId="{64E3DE3A-A9C0-4846-9BD8-B191856CD96C}" type="pres">
      <dgm:prSet presAssocID="{A2380751-E1E6-487E-ADCD-05B4B1DD9858}" presName="tx1" presStyleLbl="revTx" presStyleIdx="2" presStyleCnt="7"/>
      <dgm:spPr/>
    </dgm:pt>
    <dgm:pt modelId="{4A4FE330-76EB-41C8-A225-59015C46FAB7}" type="pres">
      <dgm:prSet presAssocID="{A2380751-E1E6-487E-ADCD-05B4B1DD9858}" presName="vert1" presStyleCnt="0"/>
      <dgm:spPr/>
    </dgm:pt>
    <dgm:pt modelId="{BBE44213-5965-46C6-B386-BC93902A5BCB}" type="pres">
      <dgm:prSet presAssocID="{F57D74B3-9760-40A9-BC8B-164A832960EA}" presName="thickLine" presStyleLbl="alignNode1" presStyleIdx="3" presStyleCnt="7"/>
      <dgm:spPr/>
    </dgm:pt>
    <dgm:pt modelId="{7CF58877-5BE8-4607-AD5B-E8C1081FB4D3}" type="pres">
      <dgm:prSet presAssocID="{F57D74B3-9760-40A9-BC8B-164A832960EA}" presName="horz1" presStyleCnt="0"/>
      <dgm:spPr/>
    </dgm:pt>
    <dgm:pt modelId="{090D3C66-4FAD-4A97-B4BC-2A79BA1673B5}" type="pres">
      <dgm:prSet presAssocID="{F57D74B3-9760-40A9-BC8B-164A832960EA}" presName="tx1" presStyleLbl="revTx" presStyleIdx="3" presStyleCnt="7"/>
      <dgm:spPr/>
    </dgm:pt>
    <dgm:pt modelId="{BAE50085-C243-4730-9B0C-A0CC69601C0B}" type="pres">
      <dgm:prSet presAssocID="{F57D74B3-9760-40A9-BC8B-164A832960EA}" presName="vert1" presStyleCnt="0"/>
      <dgm:spPr/>
    </dgm:pt>
    <dgm:pt modelId="{C4907348-CBDF-4F45-AD76-66DA7157F4DF}" type="pres">
      <dgm:prSet presAssocID="{76D553EA-B43A-4D2E-8F88-A4205AAE41BC}" presName="thickLine" presStyleLbl="alignNode1" presStyleIdx="4" presStyleCnt="7"/>
      <dgm:spPr/>
    </dgm:pt>
    <dgm:pt modelId="{240FA826-E9FA-4AC0-95EC-590C702AF13F}" type="pres">
      <dgm:prSet presAssocID="{76D553EA-B43A-4D2E-8F88-A4205AAE41BC}" presName="horz1" presStyleCnt="0"/>
      <dgm:spPr/>
    </dgm:pt>
    <dgm:pt modelId="{3113ABB0-D8B5-4679-9F59-D2880CA106AA}" type="pres">
      <dgm:prSet presAssocID="{76D553EA-B43A-4D2E-8F88-A4205AAE41BC}" presName="tx1" presStyleLbl="revTx" presStyleIdx="4" presStyleCnt="7"/>
      <dgm:spPr/>
    </dgm:pt>
    <dgm:pt modelId="{463106DE-2652-4F1D-899D-54C924171751}" type="pres">
      <dgm:prSet presAssocID="{76D553EA-B43A-4D2E-8F88-A4205AAE41BC}" presName="vert1" presStyleCnt="0"/>
      <dgm:spPr/>
    </dgm:pt>
    <dgm:pt modelId="{ABB30759-294B-4BE7-A635-2C04BE52B161}" type="pres">
      <dgm:prSet presAssocID="{7FB2963A-E0B4-4596-951D-E169C69EC86A}" presName="thickLine" presStyleLbl="alignNode1" presStyleIdx="5" presStyleCnt="7"/>
      <dgm:spPr/>
    </dgm:pt>
    <dgm:pt modelId="{B9CC186E-DD85-4086-B72F-674348CF8C4B}" type="pres">
      <dgm:prSet presAssocID="{7FB2963A-E0B4-4596-951D-E169C69EC86A}" presName="horz1" presStyleCnt="0"/>
      <dgm:spPr/>
    </dgm:pt>
    <dgm:pt modelId="{87B0CAD7-333C-44D6-B14E-681E21B53EC4}" type="pres">
      <dgm:prSet presAssocID="{7FB2963A-E0B4-4596-951D-E169C69EC86A}" presName="tx1" presStyleLbl="revTx" presStyleIdx="5" presStyleCnt="7"/>
      <dgm:spPr/>
    </dgm:pt>
    <dgm:pt modelId="{047F6AE3-7E8B-4892-BB16-4D37AE06E306}" type="pres">
      <dgm:prSet presAssocID="{7FB2963A-E0B4-4596-951D-E169C69EC86A}" presName="vert1" presStyleCnt="0"/>
      <dgm:spPr/>
    </dgm:pt>
    <dgm:pt modelId="{A222C69D-6F66-40A3-B38A-3887B380D7A6}" type="pres">
      <dgm:prSet presAssocID="{7B863066-9DE3-4B0F-98AE-EA8D98D88811}" presName="thickLine" presStyleLbl="alignNode1" presStyleIdx="6" presStyleCnt="7"/>
      <dgm:spPr/>
    </dgm:pt>
    <dgm:pt modelId="{5428DDED-B9D0-49D0-9D5D-12C6AE506441}" type="pres">
      <dgm:prSet presAssocID="{7B863066-9DE3-4B0F-98AE-EA8D98D88811}" presName="horz1" presStyleCnt="0"/>
      <dgm:spPr/>
    </dgm:pt>
    <dgm:pt modelId="{DC12733C-7486-4996-A41C-5662B68DAA3B}" type="pres">
      <dgm:prSet presAssocID="{7B863066-9DE3-4B0F-98AE-EA8D98D88811}" presName="tx1" presStyleLbl="revTx" presStyleIdx="6" presStyleCnt="7"/>
      <dgm:spPr/>
    </dgm:pt>
    <dgm:pt modelId="{A203AA6B-921D-4A01-B6CE-B5403AD9CF29}" type="pres">
      <dgm:prSet presAssocID="{7B863066-9DE3-4B0F-98AE-EA8D98D88811}" presName="vert1" presStyleCnt="0"/>
      <dgm:spPr/>
    </dgm:pt>
  </dgm:ptLst>
  <dgm:cxnLst>
    <dgm:cxn modelId="{780C5E07-5B63-44E5-AABE-4CDB020B7FD1}" type="presOf" srcId="{3381702C-2424-496C-9B06-4697A85BE25B}" destId="{5C40F6C3-7664-40D7-9E9C-B941D3EE4D8D}" srcOrd="0" destOrd="0" presId="urn:microsoft.com/office/officeart/2008/layout/LinedList"/>
    <dgm:cxn modelId="{06CD161E-2BAD-4CAF-9D90-B2F89FCBCA36}" srcId="{945416E4-21DD-4C43-A84F-C8A56815F38F}" destId="{A2380751-E1E6-487E-ADCD-05B4B1DD9858}" srcOrd="2" destOrd="0" parTransId="{E1C2D1B6-7031-4C15-B8B7-3F98B9022F7E}" sibTransId="{6056E53C-D143-48CF-B7BD-67C45E98E8B6}"/>
    <dgm:cxn modelId="{D8D76929-1085-4BEB-9256-76953D2CF266}" type="presOf" srcId="{A2380751-E1E6-487E-ADCD-05B4B1DD9858}" destId="{64E3DE3A-A9C0-4846-9BD8-B191856CD96C}" srcOrd="0" destOrd="0" presId="urn:microsoft.com/office/officeart/2008/layout/LinedList"/>
    <dgm:cxn modelId="{8E55D435-E876-45D8-B545-1298F19773F7}" srcId="{945416E4-21DD-4C43-A84F-C8A56815F38F}" destId="{7A43DA68-8CF3-4DB4-A283-4092D491FA02}" srcOrd="1" destOrd="0" parTransId="{AE16AB64-F294-4CF9-8D30-9979A4A5C9DE}" sibTransId="{57828036-E882-473F-9E91-41415D07D7F9}"/>
    <dgm:cxn modelId="{F4477460-0069-4E69-A12F-B829E232C877}" type="presOf" srcId="{F57D74B3-9760-40A9-BC8B-164A832960EA}" destId="{090D3C66-4FAD-4A97-B4BC-2A79BA1673B5}" srcOrd="0" destOrd="0" presId="urn:microsoft.com/office/officeart/2008/layout/LinedList"/>
    <dgm:cxn modelId="{EBCDB052-2356-4B45-978A-F275BBB51C64}" srcId="{945416E4-21DD-4C43-A84F-C8A56815F38F}" destId="{F57D74B3-9760-40A9-BC8B-164A832960EA}" srcOrd="3" destOrd="0" parTransId="{E7DB1A35-DA0D-4E3A-9060-C927E443608A}" sibTransId="{EDCAD13B-C223-441A-8CE1-03CE23AF6F21}"/>
    <dgm:cxn modelId="{63FCA355-2D10-4E30-81A7-24407D270C54}" srcId="{945416E4-21DD-4C43-A84F-C8A56815F38F}" destId="{76D553EA-B43A-4D2E-8F88-A4205AAE41BC}" srcOrd="4" destOrd="0" parTransId="{E507BDE2-CC20-4170-A015-621025C6D055}" sibTransId="{5096151F-307A-452D-A298-1D2500EF7DFF}"/>
    <dgm:cxn modelId="{738AAA8E-2087-4AAC-944E-847CCA8728DA}" type="presOf" srcId="{7A43DA68-8CF3-4DB4-A283-4092D491FA02}" destId="{A55EFB2D-AB15-482E-B56D-74BA69BD0729}" srcOrd="0" destOrd="0" presId="urn:microsoft.com/office/officeart/2008/layout/LinedList"/>
    <dgm:cxn modelId="{A0610592-F6D2-43CE-BB28-998DB0595F35}" srcId="{945416E4-21DD-4C43-A84F-C8A56815F38F}" destId="{7FB2963A-E0B4-4596-951D-E169C69EC86A}" srcOrd="5" destOrd="0" parTransId="{1F6C525E-869A-414E-BF08-5EF6D7BB0C34}" sibTransId="{DD129623-5691-4BA2-BFBC-95CDEBA93B85}"/>
    <dgm:cxn modelId="{EC103C97-83FF-4CD1-BB0D-2FF1033F0C78}" type="presOf" srcId="{7FB2963A-E0B4-4596-951D-E169C69EC86A}" destId="{87B0CAD7-333C-44D6-B14E-681E21B53EC4}" srcOrd="0" destOrd="0" presId="urn:microsoft.com/office/officeart/2008/layout/LinedList"/>
    <dgm:cxn modelId="{9A9044D0-72FE-400F-AB54-F51D722AADDF}" type="presOf" srcId="{7B863066-9DE3-4B0F-98AE-EA8D98D88811}" destId="{DC12733C-7486-4996-A41C-5662B68DAA3B}" srcOrd="0" destOrd="0" presId="urn:microsoft.com/office/officeart/2008/layout/LinedList"/>
    <dgm:cxn modelId="{AB7976D9-7ACA-41C1-9432-E7F7D3829856}" srcId="{945416E4-21DD-4C43-A84F-C8A56815F38F}" destId="{3381702C-2424-496C-9B06-4697A85BE25B}" srcOrd="0" destOrd="0" parTransId="{842E1873-4E0C-44E1-AAF3-9B30792840A9}" sibTransId="{69ED177F-4CBF-4BE2-BACC-8CD230A78177}"/>
    <dgm:cxn modelId="{55B478DD-2377-4B91-8B02-0F0EF786EB2A}" type="presOf" srcId="{76D553EA-B43A-4D2E-8F88-A4205AAE41BC}" destId="{3113ABB0-D8B5-4679-9F59-D2880CA106AA}" srcOrd="0" destOrd="0" presId="urn:microsoft.com/office/officeart/2008/layout/LinedList"/>
    <dgm:cxn modelId="{3EBF0EED-277E-469B-9535-5A33A880B533}" type="presOf" srcId="{945416E4-21DD-4C43-A84F-C8A56815F38F}" destId="{8EC5DDEC-70D7-440C-9642-EAB2CA5504BD}" srcOrd="0" destOrd="0" presId="urn:microsoft.com/office/officeart/2008/layout/LinedList"/>
    <dgm:cxn modelId="{3824A1F6-AC7C-4BA5-8907-36F338157F3C}" srcId="{945416E4-21DD-4C43-A84F-C8A56815F38F}" destId="{7B863066-9DE3-4B0F-98AE-EA8D98D88811}" srcOrd="6" destOrd="0" parTransId="{484AA663-F371-4E40-A30C-79ECDB75E5AA}" sibTransId="{35707600-F943-4AD5-9053-45B0E33EF1E6}"/>
    <dgm:cxn modelId="{041B6BD1-1D95-4582-B64A-A1434CB6B40A}" type="presParOf" srcId="{8EC5DDEC-70D7-440C-9642-EAB2CA5504BD}" destId="{0DFB13DC-E9BE-4276-BEE1-78A91D1D4DD4}" srcOrd="0" destOrd="0" presId="urn:microsoft.com/office/officeart/2008/layout/LinedList"/>
    <dgm:cxn modelId="{AE9A21BB-E7E5-4647-A61C-15C412595732}" type="presParOf" srcId="{8EC5DDEC-70D7-440C-9642-EAB2CA5504BD}" destId="{A52864E7-CCC1-412E-AEFF-22816F133A02}" srcOrd="1" destOrd="0" presId="urn:microsoft.com/office/officeart/2008/layout/LinedList"/>
    <dgm:cxn modelId="{6D16EAAF-9785-4B1F-8452-A2820907CB3F}" type="presParOf" srcId="{A52864E7-CCC1-412E-AEFF-22816F133A02}" destId="{5C40F6C3-7664-40D7-9E9C-B941D3EE4D8D}" srcOrd="0" destOrd="0" presId="urn:microsoft.com/office/officeart/2008/layout/LinedList"/>
    <dgm:cxn modelId="{363A43BB-5563-4302-BE96-761CCFE88F03}" type="presParOf" srcId="{A52864E7-CCC1-412E-AEFF-22816F133A02}" destId="{8C69F343-F1D0-4A7D-A4CE-91996E7B380E}" srcOrd="1" destOrd="0" presId="urn:microsoft.com/office/officeart/2008/layout/LinedList"/>
    <dgm:cxn modelId="{E03119BB-84F0-4527-A821-2A36BB2904C4}" type="presParOf" srcId="{8EC5DDEC-70D7-440C-9642-EAB2CA5504BD}" destId="{38F2D1C5-F73D-4A82-BC5F-4FB27BC4B95E}" srcOrd="2" destOrd="0" presId="urn:microsoft.com/office/officeart/2008/layout/LinedList"/>
    <dgm:cxn modelId="{EC61A12E-70D0-47AA-A105-AF256600F694}" type="presParOf" srcId="{8EC5DDEC-70D7-440C-9642-EAB2CA5504BD}" destId="{BF4EBD44-B277-4BAE-AF27-814816267FC4}" srcOrd="3" destOrd="0" presId="urn:microsoft.com/office/officeart/2008/layout/LinedList"/>
    <dgm:cxn modelId="{FED4A8D9-8E57-4A46-BA96-F983BF22AB1E}" type="presParOf" srcId="{BF4EBD44-B277-4BAE-AF27-814816267FC4}" destId="{A55EFB2D-AB15-482E-B56D-74BA69BD0729}" srcOrd="0" destOrd="0" presId="urn:microsoft.com/office/officeart/2008/layout/LinedList"/>
    <dgm:cxn modelId="{B5E854A3-79A9-4F78-9A29-F1362ACB7964}" type="presParOf" srcId="{BF4EBD44-B277-4BAE-AF27-814816267FC4}" destId="{AFD3B0AD-73DA-479E-A765-F79E5AE17DE1}" srcOrd="1" destOrd="0" presId="urn:microsoft.com/office/officeart/2008/layout/LinedList"/>
    <dgm:cxn modelId="{8F5F66CA-8F2C-431A-B4C3-3394003D5BA8}" type="presParOf" srcId="{8EC5DDEC-70D7-440C-9642-EAB2CA5504BD}" destId="{8B2724CE-1028-4F60-AD8C-9BD346D187B3}" srcOrd="4" destOrd="0" presId="urn:microsoft.com/office/officeart/2008/layout/LinedList"/>
    <dgm:cxn modelId="{09F3CF7F-318B-4D7A-AF53-A2D29876B592}" type="presParOf" srcId="{8EC5DDEC-70D7-440C-9642-EAB2CA5504BD}" destId="{2228FE38-50D8-456F-9816-E79E40A7098E}" srcOrd="5" destOrd="0" presId="urn:microsoft.com/office/officeart/2008/layout/LinedList"/>
    <dgm:cxn modelId="{7D81F808-FF44-44A5-9CD4-9FC810E03983}" type="presParOf" srcId="{2228FE38-50D8-456F-9816-E79E40A7098E}" destId="{64E3DE3A-A9C0-4846-9BD8-B191856CD96C}" srcOrd="0" destOrd="0" presId="urn:microsoft.com/office/officeart/2008/layout/LinedList"/>
    <dgm:cxn modelId="{92260D2A-C872-4D4D-8DA9-AD8EAC5AC1C5}" type="presParOf" srcId="{2228FE38-50D8-456F-9816-E79E40A7098E}" destId="{4A4FE330-76EB-41C8-A225-59015C46FAB7}" srcOrd="1" destOrd="0" presId="urn:microsoft.com/office/officeart/2008/layout/LinedList"/>
    <dgm:cxn modelId="{A4D544E7-D588-4292-8AD1-5F337F17E5BC}" type="presParOf" srcId="{8EC5DDEC-70D7-440C-9642-EAB2CA5504BD}" destId="{BBE44213-5965-46C6-B386-BC93902A5BCB}" srcOrd="6" destOrd="0" presId="urn:microsoft.com/office/officeart/2008/layout/LinedList"/>
    <dgm:cxn modelId="{7B1F766B-D504-40EA-B04A-AA68827CE870}" type="presParOf" srcId="{8EC5DDEC-70D7-440C-9642-EAB2CA5504BD}" destId="{7CF58877-5BE8-4607-AD5B-E8C1081FB4D3}" srcOrd="7" destOrd="0" presId="urn:microsoft.com/office/officeart/2008/layout/LinedList"/>
    <dgm:cxn modelId="{DB8DF0AF-4C5B-4A57-9AAD-61D5046BCA36}" type="presParOf" srcId="{7CF58877-5BE8-4607-AD5B-E8C1081FB4D3}" destId="{090D3C66-4FAD-4A97-B4BC-2A79BA1673B5}" srcOrd="0" destOrd="0" presId="urn:microsoft.com/office/officeart/2008/layout/LinedList"/>
    <dgm:cxn modelId="{9064F571-CF12-472E-8F00-BFCF3FBB4178}" type="presParOf" srcId="{7CF58877-5BE8-4607-AD5B-E8C1081FB4D3}" destId="{BAE50085-C243-4730-9B0C-A0CC69601C0B}" srcOrd="1" destOrd="0" presId="urn:microsoft.com/office/officeart/2008/layout/LinedList"/>
    <dgm:cxn modelId="{2561CA46-B835-4738-972A-6A360655C8D8}" type="presParOf" srcId="{8EC5DDEC-70D7-440C-9642-EAB2CA5504BD}" destId="{C4907348-CBDF-4F45-AD76-66DA7157F4DF}" srcOrd="8" destOrd="0" presId="urn:microsoft.com/office/officeart/2008/layout/LinedList"/>
    <dgm:cxn modelId="{1DA3F63F-8F67-4AC3-9A63-6C18403373BB}" type="presParOf" srcId="{8EC5DDEC-70D7-440C-9642-EAB2CA5504BD}" destId="{240FA826-E9FA-4AC0-95EC-590C702AF13F}" srcOrd="9" destOrd="0" presId="urn:microsoft.com/office/officeart/2008/layout/LinedList"/>
    <dgm:cxn modelId="{E5FB8D51-0BFB-40C4-9600-75067E737171}" type="presParOf" srcId="{240FA826-E9FA-4AC0-95EC-590C702AF13F}" destId="{3113ABB0-D8B5-4679-9F59-D2880CA106AA}" srcOrd="0" destOrd="0" presId="urn:microsoft.com/office/officeart/2008/layout/LinedList"/>
    <dgm:cxn modelId="{74DF842D-5CDF-45D2-8D9E-B3CAEBC9D1B7}" type="presParOf" srcId="{240FA826-E9FA-4AC0-95EC-590C702AF13F}" destId="{463106DE-2652-4F1D-899D-54C924171751}" srcOrd="1" destOrd="0" presId="urn:microsoft.com/office/officeart/2008/layout/LinedList"/>
    <dgm:cxn modelId="{806F18C9-21D2-4A7A-B766-289004603670}" type="presParOf" srcId="{8EC5DDEC-70D7-440C-9642-EAB2CA5504BD}" destId="{ABB30759-294B-4BE7-A635-2C04BE52B161}" srcOrd="10" destOrd="0" presId="urn:microsoft.com/office/officeart/2008/layout/LinedList"/>
    <dgm:cxn modelId="{250AD503-78C9-4FE3-B415-689AE2419BFA}" type="presParOf" srcId="{8EC5DDEC-70D7-440C-9642-EAB2CA5504BD}" destId="{B9CC186E-DD85-4086-B72F-674348CF8C4B}" srcOrd="11" destOrd="0" presId="urn:microsoft.com/office/officeart/2008/layout/LinedList"/>
    <dgm:cxn modelId="{794E3F98-BECE-4C40-9A98-25BFB5ED9B9F}" type="presParOf" srcId="{B9CC186E-DD85-4086-B72F-674348CF8C4B}" destId="{87B0CAD7-333C-44D6-B14E-681E21B53EC4}" srcOrd="0" destOrd="0" presId="urn:microsoft.com/office/officeart/2008/layout/LinedList"/>
    <dgm:cxn modelId="{D376203C-1767-4FE7-816E-83A8410EC002}" type="presParOf" srcId="{B9CC186E-DD85-4086-B72F-674348CF8C4B}" destId="{047F6AE3-7E8B-4892-BB16-4D37AE06E306}" srcOrd="1" destOrd="0" presId="urn:microsoft.com/office/officeart/2008/layout/LinedList"/>
    <dgm:cxn modelId="{5D2BC6B7-5F6B-4411-A275-2F59562A6584}" type="presParOf" srcId="{8EC5DDEC-70D7-440C-9642-EAB2CA5504BD}" destId="{A222C69D-6F66-40A3-B38A-3887B380D7A6}" srcOrd="12" destOrd="0" presId="urn:microsoft.com/office/officeart/2008/layout/LinedList"/>
    <dgm:cxn modelId="{038B4BD7-7890-4169-A88A-E822849B31A6}" type="presParOf" srcId="{8EC5DDEC-70D7-440C-9642-EAB2CA5504BD}" destId="{5428DDED-B9D0-49D0-9D5D-12C6AE506441}" srcOrd="13" destOrd="0" presId="urn:microsoft.com/office/officeart/2008/layout/LinedList"/>
    <dgm:cxn modelId="{E34AE0FC-62EC-406E-89AC-8A67F22D9BB3}" type="presParOf" srcId="{5428DDED-B9D0-49D0-9D5D-12C6AE506441}" destId="{DC12733C-7486-4996-A41C-5662B68DAA3B}" srcOrd="0" destOrd="0" presId="urn:microsoft.com/office/officeart/2008/layout/LinedList"/>
    <dgm:cxn modelId="{D9706821-2BFD-4865-84A6-5080EE5B8D21}" type="presParOf" srcId="{5428DDED-B9D0-49D0-9D5D-12C6AE506441}" destId="{A203AA6B-921D-4A01-B6CE-B5403AD9CF2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B8F1726-8FD8-466B-AAE5-B1D90DEA80D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34ED154-160F-46BE-AEFF-4E042AC7168C}">
      <dgm:prSet/>
      <dgm:spPr/>
      <dgm:t>
        <a:bodyPr/>
        <a:lstStyle/>
        <a:p>
          <a:r>
            <a:rPr lang="en-GB"/>
            <a:t>Organisational structure refers to how task, responsibilities, and authority are arranged within and organisation.</a:t>
          </a:r>
          <a:endParaRPr lang="en-US"/>
        </a:p>
      </dgm:t>
    </dgm:pt>
    <dgm:pt modelId="{412EB506-C118-4731-8BEF-8134D331B76A}" type="parTrans" cxnId="{C1116421-495D-4C5E-B552-EA64256044F3}">
      <dgm:prSet/>
      <dgm:spPr/>
      <dgm:t>
        <a:bodyPr/>
        <a:lstStyle/>
        <a:p>
          <a:endParaRPr lang="en-US"/>
        </a:p>
      </dgm:t>
    </dgm:pt>
    <dgm:pt modelId="{0B49CFFC-8522-4AFA-A6E7-336FF4529214}" type="sibTrans" cxnId="{C1116421-495D-4C5E-B552-EA64256044F3}">
      <dgm:prSet/>
      <dgm:spPr/>
      <dgm:t>
        <a:bodyPr/>
        <a:lstStyle/>
        <a:p>
          <a:endParaRPr lang="en-US"/>
        </a:p>
      </dgm:t>
    </dgm:pt>
    <dgm:pt modelId="{4E0B3D4A-8769-41AE-BF82-D11B5CEE8618}">
      <dgm:prSet/>
      <dgm:spPr/>
      <dgm:t>
        <a:bodyPr/>
        <a:lstStyle/>
        <a:p>
          <a:r>
            <a:rPr lang="en-GB"/>
            <a:t>According to Henry Mintzberg, structure determines how coordination and control are achieved in an organisation.</a:t>
          </a:r>
          <a:endParaRPr lang="en-US"/>
        </a:p>
      </dgm:t>
    </dgm:pt>
    <dgm:pt modelId="{9A441535-3A65-4C7A-B306-0CAA46730BE0}" type="parTrans" cxnId="{3E114A57-B17A-40A5-8554-CD4A7A4E2909}">
      <dgm:prSet/>
      <dgm:spPr/>
      <dgm:t>
        <a:bodyPr/>
        <a:lstStyle/>
        <a:p>
          <a:endParaRPr lang="en-US"/>
        </a:p>
      </dgm:t>
    </dgm:pt>
    <dgm:pt modelId="{31B390AB-80B4-4B38-9DF1-B2742A6526BA}" type="sibTrans" cxnId="{3E114A57-B17A-40A5-8554-CD4A7A4E2909}">
      <dgm:prSet/>
      <dgm:spPr/>
      <dgm:t>
        <a:bodyPr/>
        <a:lstStyle/>
        <a:p>
          <a:endParaRPr lang="en-US"/>
        </a:p>
      </dgm:t>
    </dgm:pt>
    <dgm:pt modelId="{D9A074EF-332F-43DC-880F-49A1EE59EA76}" type="pres">
      <dgm:prSet presAssocID="{3B8F1726-8FD8-466B-AAE5-B1D90DEA80DC}" presName="root" presStyleCnt="0">
        <dgm:presLayoutVars>
          <dgm:dir/>
          <dgm:resizeHandles val="exact"/>
        </dgm:presLayoutVars>
      </dgm:prSet>
      <dgm:spPr/>
    </dgm:pt>
    <dgm:pt modelId="{4C309FD5-8548-4A29-94B1-A59D26722660}" type="pres">
      <dgm:prSet presAssocID="{F34ED154-160F-46BE-AEFF-4E042AC7168C}" presName="compNode" presStyleCnt="0"/>
      <dgm:spPr/>
    </dgm:pt>
    <dgm:pt modelId="{2F902587-60E1-4C4B-B9F0-C957755ABACE}" type="pres">
      <dgm:prSet presAssocID="{F34ED154-160F-46BE-AEFF-4E042AC7168C}" presName="bgRect" presStyleLbl="bgShp" presStyleIdx="0" presStyleCnt="2"/>
      <dgm:spPr/>
    </dgm:pt>
    <dgm:pt modelId="{AF3D62B1-5FAB-4BD4-88EA-2F3611031D78}" type="pres">
      <dgm:prSet presAssocID="{F34ED154-160F-46BE-AEFF-4E042AC7168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AE053E94-F5F9-4EEF-9F21-C274BF0808CB}" type="pres">
      <dgm:prSet presAssocID="{F34ED154-160F-46BE-AEFF-4E042AC7168C}" presName="spaceRect" presStyleCnt="0"/>
      <dgm:spPr/>
    </dgm:pt>
    <dgm:pt modelId="{AB4A6FF4-C9B6-4940-9C9C-6D7950359906}" type="pres">
      <dgm:prSet presAssocID="{F34ED154-160F-46BE-AEFF-4E042AC7168C}" presName="parTx" presStyleLbl="revTx" presStyleIdx="0" presStyleCnt="2">
        <dgm:presLayoutVars>
          <dgm:chMax val="0"/>
          <dgm:chPref val="0"/>
        </dgm:presLayoutVars>
      </dgm:prSet>
      <dgm:spPr/>
    </dgm:pt>
    <dgm:pt modelId="{FFF7BFE0-A367-4809-8C86-9B8C27FF89BF}" type="pres">
      <dgm:prSet presAssocID="{0B49CFFC-8522-4AFA-A6E7-336FF4529214}" presName="sibTrans" presStyleCnt="0"/>
      <dgm:spPr/>
    </dgm:pt>
    <dgm:pt modelId="{673C40F4-8758-4E41-B51A-4760A4B7EF91}" type="pres">
      <dgm:prSet presAssocID="{4E0B3D4A-8769-41AE-BF82-D11B5CEE8618}" presName="compNode" presStyleCnt="0"/>
      <dgm:spPr/>
    </dgm:pt>
    <dgm:pt modelId="{F086C202-99AA-459D-9B98-51E077087BEF}" type="pres">
      <dgm:prSet presAssocID="{4E0B3D4A-8769-41AE-BF82-D11B5CEE8618}" presName="bgRect" presStyleLbl="bgShp" presStyleIdx="1" presStyleCnt="2"/>
      <dgm:spPr/>
    </dgm:pt>
    <dgm:pt modelId="{0729D2BA-5A34-40B9-BC1B-15298382F880}" type="pres">
      <dgm:prSet presAssocID="{4E0B3D4A-8769-41AE-BF82-D11B5CEE861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nching Diagram"/>
        </a:ext>
      </dgm:extLst>
    </dgm:pt>
    <dgm:pt modelId="{BB07AD5A-7FC7-4D23-B58E-CD515BEBBFAD}" type="pres">
      <dgm:prSet presAssocID="{4E0B3D4A-8769-41AE-BF82-D11B5CEE8618}" presName="spaceRect" presStyleCnt="0"/>
      <dgm:spPr/>
    </dgm:pt>
    <dgm:pt modelId="{8450D793-5560-480D-9D04-10449DBD85A3}" type="pres">
      <dgm:prSet presAssocID="{4E0B3D4A-8769-41AE-BF82-D11B5CEE8618}" presName="parTx" presStyleLbl="revTx" presStyleIdx="1" presStyleCnt="2">
        <dgm:presLayoutVars>
          <dgm:chMax val="0"/>
          <dgm:chPref val="0"/>
        </dgm:presLayoutVars>
      </dgm:prSet>
      <dgm:spPr/>
    </dgm:pt>
  </dgm:ptLst>
  <dgm:cxnLst>
    <dgm:cxn modelId="{C1116421-495D-4C5E-B552-EA64256044F3}" srcId="{3B8F1726-8FD8-466B-AAE5-B1D90DEA80DC}" destId="{F34ED154-160F-46BE-AEFF-4E042AC7168C}" srcOrd="0" destOrd="0" parTransId="{412EB506-C118-4731-8BEF-8134D331B76A}" sibTransId="{0B49CFFC-8522-4AFA-A6E7-336FF4529214}"/>
    <dgm:cxn modelId="{76726671-6B67-4038-B110-5D3826B7BD8B}" type="presOf" srcId="{F34ED154-160F-46BE-AEFF-4E042AC7168C}" destId="{AB4A6FF4-C9B6-4940-9C9C-6D7950359906}" srcOrd="0" destOrd="0" presId="urn:microsoft.com/office/officeart/2018/2/layout/IconVerticalSolidList"/>
    <dgm:cxn modelId="{3E114A57-B17A-40A5-8554-CD4A7A4E2909}" srcId="{3B8F1726-8FD8-466B-AAE5-B1D90DEA80DC}" destId="{4E0B3D4A-8769-41AE-BF82-D11B5CEE8618}" srcOrd="1" destOrd="0" parTransId="{9A441535-3A65-4C7A-B306-0CAA46730BE0}" sibTransId="{31B390AB-80B4-4B38-9DF1-B2742A6526BA}"/>
    <dgm:cxn modelId="{6E2069A3-9256-434D-B89D-5945B4FFC2A6}" type="presOf" srcId="{4E0B3D4A-8769-41AE-BF82-D11B5CEE8618}" destId="{8450D793-5560-480D-9D04-10449DBD85A3}" srcOrd="0" destOrd="0" presId="urn:microsoft.com/office/officeart/2018/2/layout/IconVerticalSolidList"/>
    <dgm:cxn modelId="{9586A7C4-41B2-42FB-B335-D847132E3032}" type="presOf" srcId="{3B8F1726-8FD8-466B-AAE5-B1D90DEA80DC}" destId="{D9A074EF-332F-43DC-880F-49A1EE59EA76}" srcOrd="0" destOrd="0" presId="urn:microsoft.com/office/officeart/2018/2/layout/IconVerticalSolidList"/>
    <dgm:cxn modelId="{347D2004-A00F-4DFD-B682-6FC4E3246CE1}" type="presParOf" srcId="{D9A074EF-332F-43DC-880F-49A1EE59EA76}" destId="{4C309FD5-8548-4A29-94B1-A59D26722660}" srcOrd="0" destOrd="0" presId="urn:microsoft.com/office/officeart/2018/2/layout/IconVerticalSolidList"/>
    <dgm:cxn modelId="{B87BD468-D762-4716-BDBB-06E579EC0368}" type="presParOf" srcId="{4C309FD5-8548-4A29-94B1-A59D26722660}" destId="{2F902587-60E1-4C4B-B9F0-C957755ABACE}" srcOrd="0" destOrd="0" presId="urn:microsoft.com/office/officeart/2018/2/layout/IconVerticalSolidList"/>
    <dgm:cxn modelId="{78F3006B-63DF-4F62-9118-D10F1A2495CA}" type="presParOf" srcId="{4C309FD5-8548-4A29-94B1-A59D26722660}" destId="{AF3D62B1-5FAB-4BD4-88EA-2F3611031D78}" srcOrd="1" destOrd="0" presId="urn:microsoft.com/office/officeart/2018/2/layout/IconVerticalSolidList"/>
    <dgm:cxn modelId="{56A6A864-7D36-4F6D-B89D-0A8517E255BD}" type="presParOf" srcId="{4C309FD5-8548-4A29-94B1-A59D26722660}" destId="{AE053E94-F5F9-4EEF-9F21-C274BF0808CB}" srcOrd="2" destOrd="0" presId="urn:microsoft.com/office/officeart/2018/2/layout/IconVerticalSolidList"/>
    <dgm:cxn modelId="{5E486C2C-27BD-4918-8511-C10936AA0CC5}" type="presParOf" srcId="{4C309FD5-8548-4A29-94B1-A59D26722660}" destId="{AB4A6FF4-C9B6-4940-9C9C-6D7950359906}" srcOrd="3" destOrd="0" presId="urn:microsoft.com/office/officeart/2018/2/layout/IconVerticalSolidList"/>
    <dgm:cxn modelId="{64B3FC3B-2528-4589-A06F-01F6B1C3CB4B}" type="presParOf" srcId="{D9A074EF-332F-43DC-880F-49A1EE59EA76}" destId="{FFF7BFE0-A367-4809-8C86-9B8C27FF89BF}" srcOrd="1" destOrd="0" presId="urn:microsoft.com/office/officeart/2018/2/layout/IconVerticalSolidList"/>
    <dgm:cxn modelId="{3917E1ED-7838-4B7C-A000-1848D57B8550}" type="presParOf" srcId="{D9A074EF-332F-43DC-880F-49A1EE59EA76}" destId="{673C40F4-8758-4E41-B51A-4760A4B7EF91}" srcOrd="2" destOrd="0" presId="urn:microsoft.com/office/officeart/2018/2/layout/IconVerticalSolidList"/>
    <dgm:cxn modelId="{B61BB10D-7B00-49BA-8AF1-91D21B77FA48}" type="presParOf" srcId="{673C40F4-8758-4E41-B51A-4760A4B7EF91}" destId="{F086C202-99AA-459D-9B98-51E077087BEF}" srcOrd="0" destOrd="0" presId="urn:microsoft.com/office/officeart/2018/2/layout/IconVerticalSolidList"/>
    <dgm:cxn modelId="{46CB08E1-F190-42AA-B2EA-C19B1E2675EE}" type="presParOf" srcId="{673C40F4-8758-4E41-B51A-4760A4B7EF91}" destId="{0729D2BA-5A34-40B9-BC1B-15298382F880}" srcOrd="1" destOrd="0" presId="urn:microsoft.com/office/officeart/2018/2/layout/IconVerticalSolidList"/>
    <dgm:cxn modelId="{4D9A3ED0-4748-4054-B6CF-5421A52DC60F}" type="presParOf" srcId="{673C40F4-8758-4E41-B51A-4760A4B7EF91}" destId="{BB07AD5A-7FC7-4D23-B58E-CD515BEBBFAD}" srcOrd="2" destOrd="0" presId="urn:microsoft.com/office/officeart/2018/2/layout/IconVerticalSolidList"/>
    <dgm:cxn modelId="{507942EB-B2DF-4D31-B806-609537D653F9}" type="presParOf" srcId="{673C40F4-8758-4E41-B51A-4760A4B7EF91}" destId="{8450D793-5560-480D-9D04-10449DBD85A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2868E86-A293-4113-B5F8-D746603F090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881671F-4C20-4A0A-BE9D-20FFB5E436B6}">
      <dgm:prSet/>
      <dgm:spPr/>
      <dgm:t>
        <a:bodyPr/>
        <a:lstStyle/>
        <a:p>
          <a:r>
            <a:rPr lang="en-GB"/>
            <a:t>The degree to which task in an organisation are divided into separate, specialised jobs.</a:t>
          </a:r>
          <a:endParaRPr lang="en-US"/>
        </a:p>
      </dgm:t>
    </dgm:pt>
    <dgm:pt modelId="{4C811D55-3FF4-4D52-A1AF-9BA0CDF953DF}" type="parTrans" cxnId="{8971437E-E607-43FC-969E-A2975A162C1D}">
      <dgm:prSet/>
      <dgm:spPr/>
      <dgm:t>
        <a:bodyPr/>
        <a:lstStyle/>
        <a:p>
          <a:endParaRPr lang="en-US"/>
        </a:p>
      </dgm:t>
    </dgm:pt>
    <dgm:pt modelId="{F40E34D5-8CF1-409C-B5CE-4E510AEF6FE9}" type="sibTrans" cxnId="{8971437E-E607-43FC-969E-A2975A162C1D}">
      <dgm:prSet/>
      <dgm:spPr/>
      <dgm:t>
        <a:bodyPr/>
        <a:lstStyle/>
        <a:p>
          <a:endParaRPr lang="en-US"/>
        </a:p>
      </dgm:t>
    </dgm:pt>
    <dgm:pt modelId="{27EEBA22-8FF1-4875-AECD-BBDC458DE404}">
      <dgm:prSet/>
      <dgm:spPr/>
      <dgm:t>
        <a:bodyPr/>
        <a:lstStyle/>
        <a:p>
          <a:r>
            <a:rPr lang="en-GB"/>
            <a:t>The process of grouping jobs together based on functions, products, geography, customers, or processes</a:t>
          </a:r>
          <a:endParaRPr lang="en-US"/>
        </a:p>
      </dgm:t>
    </dgm:pt>
    <dgm:pt modelId="{8EA7D85E-63D3-4C8C-A999-4C2C18DC58E7}" type="parTrans" cxnId="{5FCC96C6-7197-4367-9E26-CD77E418DCCA}">
      <dgm:prSet/>
      <dgm:spPr/>
      <dgm:t>
        <a:bodyPr/>
        <a:lstStyle/>
        <a:p>
          <a:endParaRPr lang="en-US"/>
        </a:p>
      </dgm:t>
    </dgm:pt>
    <dgm:pt modelId="{D3639033-7EAE-45F0-B7CF-C2FA116364CB}" type="sibTrans" cxnId="{5FCC96C6-7197-4367-9E26-CD77E418DCCA}">
      <dgm:prSet/>
      <dgm:spPr/>
      <dgm:t>
        <a:bodyPr/>
        <a:lstStyle/>
        <a:p>
          <a:endParaRPr lang="en-US"/>
        </a:p>
      </dgm:t>
    </dgm:pt>
    <dgm:pt modelId="{780E7891-DDA3-49BB-9354-A8EF4854C1DF}">
      <dgm:prSet/>
      <dgm:spPr/>
      <dgm:t>
        <a:bodyPr/>
        <a:lstStyle/>
        <a:p>
          <a:r>
            <a:rPr lang="en-GB"/>
            <a:t>The clear line of authority that shows who reports to whom in an organisation</a:t>
          </a:r>
          <a:endParaRPr lang="en-US"/>
        </a:p>
      </dgm:t>
    </dgm:pt>
    <dgm:pt modelId="{6788B865-35DA-4017-B4EA-9BCEB4E65882}" type="parTrans" cxnId="{8222904D-3DE9-4B8F-A4E6-99B928A76529}">
      <dgm:prSet/>
      <dgm:spPr/>
      <dgm:t>
        <a:bodyPr/>
        <a:lstStyle/>
        <a:p>
          <a:endParaRPr lang="en-US"/>
        </a:p>
      </dgm:t>
    </dgm:pt>
    <dgm:pt modelId="{FEE36091-A931-4F10-99D4-70CE0060A9CF}" type="sibTrans" cxnId="{8222904D-3DE9-4B8F-A4E6-99B928A76529}">
      <dgm:prSet/>
      <dgm:spPr/>
      <dgm:t>
        <a:bodyPr/>
        <a:lstStyle/>
        <a:p>
          <a:endParaRPr lang="en-US"/>
        </a:p>
      </dgm:t>
    </dgm:pt>
    <dgm:pt modelId="{F7A6824E-D891-468B-B0B6-1A0BFC96B8C4}">
      <dgm:prSet/>
      <dgm:spPr/>
      <dgm:t>
        <a:bodyPr/>
        <a:lstStyle/>
        <a:p>
          <a:r>
            <a:rPr lang="en-GB"/>
            <a:t>The number of employees a manager can effectively supervise.</a:t>
          </a:r>
          <a:endParaRPr lang="en-US"/>
        </a:p>
      </dgm:t>
    </dgm:pt>
    <dgm:pt modelId="{ACEFB33A-5EA3-402D-802D-4C9C23F20971}" type="parTrans" cxnId="{72A33816-F6E1-41B8-B57B-E5AC5B5CB198}">
      <dgm:prSet/>
      <dgm:spPr/>
      <dgm:t>
        <a:bodyPr/>
        <a:lstStyle/>
        <a:p>
          <a:endParaRPr lang="en-US"/>
        </a:p>
      </dgm:t>
    </dgm:pt>
    <dgm:pt modelId="{8C84557C-88A7-431E-A6AF-BED8647B7FB0}" type="sibTrans" cxnId="{72A33816-F6E1-41B8-B57B-E5AC5B5CB198}">
      <dgm:prSet/>
      <dgm:spPr/>
      <dgm:t>
        <a:bodyPr/>
        <a:lstStyle/>
        <a:p>
          <a:endParaRPr lang="en-US"/>
        </a:p>
      </dgm:t>
    </dgm:pt>
    <dgm:pt modelId="{74739089-21E2-4C2C-9429-A86C91D0A8C8}">
      <dgm:prSet/>
      <dgm:spPr/>
      <dgm:t>
        <a:bodyPr/>
        <a:lstStyle/>
        <a:p>
          <a:r>
            <a:rPr lang="en-GB"/>
            <a:t>The extent to which decision- making authority is concentrated at the top or distributed to lower levels.</a:t>
          </a:r>
          <a:endParaRPr lang="en-US"/>
        </a:p>
      </dgm:t>
    </dgm:pt>
    <dgm:pt modelId="{20B5BAA0-6CE8-481A-9067-7B4FC12D00AB}" type="parTrans" cxnId="{F4A04D08-E109-4C58-B13B-D4E1592307DD}">
      <dgm:prSet/>
      <dgm:spPr/>
      <dgm:t>
        <a:bodyPr/>
        <a:lstStyle/>
        <a:p>
          <a:endParaRPr lang="en-US"/>
        </a:p>
      </dgm:t>
    </dgm:pt>
    <dgm:pt modelId="{D48BC812-F2D4-4D7E-86EE-89B991AC22B2}" type="sibTrans" cxnId="{F4A04D08-E109-4C58-B13B-D4E1592307DD}">
      <dgm:prSet/>
      <dgm:spPr/>
      <dgm:t>
        <a:bodyPr/>
        <a:lstStyle/>
        <a:p>
          <a:endParaRPr lang="en-US"/>
        </a:p>
      </dgm:t>
    </dgm:pt>
    <dgm:pt modelId="{3143640C-1190-42C8-A102-B44F6F39062B}">
      <dgm:prSet/>
      <dgm:spPr/>
      <dgm:t>
        <a:bodyPr/>
        <a:lstStyle/>
        <a:p>
          <a:r>
            <a:rPr lang="en-GB"/>
            <a:t>The degree to which rules, procedures, and job instructions are standardised within an organisation.</a:t>
          </a:r>
          <a:endParaRPr lang="en-US"/>
        </a:p>
      </dgm:t>
    </dgm:pt>
    <dgm:pt modelId="{3E63B777-10A2-4DC7-9EF0-8B18CCACDBD2}" type="parTrans" cxnId="{0E790695-E33A-4CAD-B6BD-DB1999BAD51B}">
      <dgm:prSet/>
      <dgm:spPr/>
      <dgm:t>
        <a:bodyPr/>
        <a:lstStyle/>
        <a:p>
          <a:endParaRPr lang="en-US"/>
        </a:p>
      </dgm:t>
    </dgm:pt>
    <dgm:pt modelId="{BD961590-31B8-441B-874F-FDD1E857813B}" type="sibTrans" cxnId="{0E790695-E33A-4CAD-B6BD-DB1999BAD51B}">
      <dgm:prSet/>
      <dgm:spPr/>
      <dgm:t>
        <a:bodyPr/>
        <a:lstStyle/>
        <a:p>
          <a:endParaRPr lang="en-US"/>
        </a:p>
      </dgm:t>
    </dgm:pt>
    <dgm:pt modelId="{8C62E03D-AC02-497A-9C46-E173B12A0675}">
      <dgm:prSet/>
      <dgm:spPr/>
      <dgm:t>
        <a:bodyPr/>
        <a:lstStyle/>
        <a:p>
          <a:r>
            <a:rPr lang="en-GB"/>
            <a:t>(Robbins &amp; Coulter, 2021)</a:t>
          </a:r>
          <a:endParaRPr lang="en-US"/>
        </a:p>
      </dgm:t>
    </dgm:pt>
    <dgm:pt modelId="{F028FC87-DA59-46DE-B0B6-4B911CED28AB}" type="parTrans" cxnId="{1C5C8FA6-6293-4027-B4F7-730606A9CA92}">
      <dgm:prSet/>
      <dgm:spPr/>
      <dgm:t>
        <a:bodyPr/>
        <a:lstStyle/>
        <a:p>
          <a:endParaRPr lang="en-US"/>
        </a:p>
      </dgm:t>
    </dgm:pt>
    <dgm:pt modelId="{662814D4-3730-4F94-B92A-CA0528ACD735}" type="sibTrans" cxnId="{1C5C8FA6-6293-4027-B4F7-730606A9CA92}">
      <dgm:prSet/>
      <dgm:spPr/>
      <dgm:t>
        <a:bodyPr/>
        <a:lstStyle/>
        <a:p>
          <a:endParaRPr lang="en-US"/>
        </a:p>
      </dgm:t>
    </dgm:pt>
    <dgm:pt modelId="{757D258D-7B05-4655-92CA-F8AE7BA5C8B7}" type="pres">
      <dgm:prSet presAssocID="{62868E86-A293-4113-B5F8-D746603F090E}" presName="linear" presStyleCnt="0">
        <dgm:presLayoutVars>
          <dgm:animLvl val="lvl"/>
          <dgm:resizeHandles val="exact"/>
        </dgm:presLayoutVars>
      </dgm:prSet>
      <dgm:spPr/>
    </dgm:pt>
    <dgm:pt modelId="{9FB03751-4FCF-4D42-9D93-8A5047921EAB}" type="pres">
      <dgm:prSet presAssocID="{8881671F-4C20-4A0A-BE9D-20FFB5E436B6}" presName="parentText" presStyleLbl="node1" presStyleIdx="0" presStyleCnt="7">
        <dgm:presLayoutVars>
          <dgm:chMax val="0"/>
          <dgm:bulletEnabled val="1"/>
        </dgm:presLayoutVars>
      </dgm:prSet>
      <dgm:spPr/>
    </dgm:pt>
    <dgm:pt modelId="{3821C73E-53CA-4834-9D3C-605994005999}" type="pres">
      <dgm:prSet presAssocID="{F40E34D5-8CF1-409C-B5CE-4E510AEF6FE9}" presName="spacer" presStyleCnt="0"/>
      <dgm:spPr/>
    </dgm:pt>
    <dgm:pt modelId="{71F5F940-1D37-4BB6-A909-E0D5B5249539}" type="pres">
      <dgm:prSet presAssocID="{27EEBA22-8FF1-4875-AECD-BBDC458DE404}" presName="parentText" presStyleLbl="node1" presStyleIdx="1" presStyleCnt="7">
        <dgm:presLayoutVars>
          <dgm:chMax val="0"/>
          <dgm:bulletEnabled val="1"/>
        </dgm:presLayoutVars>
      </dgm:prSet>
      <dgm:spPr/>
    </dgm:pt>
    <dgm:pt modelId="{66085955-B95F-43CF-A209-DA64A8CDFBF9}" type="pres">
      <dgm:prSet presAssocID="{D3639033-7EAE-45F0-B7CF-C2FA116364CB}" presName="spacer" presStyleCnt="0"/>
      <dgm:spPr/>
    </dgm:pt>
    <dgm:pt modelId="{5DC0AEE7-566B-405E-9CA9-F774B0065F32}" type="pres">
      <dgm:prSet presAssocID="{780E7891-DDA3-49BB-9354-A8EF4854C1DF}" presName="parentText" presStyleLbl="node1" presStyleIdx="2" presStyleCnt="7">
        <dgm:presLayoutVars>
          <dgm:chMax val="0"/>
          <dgm:bulletEnabled val="1"/>
        </dgm:presLayoutVars>
      </dgm:prSet>
      <dgm:spPr/>
    </dgm:pt>
    <dgm:pt modelId="{EB6CB23D-0760-42B6-BE8B-B1F1C13A4DB6}" type="pres">
      <dgm:prSet presAssocID="{FEE36091-A931-4F10-99D4-70CE0060A9CF}" presName="spacer" presStyleCnt="0"/>
      <dgm:spPr/>
    </dgm:pt>
    <dgm:pt modelId="{A80737AA-6F75-43B1-BFFD-EE7A63014F3B}" type="pres">
      <dgm:prSet presAssocID="{F7A6824E-D891-468B-B0B6-1A0BFC96B8C4}" presName="parentText" presStyleLbl="node1" presStyleIdx="3" presStyleCnt="7">
        <dgm:presLayoutVars>
          <dgm:chMax val="0"/>
          <dgm:bulletEnabled val="1"/>
        </dgm:presLayoutVars>
      </dgm:prSet>
      <dgm:spPr/>
    </dgm:pt>
    <dgm:pt modelId="{652C7AB1-7AEA-4700-8418-078E95F15A30}" type="pres">
      <dgm:prSet presAssocID="{8C84557C-88A7-431E-A6AF-BED8647B7FB0}" presName="spacer" presStyleCnt="0"/>
      <dgm:spPr/>
    </dgm:pt>
    <dgm:pt modelId="{FDFBC0D4-AE2B-41A2-AD21-850F594462FD}" type="pres">
      <dgm:prSet presAssocID="{74739089-21E2-4C2C-9429-A86C91D0A8C8}" presName="parentText" presStyleLbl="node1" presStyleIdx="4" presStyleCnt="7">
        <dgm:presLayoutVars>
          <dgm:chMax val="0"/>
          <dgm:bulletEnabled val="1"/>
        </dgm:presLayoutVars>
      </dgm:prSet>
      <dgm:spPr/>
    </dgm:pt>
    <dgm:pt modelId="{0928524B-8460-42EA-B8C6-9FF208CA7262}" type="pres">
      <dgm:prSet presAssocID="{D48BC812-F2D4-4D7E-86EE-89B991AC22B2}" presName="spacer" presStyleCnt="0"/>
      <dgm:spPr/>
    </dgm:pt>
    <dgm:pt modelId="{3E5A047D-CC5B-436B-A122-63B33FCC8AA2}" type="pres">
      <dgm:prSet presAssocID="{3143640C-1190-42C8-A102-B44F6F39062B}" presName="parentText" presStyleLbl="node1" presStyleIdx="5" presStyleCnt="7">
        <dgm:presLayoutVars>
          <dgm:chMax val="0"/>
          <dgm:bulletEnabled val="1"/>
        </dgm:presLayoutVars>
      </dgm:prSet>
      <dgm:spPr/>
    </dgm:pt>
    <dgm:pt modelId="{6E3B50C7-BE60-47F2-8A1C-9E369F1836CC}" type="pres">
      <dgm:prSet presAssocID="{BD961590-31B8-441B-874F-FDD1E857813B}" presName="spacer" presStyleCnt="0"/>
      <dgm:spPr/>
    </dgm:pt>
    <dgm:pt modelId="{146457C0-6DB6-41DF-AAC5-594E35F20A9B}" type="pres">
      <dgm:prSet presAssocID="{8C62E03D-AC02-497A-9C46-E173B12A0675}" presName="parentText" presStyleLbl="node1" presStyleIdx="6" presStyleCnt="7">
        <dgm:presLayoutVars>
          <dgm:chMax val="0"/>
          <dgm:bulletEnabled val="1"/>
        </dgm:presLayoutVars>
      </dgm:prSet>
      <dgm:spPr/>
    </dgm:pt>
  </dgm:ptLst>
  <dgm:cxnLst>
    <dgm:cxn modelId="{F4A04D08-E109-4C58-B13B-D4E1592307DD}" srcId="{62868E86-A293-4113-B5F8-D746603F090E}" destId="{74739089-21E2-4C2C-9429-A86C91D0A8C8}" srcOrd="4" destOrd="0" parTransId="{20B5BAA0-6CE8-481A-9067-7B4FC12D00AB}" sibTransId="{D48BC812-F2D4-4D7E-86EE-89B991AC22B2}"/>
    <dgm:cxn modelId="{72A33816-F6E1-41B8-B57B-E5AC5B5CB198}" srcId="{62868E86-A293-4113-B5F8-D746603F090E}" destId="{F7A6824E-D891-468B-B0B6-1A0BFC96B8C4}" srcOrd="3" destOrd="0" parTransId="{ACEFB33A-5EA3-402D-802D-4C9C23F20971}" sibTransId="{8C84557C-88A7-431E-A6AF-BED8647B7FB0}"/>
    <dgm:cxn modelId="{C2DCA722-A913-45D6-8B30-34701F74E05C}" type="presOf" srcId="{8881671F-4C20-4A0A-BE9D-20FFB5E436B6}" destId="{9FB03751-4FCF-4D42-9D93-8A5047921EAB}" srcOrd="0" destOrd="0" presId="urn:microsoft.com/office/officeart/2005/8/layout/vList2"/>
    <dgm:cxn modelId="{CCEF015D-C376-4717-9F81-E0E4CA3076C9}" type="presOf" srcId="{780E7891-DDA3-49BB-9354-A8EF4854C1DF}" destId="{5DC0AEE7-566B-405E-9CA9-F774B0065F32}" srcOrd="0" destOrd="0" presId="urn:microsoft.com/office/officeart/2005/8/layout/vList2"/>
    <dgm:cxn modelId="{8222904D-3DE9-4B8F-A4E6-99B928A76529}" srcId="{62868E86-A293-4113-B5F8-D746603F090E}" destId="{780E7891-DDA3-49BB-9354-A8EF4854C1DF}" srcOrd="2" destOrd="0" parTransId="{6788B865-35DA-4017-B4EA-9BCEB4E65882}" sibTransId="{FEE36091-A931-4F10-99D4-70CE0060A9CF}"/>
    <dgm:cxn modelId="{09657272-2E31-4755-90F0-673B6466EC2F}" type="presOf" srcId="{62868E86-A293-4113-B5F8-D746603F090E}" destId="{757D258D-7B05-4655-92CA-F8AE7BA5C8B7}" srcOrd="0" destOrd="0" presId="urn:microsoft.com/office/officeart/2005/8/layout/vList2"/>
    <dgm:cxn modelId="{BB0E8557-7EF6-42C5-88D6-3F39CE16489C}" type="presOf" srcId="{3143640C-1190-42C8-A102-B44F6F39062B}" destId="{3E5A047D-CC5B-436B-A122-63B33FCC8AA2}" srcOrd="0" destOrd="0" presId="urn:microsoft.com/office/officeart/2005/8/layout/vList2"/>
    <dgm:cxn modelId="{8971437E-E607-43FC-969E-A2975A162C1D}" srcId="{62868E86-A293-4113-B5F8-D746603F090E}" destId="{8881671F-4C20-4A0A-BE9D-20FFB5E436B6}" srcOrd="0" destOrd="0" parTransId="{4C811D55-3FF4-4D52-A1AF-9BA0CDF953DF}" sibTransId="{F40E34D5-8CF1-409C-B5CE-4E510AEF6FE9}"/>
    <dgm:cxn modelId="{E6DA9780-1F61-427A-A169-8597836FC0AF}" type="presOf" srcId="{27EEBA22-8FF1-4875-AECD-BBDC458DE404}" destId="{71F5F940-1D37-4BB6-A909-E0D5B5249539}" srcOrd="0" destOrd="0" presId="urn:microsoft.com/office/officeart/2005/8/layout/vList2"/>
    <dgm:cxn modelId="{0E790695-E33A-4CAD-B6BD-DB1999BAD51B}" srcId="{62868E86-A293-4113-B5F8-D746603F090E}" destId="{3143640C-1190-42C8-A102-B44F6F39062B}" srcOrd="5" destOrd="0" parTransId="{3E63B777-10A2-4DC7-9EF0-8B18CCACDBD2}" sibTransId="{BD961590-31B8-441B-874F-FDD1E857813B}"/>
    <dgm:cxn modelId="{273311A2-AEF3-42B0-9007-52E591A0C6F1}" type="presOf" srcId="{74739089-21E2-4C2C-9429-A86C91D0A8C8}" destId="{FDFBC0D4-AE2B-41A2-AD21-850F594462FD}" srcOrd="0" destOrd="0" presId="urn:microsoft.com/office/officeart/2005/8/layout/vList2"/>
    <dgm:cxn modelId="{1C5C8FA6-6293-4027-B4F7-730606A9CA92}" srcId="{62868E86-A293-4113-B5F8-D746603F090E}" destId="{8C62E03D-AC02-497A-9C46-E173B12A0675}" srcOrd="6" destOrd="0" parTransId="{F028FC87-DA59-46DE-B0B6-4B911CED28AB}" sibTransId="{662814D4-3730-4F94-B92A-CA0528ACD735}"/>
    <dgm:cxn modelId="{76C011A7-7F91-4B79-B7B0-F53249A28010}" type="presOf" srcId="{8C62E03D-AC02-497A-9C46-E173B12A0675}" destId="{146457C0-6DB6-41DF-AAC5-594E35F20A9B}" srcOrd="0" destOrd="0" presId="urn:microsoft.com/office/officeart/2005/8/layout/vList2"/>
    <dgm:cxn modelId="{5FCC96C6-7197-4367-9E26-CD77E418DCCA}" srcId="{62868E86-A293-4113-B5F8-D746603F090E}" destId="{27EEBA22-8FF1-4875-AECD-BBDC458DE404}" srcOrd="1" destOrd="0" parTransId="{8EA7D85E-63D3-4C8C-A999-4C2C18DC58E7}" sibTransId="{D3639033-7EAE-45F0-B7CF-C2FA116364CB}"/>
    <dgm:cxn modelId="{03B1B9E0-3E79-4A7A-9150-B48981329F9C}" type="presOf" srcId="{F7A6824E-D891-468B-B0B6-1A0BFC96B8C4}" destId="{A80737AA-6F75-43B1-BFFD-EE7A63014F3B}" srcOrd="0" destOrd="0" presId="urn:microsoft.com/office/officeart/2005/8/layout/vList2"/>
    <dgm:cxn modelId="{01A846B7-74EA-42F6-AFE5-B4D9B65E46CC}" type="presParOf" srcId="{757D258D-7B05-4655-92CA-F8AE7BA5C8B7}" destId="{9FB03751-4FCF-4D42-9D93-8A5047921EAB}" srcOrd="0" destOrd="0" presId="urn:microsoft.com/office/officeart/2005/8/layout/vList2"/>
    <dgm:cxn modelId="{6001115B-C5E7-4321-A6B5-DD455782F538}" type="presParOf" srcId="{757D258D-7B05-4655-92CA-F8AE7BA5C8B7}" destId="{3821C73E-53CA-4834-9D3C-605994005999}" srcOrd="1" destOrd="0" presId="urn:microsoft.com/office/officeart/2005/8/layout/vList2"/>
    <dgm:cxn modelId="{8ACFD4A7-F9D6-44DB-8B57-8EE2FC63125F}" type="presParOf" srcId="{757D258D-7B05-4655-92CA-F8AE7BA5C8B7}" destId="{71F5F940-1D37-4BB6-A909-E0D5B5249539}" srcOrd="2" destOrd="0" presId="urn:microsoft.com/office/officeart/2005/8/layout/vList2"/>
    <dgm:cxn modelId="{00C6F5C3-AEF6-440E-92BE-58BC401D31FC}" type="presParOf" srcId="{757D258D-7B05-4655-92CA-F8AE7BA5C8B7}" destId="{66085955-B95F-43CF-A209-DA64A8CDFBF9}" srcOrd="3" destOrd="0" presId="urn:microsoft.com/office/officeart/2005/8/layout/vList2"/>
    <dgm:cxn modelId="{E331F046-C392-41C5-A4F2-A8507EEAF56E}" type="presParOf" srcId="{757D258D-7B05-4655-92CA-F8AE7BA5C8B7}" destId="{5DC0AEE7-566B-405E-9CA9-F774B0065F32}" srcOrd="4" destOrd="0" presId="urn:microsoft.com/office/officeart/2005/8/layout/vList2"/>
    <dgm:cxn modelId="{8102854C-E418-4C7B-A787-9E5633E6CB2F}" type="presParOf" srcId="{757D258D-7B05-4655-92CA-F8AE7BA5C8B7}" destId="{EB6CB23D-0760-42B6-BE8B-B1F1C13A4DB6}" srcOrd="5" destOrd="0" presId="urn:microsoft.com/office/officeart/2005/8/layout/vList2"/>
    <dgm:cxn modelId="{F056A0E3-7755-4F41-9D4A-F7CB8D7AD882}" type="presParOf" srcId="{757D258D-7B05-4655-92CA-F8AE7BA5C8B7}" destId="{A80737AA-6F75-43B1-BFFD-EE7A63014F3B}" srcOrd="6" destOrd="0" presId="urn:microsoft.com/office/officeart/2005/8/layout/vList2"/>
    <dgm:cxn modelId="{A8D477E6-BC93-4B1D-BF9E-F6BD64839A35}" type="presParOf" srcId="{757D258D-7B05-4655-92CA-F8AE7BA5C8B7}" destId="{652C7AB1-7AEA-4700-8418-078E95F15A30}" srcOrd="7" destOrd="0" presId="urn:microsoft.com/office/officeart/2005/8/layout/vList2"/>
    <dgm:cxn modelId="{AF7FBA1F-3230-4C45-BCCD-59DF89BD86E2}" type="presParOf" srcId="{757D258D-7B05-4655-92CA-F8AE7BA5C8B7}" destId="{FDFBC0D4-AE2B-41A2-AD21-850F594462FD}" srcOrd="8" destOrd="0" presId="urn:microsoft.com/office/officeart/2005/8/layout/vList2"/>
    <dgm:cxn modelId="{0FCB1BF9-45DB-4E09-AF5D-0A2FA3E2F2F7}" type="presParOf" srcId="{757D258D-7B05-4655-92CA-F8AE7BA5C8B7}" destId="{0928524B-8460-42EA-B8C6-9FF208CA7262}" srcOrd="9" destOrd="0" presId="urn:microsoft.com/office/officeart/2005/8/layout/vList2"/>
    <dgm:cxn modelId="{76D49A1D-D366-4B48-A25F-35B23E1BCA21}" type="presParOf" srcId="{757D258D-7B05-4655-92CA-F8AE7BA5C8B7}" destId="{3E5A047D-CC5B-436B-A122-63B33FCC8AA2}" srcOrd="10" destOrd="0" presId="urn:microsoft.com/office/officeart/2005/8/layout/vList2"/>
    <dgm:cxn modelId="{DB4FA534-9DA1-4378-9635-78A53FB2B017}" type="presParOf" srcId="{757D258D-7B05-4655-92CA-F8AE7BA5C8B7}" destId="{6E3B50C7-BE60-47F2-8A1C-9E369F1836CC}" srcOrd="11" destOrd="0" presId="urn:microsoft.com/office/officeart/2005/8/layout/vList2"/>
    <dgm:cxn modelId="{3E0DF24B-ED95-4814-A9DF-8FA24229F59A}" type="presParOf" srcId="{757D258D-7B05-4655-92CA-F8AE7BA5C8B7}" destId="{146457C0-6DB6-41DF-AAC5-594E35F20A9B}"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A6D7459-4951-434B-A92A-11E2F3D62FD0}" type="doc">
      <dgm:prSet loTypeId="urn:microsoft.com/office/officeart/2005/8/layout/cycle3" loCatId="cycle" qsTypeId="urn:microsoft.com/office/officeart/2005/8/quickstyle/simple1" qsCatId="simple" csTypeId="urn:microsoft.com/office/officeart/2005/8/colors/colorful5" csCatId="colorful"/>
      <dgm:spPr/>
      <dgm:t>
        <a:bodyPr/>
        <a:lstStyle/>
        <a:p>
          <a:endParaRPr lang="en-US"/>
        </a:p>
      </dgm:t>
    </dgm:pt>
    <dgm:pt modelId="{585EB0D9-65C5-47EC-9ABF-292955840127}">
      <dgm:prSet/>
      <dgm:spPr/>
      <dgm:t>
        <a:bodyPr/>
        <a:lstStyle/>
        <a:p>
          <a:r>
            <a:rPr lang="en-GB" b="1"/>
            <a:t>In a Hair &amp; Beauty Business:</a:t>
          </a:r>
          <a:endParaRPr lang="en-US"/>
        </a:p>
      </dgm:t>
    </dgm:pt>
    <dgm:pt modelId="{03C6B4DB-9636-430E-BC38-08CA4FAE2858}" type="parTrans" cxnId="{684A7696-FF7D-4D40-AB8D-345FBB6782FA}">
      <dgm:prSet/>
      <dgm:spPr/>
      <dgm:t>
        <a:bodyPr/>
        <a:lstStyle/>
        <a:p>
          <a:endParaRPr lang="en-US"/>
        </a:p>
      </dgm:t>
    </dgm:pt>
    <dgm:pt modelId="{9FDEC329-0B71-4F95-A452-00BC01A2560E}" type="sibTrans" cxnId="{684A7696-FF7D-4D40-AB8D-345FBB6782FA}">
      <dgm:prSet/>
      <dgm:spPr/>
      <dgm:t>
        <a:bodyPr/>
        <a:lstStyle/>
        <a:p>
          <a:endParaRPr lang="en-US"/>
        </a:p>
      </dgm:t>
    </dgm:pt>
    <dgm:pt modelId="{859C31F3-993B-497A-8BAE-8ADBCD4FB2DF}">
      <dgm:prSet/>
      <dgm:spPr/>
      <dgm:t>
        <a:bodyPr/>
        <a:lstStyle/>
        <a:p>
          <a:r>
            <a:rPr lang="en-GB"/>
            <a:t>Marketing Department</a:t>
          </a:r>
          <a:endParaRPr lang="en-US"/>
        </a:p>
      </dgm:t>
    </dgm:pt>
    <dgm:pt modelId="{6B5D7124-61DB-4186-AD60-41F07956F328}" type="parTrans" cxnId="{787D5901-64DA-4533-A80C-C73ED3DA843B}">
      <dgm:prSet/>
      <dgm:spPr/>
      <dgm:t>
        <a:bodyPr/>
        <a:lstStyle/>
        <a:p>
          <a:endParaRPr lang="en-US"/>
        </a:p>
      </dgm:t>
    </dgm:pt>
    <dgm:pt modelId="{CA4773EA-06A4-4461-8AA5-4C6202A87C32}" type="sibTrans" cxnId="{787D5901-64DA-4533-A80C-C73ED3DA843B}">
      <dgm:prSet/>
      <dgm:spPr/>
      <dgm:t>
        <a:bodyPr/>
        <a:lstStyle/>
        <a:p>
          <a:endParaRPr lang="en-US"/>
        </a:p>
      </dgm:t>
    </dgm:pt>
    <dgm:pt modelId="{985C84F3-672D-47B8-874D-9B4508C80685}">
      <dgm:prSet/>
      <dgm:spPr/>
      <dgm:t>
        <a:bodyPr/>
        <a:lstStyle/>
        <a:p>
          <a:r>
            <a:rPr lang="en-GB"/>
            <a:t>Salon Operations</a:t>
          </a:r>
          <a:endParaRPr lang="en-US"/>
        </a:p>
      </dgm:t>
    </dgm:pt>
    <dgm:pt modelId="{893477C0-F6B8-4003-B4F5-23BCB61655B5}" type="parTrans" cxnId="{CDBB4D9B-E187-4872-B288-767BD3570AB9}">
      <dgm:prSet/>
      <dgm:spPr/>
      <dgm:t>
        <a:bodyPr/>
        <a:lstStyle/>
        <a:p>
          <a:endParaRPr lang="en-US"/>
        </a:p>
      </dgm:t>
    </dgm:pt>
    <dgm:pt modelId="{F319F3DF-B27C-4F93-8F70-43381F3F88D0}" type="sibTrans" cxnId="{CDBB4D9B-E187-4872-B288-767BD3570AB9}">
      <dgm:prSet/>
      <dgm:spPr/>
      <dgm:t>
        <a:bodyPr/>
        <a:lstStyle/>
        <a:p>
          <a:endParaRPr lang="en-US"/>
        </a:p>
      </dgm:t>
    </dgm:pt>
    <dgm:pt modelId="{91981534-CD16-4109-936C-0F5B4E74BEFB}">
      <dgm:prSet/>
      <dgm:spPr/>
      <dgm:t>
        <a:bodyPr/>
        <a:lstStyle/>
        <a:p>
          <a:r>
            <a:rPr lang="en-GB"/>
            <a:t>Finance</a:t>
          </a:r>
          <a:endParaRPr lang="en-US"/>
        </a:p>
      </dgm:t>
    </dgm:pt>
    <dgm:pt modelId="{46C4799F-85E0-4A41-9AE6-70142B2550B8}" type="parTrans" cxnId="{82411343-5CA5-433B-A457-2BC9CFA5F0FB}">
      <dgm:prSet/>
      <dgm:spPr/>
      <dgm:t>
        <a:bodyPr/>
        <a:lstStyle/>
        <a:p>
          <a:endParaRPr lang="en-US"/>
        </a:p>
      </dgm:t>
    </dgm:pt>
    <dgm:pt modelId="{6B0839C5-1082-4F87-B40F-193FA7DA6744}" type="sibTrans" cxnId="{82411343-5CA5-433B-A457-2BC9CFA5F0FB}">
      <dgm:prSet/>
      <dgm:spPr/>
      <dgm:t>
        <a:bodyPr/>
        <a:lstStyle/>
        <a:p>
          <a:endParaRPr lang="en-US"/>
        </a:p>
      </dgm:t>
    </dgm:pt>
    <dgm:pt modelId="{176A1D28-146C-4C34-9E43-5238F3F7885A}">
      <dgm:prSet/>
      <dgm:spPr/>
      <dgm:t>
        <a:bodyPr/>
        <a:lstStyle/>
        <a:p>
          <a:r>
            <a:rPr lang="en-GB"/>
            <a:t>Human Resources</a:t>
          </a:r>
          <a:endParaRPr lang="en-US"/>
        </a:p>
      </dgm:t>
    </dgm:pt>
    <dgm:pt modelId="{1CD9F8C4-5792-4F73-9EAA-B56B9749B4D8}" type="parTrans" cxnId="{C0E9BDB6-F807-44BD-BB07-8BBE7D2E5205}">
      <dgm:prSet/>
      <dgm:spPr/>
      <dgm:t>
        <a:bodyPr/>
        <a:lstStyle/>
        <a:p>
          <a:endParaRPr lang="en-US"/>
        </a:p>
      </dgm:t>
    </dgm:pt>
    <dgm:pt modelId="{0053E0DE-E3ED-44AE-95CA-1954DC2A3472}" type="sibTrans" cxnId="{C0E9BDB6-F807-44BD-BB07-8BBE7D2E5205}">
      <dgm:prSet/>
      <dgm:spPr/>
      <dgm:t>
        <a:bodyPr/>
        <a:lstStyle/>
        <a:p>
          <a:endParaRPr lang="en-US"/>
        </a:p>
      </dgm:t>
    </dgm:pt>
    <dgm:pt modelId="{2EB6A4BE-794A-4CC5-A825-0BCB3894E229}">
      <dgm:prSet/>
      <dgm:spPr/>
      <dgm:t>
        <a:bodyPr/>
        <a:lstStyle/>
        <a:p>
          <a:r>
            <a:rPr lang="en-GB"/>
            <a:t>Procurement</a:t>
          </a:r>
          <a:endParaRPr lang="en-US"/>
        </a:p>
      </dgm:t>
    </dgm:pt>
    <dgm:pt modelId="{067459A4-378D-48E7-A56E-C9C3D9DDA04A}" type="parTrans" cxnId="{EBE8D1E7-40A0-4C0D-B010-217282404522}">
      <dgm:prSet/>
      <dgm:spPr/>
      <dgm:t>
        <a:bodyPr/>
        <a:lstStyle/>
        <a:p>
          <a:endParaRPr lang="en-US"/>
        </a:p>
      </dgm:t>
    </dgm:pt>
    <dgm:pt modelId="{D6CF69A0-4B37-4F66-8131-D5F199D695E4}" type="sibTrans" cxnId="{EBE8D1E7-40A0-4C0D-B010-217282404522}">
      <dgm:prSet/>
      <dgm:spPr/>
      <dgm:t>
        <a:bodyPr/>
        <a:lstStyle/>
        <a:p>
          <a:endParaRPr lang="en-US"/>
        </a:p>
      </dgm:t>
    </dgm:pt>
    <dgm:pt modelId="{C3BA9661-D1E8-42B7-B4CD-E0C3663EC926}" type="pres">
      <dgm:prSet presAssocID="{FA6D7459-4951-434B-A92A-11E2F3D62FD0}" presName="Name0" presStyleCnt="0">
        <dgm:presLayoutVars>
          <dgm:dir/>
          <dgm:resizeHandles val="exact"/>
        </dgm:presLayoutVars>
      </dgm:prSet>
      <dgm:spPr/>
    </dgm:pt>
    <dgm:pt modelId="{C29CF5BA-600F-41C8-81E7-7920901EA070}" type="pres">
      <dgm:prSet presAssocID="{FA6D7459-4951-434B-A92A-11E2F3D62FD0}" presName="cycle" presStyleCnt="0"/>
      <dgm:spPr/>
    </dgm:pt>
    <dgm:pt modelId="{2B08081C-287A-4AA5-8CCB-B66FE1F22588}" type="pres">
      <dgm:prSet presAssocID="{585EB0D9-65C5-47EC-9ABF-292955840127}" presName="nodeFirstNode" presStyleLbl="node1" presStyleIdx="0" presStyleCnt="6">
        <dgm:presLayoutVars>
          <dgm:bulletEnabled val="1"/>
        </dgm:presLayoutVars>
      </dgm:prSet>
      <dgm:spPr/>
    </dgm:pt>
    <dgm:pt modelId="{5D673E75-A04D-4BDD-947D-9AAE32EB11A7}" type="pres">
      <dgm:prSet presAssocID="{9FDEC329-0B71-4F95-A452-00BC01A2560E}" presName="sibTransFirstNode" presStyleLbl="bgShp" presStyleIdx="0" presStyleCnt="1"/>
      <dgm:spPr/>
    </dgm:pt>
    <dgm:pt modelId="{0CE2F7B5-7EAC-47F7-9E91-6F7FAED190C1}" type="pres">
      <dgm:prSet presAssocID="{859C31F3-993B-497A-8BAE-8ADBCD4FB2DF}" presName="nodeFollowingNodes" presStyleLbl="node1" presStyleIdx="1" presStyleCnt="6">
        <dgm:presLayoutVars>
          <dgm:bulletEnabled val="1"/>
        </dgm:presLayoutVars>
      </dgm:prSet>
      <dgm:spPr/>
    </dgm:pt>
    <dgm:pt modelId="{438F2D86-D180-420E-93C9-A541C0293C5D}" type="pres">
      <dgm:prSet presAssocID="{985C84F3-672D-47B8-874D-9B4508C80685}" presName="nodeFollowingNodes" presStyleLbl="node1" presStyleIdx="2" presStyleCnt="6">
        <dgm:presLayoutVars>
          <dgm:bulletEnabled val="1"/>
        </dgm:presLayoutVars>
      </dgm:prSet>
      <dgm:spPr/>
    </dgm:pt>
    <dgm:pt modelId="{EA592231-752D-4EC5-B22B-9A03A77382AA}" type="pres">
      <dgm:prSet presAssocID="{91981534-CD16-4109-936C-0F5B4E74BEFB}" presName="nodeFollowingNodes" presStyleLbl="node1" presStyleIdx="3" presStyleCnt="6">
        <dgm:presLayoutVars>
          <dgm:bulletEnabled val="1"/>
        </dgm:presLayoutVars>
      </dgm:prSet>
      <dgm:spPr/>
    </dgm:pt>
    <dgm:pt modelId="{16F163A9-FFEA-4C1C-A4C0-2F6AF2A4DD65}" type="pres">
      <dgm:prSet presAssocID="{176A1D28-146C-4C34-9E43-5238F3F7885A}" presName="nodeFollowingNodes" presStyleLbl="node1" presStyleIdx="4" presStyleCnt="6">
        <dgm:presLayoutVars>
          <dgm:bulletEnabled val="1"/>
        </dgm:presLayoutVars>
      </dgm:prSet>
      <dgm:spPr/>
    </dgm:pt>
    <dgm:pt modelId="{D08DDF77-476B-4A69-9987-96725575ADA8}" type="pres">
      <dgm:prSet presAssocID="{2EB6A4BE-794A-4CC5-A825-0BCB3894E229}" presName="nodeFollowingNodes" presStyleLbl="node1" presStyleIdx="5" presStyleCnt="6">
        <dgm:presLayoutVars>
          <dgm:bulletEnabled val="1"/>
        </dgm:presLayoutVars>
      </dgm:prSet>
      <dgm:spPr/>
    </dgm:pt>
  </dgm:ptLst>
  <dgm:cxnLst>
    <dgm:cxn modelId="{787D5901-64DA-4533-A80C-C73ED3DA843B}" srcId="{FA6D7459-4951-434B-A92A-11E2F3D62FD0}" destId="{859C31F3-993B-497A-8BAE-8ADBCD4FB2DF}" srcOrd="1" destOrd="0" parTransId="{6B5D7124-61DB-4186-AD60-41F07956F328}" sibTransId="{CA4773EA-06A4-4461-8AA5-4C6202A87C32}"/>
    <dgm:cxn modelId="{C0209906-D49C-43C8-8297-31FC06BF4951}" type="presOf" srcId="{859C31F3-993B-497A-8BAE-8ADBCD4FB2DF}" destId="{0CE2F7B5-7EAC-47F7-9E91-6F7FAED190C1}" srcOrd="0" destOrd="0" presId="urn:microsoft.com/office/officeart/2005/8/layout/cycle3"/>
    <dgm:cxn modelId="{3EEC6A2D-E20B-4726-A3E7-C5108D15B520}" type="presOf" srcId="{2EB6A4BE-794A-4CC5-A825-0BCB3894E229}" destId="{D08DDF77-476B-4A69-9987-96725575ADA8}" srcOrd="0" destOrd="0" presId="urn:microsoft.com/office/officeart/2005/8/layout/cycle3"/>
    <dgm:cxn modelId="{82411343-5CA5-433B-A457-2BC9CFA5F0FB}" srcId="{FA6D7459-4951-434B-A92A-11E2F3D62FD0}" destId="{91981534-CD16-4109-936C-0F5B4E74BEFB}" srcOrd="3" destOrd="0" parTransId="{46C4799F-85E0-4A41-9AE6-70142B2550B8}" sibTransId="{6B0839C5-1082-4F87-B40F-193FA7DA6744}"/>
    <dgm:cxn modelId="{89086A43-C83D-4E51-A22F-C6BB10776E89}" type="presOf" srcId="{985C84F3-672D-47B8-874D-9B4508C80685}" destId="{438F2D86-D180-420E-93C9-A541C0293C5D}" srcOrd="0" destOrd="0" presId="urn:microsoft.com/office/officeart/2005/8/layout/cycle3"/>
    <dgm:cxn modelId="{684A7696-FF7D-4D40-AB8D-345FBB6782FA}" srcId="{FA6D7459-4951-434B-A92A-11E2F3D62FD0}" destId="{585EB0D9-65C5-47EC-9ABF-292955840127}" srcOrd="0" destOrd="0" parTransId="{03C6B4DB-9636-430E-BC38-08CA4FAE2858}" sibTransId="{9FDEC329-0B71-4F95-A452-00BC01A2560E}"/>
    <dgm:cxn modelId="{CDBB4D9B-E187-4872-B288-767BD3570AB9}" srcId="{FA6D7459-4951-434B-A92A-11E2F3D62FD0}" destId="{985C84F3-672D-47B8-874D-9B4508C80685}" srcOrd="2" destOrd="0" parTransId="{893477C0-F6B8-4003-B4F5-23BCB61655B5}" sibTransId="{F319F3DF-B27C-4F93-8F70-43381F3F88D0}"/>
    <dgm:cxn modelId="{D2D8CDA5-8798-474A-B607-D49F5C28D607}" type="presOf" srcId="{176A1D28-146C-4C34-9E43-5238F3F7885A}" destId="{16F163A9-FFEA-4C1C-A4C0-2F6AF2A4DD65}" srcOrd="0" destOrd="0" presId="urn:microsoft.com/office/officeart/2005/8/layout/cycle3"/>
    <dgm:cxn modelId="{867CC4B5-533E-49AA-A628-D11622CA4DD3}" type="presOf" srcId="{9FDEC329-0B71-4F95-A452-00BC01A2560E}" destId="{5D673E75-A04D-4BDD-947D-9AAE32EB11A7}" srcOrd="0" destOrd="0" presId="urn:microsoft.com/office/officeart/2005/8/layout/cycle3"/>
    <dgm:cxn modelId="{20A327B6-239D-4298-87AD-EA7067894946}" type="presOf" srcId="{91981534-CD16-4109-936C-0F5B4E74BEFB}" destId="{EA592231-752D-4EC5-B22B-9A03A77382AA}" srcOrd="0" destOrd="0" presId="urn:microsoft.com/office/officeart/2005/8/layout/cycle3"/>
    <dgm:cxn modelId="{C0E9BDB6-F807-44BD-BB07-8BBE7D2E5205}" srcId="{FA6D7459-4951-434B-A92A-11E2F3D62FD0}" destId="{176A1D28-146C-4C34-9E43-5238F3F7885A}" srcOrd="4" destOrd="0" parTransId="{1CD9F8C4-5792-4F73-9EAA-B56B9749B4D8}" sibTransId="{0053E0DE-E3ED-44AE-95CA-1954DC2A3472}"/>
    <dgm:cxn modelId="{A2E090E5-846A-4169-8CD8-E25555072785}" type="presOf" srcId="{585EB0D9-65C5-47EC-9ABF-292955840127}" destId="{2B08081C-287A-4AA5-8CCB-B66FE1F22588}" srcOrd="0" destOrd="0" presId="urn:microsoft.com/office/officeart/2005/8/layout/cycle3"/>
    <dgm:cxn modelId="{EBE8D1E7-40A0-4C0D-B010-217282404522}" srcId="{FA6D7459-4951-434B-A92A-11E2F3D62FD0}" destId="{2EB6A4BE-794A-4CC5-A825-0BCB3894E229}" srcOrd="5" destOrd="0" parTransId="{067459A4-378D-48E7-A56E-C9C3D9DDA04A}" sibTransId="{D6CF69A0-4B37-4F66-8131-D5F199D695E4}"/>
    <dgm:cxn modelId="{02F9D1F1-0DC2-439D-8A3A-C919E4312077}" type="presOf" srcId="{FA6D7459-4951-434B-A92A-11E2F3D62FD0}" destId="{C3BA9661-D1E8-42B7-B4CD-E0C3663EC926}" srcOrd="0" destOrd="0" presId="urn:microsoft.com/office/officeart/2005/8/layout/cycle3"/>
    <dgm:cxn modelId="{9BE79358-8A4F-45B1-91CA-9DECC9F3C9AB}" type="presParOf" srcId="{C3BA9661-D1E8-42B7-B4CD-E0C3663EC926}" destId="{C29CF5BA-600F-41C8-81E7-7920901EA070}" srcOrd="0" destOrd="0" presId="urn:microsoft.com/office/officeart/2005/8/layout/cycle3"/>
    <dgm:cxn modelId="{9091F12C-62FE-4AEC-8BFD-2CF89C3F33CF}" type="presParOf" srcId="{C29CF5BA-600F-41C8-81E7-7920901EA070}" destId="{2B08081C-287A-4AA5-8CCB-B66FE1F22588}" srcOrd="0" destOrd="0" presId="urn:microsoft.com/office/officeart/2005/8/layout/cycle3"/>
    <dgm:cxn modelId="{5A09FC09-820A-4A5A-8A04-6E808492D36E}" type="presParOf" srcId="{C29CF5BA-600F-41C8-81E7-7920901EA070}" destId="{5D673E75-A04D-4BDD-947D-9AAE32EB11A7}" srcOrd="1" destOrd="0" presId="urn:microsoft.com/office/officeart/2005/8/layout/cycle3"/>
    <dgm:cxn modelId="{7ED7B448-1754-45E3-A3E2-A411043E065D}" type="presParOf" srcId="{C29CF5BA-600F-41C8-81E7-7920901EA070}" destId="{0CE2F7B5-7EAC-47F7-9E91-6F7FAED190C1}" srcOrd="2" destOrd="0" presId="urn:microsoft.com/office/officeart/2005/8/layout/cycle3"/>
    <dgm:cxn modelId="{AB6C890A-1711-4F42-A4CA-8EBAC1A8037F}" type="presParOf" srcId="{C29CF5BA-600F-41C8-81E7-7920901EA070}" destId="{438F2D86-D180-420E-93C9-A541C0293C5D}" srcOrd="3" destOrd="0" presId="urn:microsoft.com/office/officeart/2005/8/layout/cycle3"/>
    <dgm:cxn modelId="{18937660-74B9-426D-BA08-C835CB03FB14}" type="presParOf" srcId="{C29CF5BA-600F-41C8-81E7-7920901EA070}" destId="{EA592231-752D-4EC5-B22B-9A03A77382AA}" srcOrd="4" destOrd="0" presId="urn:microsoft.com/office/officeart/2005/8/layout/cycle3"/>
    <dgm:cxn modelId="{A7097227-1475-453E-81A3-9960183DAC4B}" type="presParOf" srcId="{C29CF5BA-600F-41C8-81E7-7920901EA070}" destId="{16F163A9-FFEA-4C1C-A4C0-2F6AF2A4DD65}" srcOrd="5" destOrd="0" presId="urn:microsoft.com/office/officeart/2005/8/layout/cycle3"/>
    <dgm:cxn modelId="{C5DC8A8E-BC08-40DC-81B4-B54CB26C7D44}" type="presParOf" srcId="{C29CF5BA-600F-41C8-81E7-7920901EA070}" destId="{D08DDF77-476B-4A69-9987-96725575ADA8}" srcOrd="6"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22DD620-B4EE-44DB-BC2A-1C13A0DECC5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381E7CC-3C87-4E1B-BDBB-4BBAB810DEEA}">
      <dgm:prSet/>
      <dgm:spPr/>
      <dgm:t>
        <a:bodyPr/>
        <a:lstStyle/>
        <a:p>
          <a:pPr>
            <a:lnSpc>
              <a:spcPct val="100000"/>
            </a:lnSpc>
          </a:pPr>
          <a:r>
            <a:rPr lang="en-GB"/>
            <a:t>Clear roles and responsibilities</a:t>
          </a:r>
          <a:endParaRPr lang="en-US"/>
        </a:p>
      </dgm:t>
    </dgm:pt>
    <dgm:pt modelId="{02CD96E3-5624-46C6-80FE-11F9DA077B16}" type="parTrans" cxnId="{F3988A21-454C-47AA-93B9-E07EFAAEC2E9}">
      <dgm:prSet/>
      <dgm:spPr/>
      <dgm:t>
        <a:bodyPr/>
        <a:lstStyle/>
        <a:p>
          <a:endParaRPr lang="en-US"/>
        </a:p>
      </dgm:t>
    </dgm:pt>
    <dgm:pt modelId="{59BFD7A1-3BAF-457A-9044-E6BF4998F679}" type="sibTrans" cxnId="{F3988A21-454C-47AA-93B9-E07EFAAEC2E9}">
      <dgm:prSet/>
      <dgm:spPr/>
      <dgm:t>
        <a:bodyPr/>
        <a:lstStyle/>
        <a:p>
          <a:pPr>
            <a:lnSpc>
              <a:spcPct val="100000"/>
            </a:lnSpc>
          </a:pPr>
          <a:endParaRPr lang="en-US"/>
        </a:p>
      </dgm:t>
    </dgm:pt>
    <dgm:pt modelId="{C114AA16-7F9B-4D98-9918-EF6322DD5D6F}">
      <dgm:prSet/>
      <dgm:spPr/>
      <dgm:t>
        <a:bodyPr/>
        <a:lstStyle/>
        <a:p>
          <a:pPr>
            <a:lnSpc>
              <a:spcPct val="100000"/>
            </a:lnSpc>
          </a:pPr>
          <a:r>
            <a:rPr lang="en-GB"/>
            <a:t>Improved expertise</a:t>
          </a:r>
          <a:endParaRPr lang="en-US"/>
        </a:p>
      </dgm:t>
    </dgm:pt>
    <dgm:pt modelId="{5F4592E9-E9FC-4FCB-BAD2-BC07C0CC67FC}" type="parTrans" cxnId="{59EABC3F-E20F-4A93-B891-0B8620B46794}">
      <dgm:prSet/>
      <dgm:spPr/>
      <dgm:t>
        <a:bodyPr/>
        <a:lstStyle/>
        <a:p>
          <a:endParaRPr lang="en-US"/>
        </a:p>
      </dgm:t>
    </dgm:pt>
    <dgm:pt modelId="{12DFAB45-42C4-42AB-AF28-54500506E437}" type="sibTrans" cxnId="{59EABC3F-E20F-4A93-B891-0B8620B46794}">
      <dgm:prSet/>
      <dgm:spPr/>
      <dgm:t>
        <a:bodyPr/>
        <a:lstStyle/>
        <a:p>
          <a:pPr>
            <a:lnSpc>
              <a:spcPct val="100000"/>
            </a:lnSpc>
          </a:pPr>
          <a:endParaRPr lang="en-US"/>
        </a:p>
      </dgm:t>
    </dgm:pt>
    <dgm:pt modelId="{D0488879-98F7-472A-B0FF-B9648864ADEA}">
      <dgm:prSet/>
      <dgm:spPr/>
      <dgm:t>
        <a:bodyPr/>
        <a:lstStyle/>
        <a:p>
          <a:pPr>
            <a:lnSpc>
              <a:spcPct val="100000"/>
            </a:lnSpc>
          </a:pPr>
          <a:r>
            <a:rPr lang="en-GB"/>
            <a:t>Efficient supervision</a:t>
          </a:r>
          <a:endParaRPr lang="en-US"/>
        </a:p>
      </dgm:t>
    </dgm:pt>
    <dgm:pt modelId="{D94F0F01-07E2-4293-AD9A-C2ACFB23F461}" type="parTrans" cxnId="{F986DA5C-4709-41DB-B21A-2FB1AC8D7FC2}">
      <dgm:prSet/>
      <dgm:spPr/>
      <dgm:t>
        <a:bodyPr/>
        <a:lstStyle/>
        <a:p>
          <a:endParaRPr lang="en-US"/>
        </a:p>
      </dgm:t>
    </dgm:pt>
    <dgm:pt modelId="{B61733EA-4E53-4668-84C3-D6D8C29E6323}" type="sibTrans" cxnId="{F986DA5C-4709-41DB-B21A-2FB1AC8D7FC2}">
      <dgm:prSet/>
      <dgm:spPr/>
      <dgm:t>
        <a:bodyPr/>
        <a:lstStyle/>
        <a:p>
          <a:endParaRPr lang="en-US"/>
        </a:p>
      </dgm:t>
    </dgm:pt>
    <dgm:pt modelId="{6D1368FE-3588-4FFF-946E-471255590309}" type="pres">
      <dgm:prSet presAssocID="{022DD620-B4EE-44DB-BC2A-1C13A0DECC52}" presName="root" presStyleCnt="0">
        <dgm:presLayoutVars>
          <dgm:dir/>
          <dgm:resizeHandles val="exact"/>
        </dgm:presLayoutVars>
      </dgm:prSet>
      <dgm:spPr/>
    </dgm:pt>
    <dgm:pt modelId="{4E331A94-EB92-430B-A3E3-7283039C3246}" type="pres">
      <dgm:prSet presAssocID="{8381E7CC-3C87-4E1B-BDBB-4BBAB810DEEA}" presName="compNode" presStyleCnt="0"/>
      <dgm:spPr/>
    </dgm:pt>
    <dgm:pt modelId="{68376CFC-FC05-438F-995E-3DA24C2B7721}" type="pres">
      <dgm:prSet presAssocID="{8381E7CC-3C87-4E1B-BDBB-4BBAB810DEEA}" presName="bgRect" presStyleLbl="bgShp" presStyleIdx="0" presStyleCnt="3"/>
      <dgm:spPr/>
    </dgm:pt>
    <dgm:pt modelId="{4F95078B-4590-46AF-A183-A12F373FC410}" type="pres">
      <dgm:prSet presAssocID="{8381E7CC-3C87-4E1B-BDBB-4BBAB810DEE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0436042B-A093-4050-9906-3632067FD3F9}" type="pres">
      <dgm:prSet presAssocID="{8381E7CC-3C87-4E1B-BDBB-4BBAB810DEEA}" presName="spaceRect" presStyleCnt="0"/>
      <dgm:spPr/>
    </dgm:pt>
    <dgm:pt modelId="{EBB3D80F-2FA6-47A7-A170-0C6A9E95850C}" type="pres">
      <dgm:prSet presAssocID="{8381E7CC-3C87-4E1B-BDBB-4BBAB810DEEA}" presName="parTx" presStyleLbl="revTx" presStyleIdx="0" presStyleCnt="3">
        <dgm:presLayoutVars>
          <dgm:chMax val="0"/>
          <dgm:chPref val="0"/>
        </dgm:presLayoutVars>
      </dgm:prSet>
      <dgm:spPr/>
    </dgm:pt>
    <dgm:pt modelId="{14CE9D07-E52B-4313-A57A-55678C5ADBD5}" type="pres">
      <dgm:prSet presAssocID="{59BFD7A1-3BAF-457A-9044-E6BF4998F679}" presName="sibTrans" presStyleCnt="0"/>
      <dgm:spPr/>
    </dgm:pt>
    <dgm:pt modelId="{88E47748-0B81-4615-A8D2-5C6E238EBA9E}" type="pres">
      <dgm:prSet presAssocID="{C114AA16-7F9B-4D98-9918-EF6322DD5D6F}" presName="compNode" presStyleCnt="0"/>
      <dgm:spPr/>
    </dgm:pt>
    <dgm:pt modelId="{06B4BF16-4C57-487E-AD38-176E14217164}" type="pres">
      <dgm:prSet presAssocID="{C114AA16-7F9B-4D98-9918-EF6322DD5D6F}" presName="bgRect" presStyleLbl="bgShp" presStyleIdx="1" presStyleCnt="3"/>
      <dgm:spPr/>
    </dgm:pt>
    <dgm:pt modelId="{260107F7-3272-4B03-862E-9875E4EEA3B9}" type="pres">
      <dgm:prSet presAssocID="{C114AA16-7F9B-4D98-9918-EF6322DD5D6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pward trend"/>
        </a:ext>
      </dgm:extLst>
    </dgm:pt>
    <dgm:pt modelId="{14F858C3-424E-4826-836F-BF6DFCD1D88B}" type="pres">
      <dgm:prSet presAssocID="{C114AA16-7F9B-4D98-9918-EF6322DD5D6F}" presName="spaceRect" presStyleCnt="0"/>
      <dgm:spPr/>
    </dgm:pt>
    <dgm:pt modelId="{7ACEACF4-B98C-495B-BEFF-79BCDB992278}" type="pres">
      <dgm:prSet presAssocID="{C114AA16-7F9B-4D98-9918-EF6322DD5D6F}" presName="parTx" presStyleLbl="revTx" presStyleIdx="1" presStyleCnt="3">
        <dgm:presLayoutVars>
          <dgm:chMax val="0"/>
          <dgm:chPref val="0"/>
        </dgm:presLayoutVars>
      </dgm:prSet>
      <dgm:spPr/>
    </dgm:pt>
    <dgm:pt modelId="{F3D38059-1E5D-478B-96FC-595880FC5C66}" type="pres">
      <dgm:prSet presAssocID="{12DFAB45-42C4-42AB-AF28-54500506E437}" presName="sibTrans" presStyleCnt="0"/>
      <dgm:spPr/>
    </dgm:pt>
    <dgm:pt modelId="{24D5CDD7-4AC4-4482-979F-37B2AD6CF0FA}" type="pres">
      <dgm:prSet presAssocID="{D0488879-98F7-472A-B0FF-B9648864ADEA}" presName="compNode" presStyleCnt="0"/>
      <dgm:spPr/>
    </dgm:pt>
    <dgm:pt modelId="{ED6F1646-85C5-47EF-82C9-9D5DA997D13E}" type="pres">
      <dgm:prSet presAssocID="{D0488879-98F7-472A-B0FF-B9648864ADEA}" presName="bgRect" presStyleLbl="bgShp" presStyleIdx="2" presStyleCnt="3"/>
      <dgm:spPr/>
    </dgm:pt>
    <dgm:pt modelId="{DCA70A10-ADEC-45A5-B9D0-67B9D3158082}" type="pres">
      <dgm:prSet presAssocID="{D0488879-98F7-472A-B0FF-B9648864ADE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auge"/>
        </a:ext>
      </dgm:extLst>
    </dgm:pt>
    <dgm:pt modelId="{1B46D561-43E5-4711-B94B-816CE2613417}" type="pres">
      <dgm:prSet presAssocID="{D0488879-98F7-472A-B0FF-B9648864ADEA}" presName="spaceRect" presStyleCnt="0"/>
      <dgm:spPr/>
    </dgm:pt>
    <dgm:pt modelId="{3CCF84DC-FE7E-47C3-8899-98ECF7ED3E78}" type="pres">
      <dgm:prSet presAssocID="{D0488879-98F7-472A-B0FF-B9648864ADEA}" presName="parTx" presStyleLbl="revTx" presStyleIdx="2" presStyleCnt="3">
        <dgm:presLayoutVars>
          <dgm:chMax val="0"/>
          <dgm:chPref val="0"/>
        </dgm:presLayoutVars>
      </dgm:prSet>
      <dgm:spPr/>
    </dgm:pt>
  </dgm:ptLst>
  <dgm:cxnLst>
    <dgm:cxn modelId="{3A575A04-F4BE-417C-81D6-2A2507BFAC94}" type="presOf" srcId="{C114AA16-7F9B-4D98-9918-EF6322DD5D6F}" destId="{7ACEACF4-B98C-495B-BEFF-79BCDB992278}" srcOrd="0" destOrd="0" presId="urn:microsoft.com/office/officeart/2018/2/layout/IconVerticalSolidList"/>
    <dgm:cxn modelId="{F3988A21-454C-47AA-93B9-E07EFAAEC2E9}" srcId="{022DD620-B4EE-44DB-BC2A-1C13A0DECC52}" destId="{8381E7CC-3C87-4E1B-BDBB-4BBAB810DEEA}" srcOrd="0" destOrd="0" parTransId="{02CD96E3-5624-46C6-80FE-11F9DA077B16}" sibTransId="{59BFD7A1-3BAF-457A-9044-E6BF4998F679}"/>
    <dgm:cxn modelId="{59EABC3F-E20F-4A93-B891-0B8620B46794}" srcId="{022DD620-B4EE-44DB-BC2A-1C13A0DECC52}" destId="{C114AA16-7F9B-4D98-9918-EF6322DD5D6F}" srcOrd="1" destOrd="0" parTransId="{5F4592E9-E9FC-4FCB-BAD2-BC07C0CC67FC}" sibTransId="{12DFAB45-42C4-42AB-AF28-54500506E437}"/>
    <dgm:cxn modelId="{F986DA5C-4709-41DB-B21A-2FB1AC8D7FC2}" srcId="{022DD620-B4EE-44DB-BC2A-1C13A0DECC52}" destId="{D0488879-98F7-472A-B0FF-B9648864ADEA}" srcOrd="2" destOrd="0" parTransId="{D94F0F01-07E2-4293-AD9A-C2ACFB23F461}" sibTransId="{B61733EA-4E53-4668-84C3-D6D8C29E6323}"/>
    <dgm:cxn modelId="{4B5D558E-4820-45E1-9DD7-FFD0ACCEA878}" type="presOf" srcId="{D0488879-98F7-472A-B0FF-B9648864ADEA}" destId="{3CCF84DC-FE7E-47C3-8899-98ECF7ED3E78}" srcOrd="0" destOrd="0" presId="urn:microsoft.com/office/officeart/2018/2/layout/IconVerticalSolidList"/>
    <dgm:cxn modelId="{F5B58C8F-4434-4ACD-B50E-983C7EF67944}" type="presOf" srcId="{8381E7CC-3C87-4E1B-BDBB-4BBAB810DEEA}" destId="{EBB3D80F-2FA6-47A7-A170-0C6A9E95850C}" srcOrd="0" destOrd="0" presId="urn:microsoft.com/office/officeart/2018/2/layout/IconVerticalSolidList"/>
    <dgm:cxn modelId="{9F92E4C4-97D1-4333-B774-1E825BE36C6C}" type="presOf" srcId="{022DD620-B4EE-44DB-BC2A-1C13A0DECC52}" destId="{6D1368FE-3588-4FFF-946E-471255590309}" srcOrd="0" destOrd="0" presId="urn:microsoft.com/office/officeart/2018/2/layout/IconVerticalSolidList"/>
    <dgm:cxn modelId="{B7966DBF-DB9C-40CD-B942-775721EE1F97}" type="presParOf" srcId="{6D1368FE-3588-4FFF-946E-471255590309}" destId="{4E331A94-EB92-430B-A3E3-7283039C3246}" srcOrd="0" destOrd="0" presId="urn:microsoft.com/office/officeart/2018/2/layout/IconVerticalSolidList"/>
    <dgm:cxn modelId="{0985135D-FB12-4BB8-A494-38A965FC5C4B}" type="presParOf" srcId="{4E331A94-EB92-430B-A3E3-7283039C3246}" destId="{68376CFC-FC05-438F-995E-3DA24C2B7721}" srcOrd="0" destOrd="0" presId="urn:microsoft.com/office/officeart/2018/2/layout/IconVerticalSolidList"/>
    <dgm:cxn modelId="{7D37F828-3164-4AB8-AC43-0EF50F85DF1D}" type="presParOf" srcId="{4E331A94-EB92-430B-A3E3-7283039C3246}" destId="{4F95078B-4590-46AF-A183-A12F373FC410}" srcOrd="1" destOrd="0" presId="urn:microsoft.com/office/officeart/2018/2/layout/IconVerticalSolidList"/>
    <dgm:cxn modelId="{4FF30E87-4229-4FD8-BC7B-5859B3D27021}" type="presParOf" srcId="{4E331A94-EB92-430B-A3E3-7283039C3246}" destId="{0436042B-A093-4050-9906-3632067FD3F9}" srcOrd="2" destOrd="0" presId="urn:microsoft.com/office/officeart/2018/2/layout/IconVerticalSolidList"/>
    <dgm:cxn modelId="{6F18C3FC-8BE1-46B6-A609-6EEF46893763}" type="presParOf" srcId="{4E331A94-EB92-430B-A3E3-7283039C3246}" destId="{EBB3D80F-2FA6-47A7-A170-0C6A9E95850C}" srcOrd="3" destOrd="0" presId="urn:microsoft.com/office/officeart/2018/2/layout/IconVerticalSolidList"/>
    <dgm:cxn modelId="{CBEA1883-382D-4AFE-8667-BEB431CE77BC}" type="presParOf" srcId="{6D1368FE-3588-4FFF-946E-471255590309}" destId="{14CE9D07-E52B-4313-A57A-55678C5ADBD5}" srcOrd="1" destOrd="0" presId="urn:microsoft.com/office/officeart/2018/2/layout/IconVerticalSolidList"/>
    <dgm:cxn modelId="{7829697A-36DD-45FB-905A-916434480AC4}" type="presParOf" srcId="{6D1368FE-3588-4FFF-946E-471255590309}" destId="{88E47748-0B81-4615-A8D2-5C6E238EBA9E}" srcOrd="2" destOrd="0" presId="urn:microsoft.com/office/officeart/2018/2/layout/IconVerticalSolidList"/>
    <dgm:cxn modelId="{78B8DCF4-64ED-4BDA-9A06-5D631EFCABE3}" type="presParOf" srcId="{88E47748-0B81-4615-A8D2-5C6E238EBA9E}" destId="{06B4BF16-4C57-487E-AD38-176E14217164}" srcOrd="0" destOrd="0" presId="urn:microsoft.com/office/officeart/2018/2/layout/IconVerticalSolidList"/>
    <dgm:cxn modelId="{219190A3-7EDF-4638-B8D6-97BB26154C6F}" type="presParOf" srcId="{88E47748-0B81-4615-A8D2-5C6E238EBA9E}" destId="{260107F7-3272-4B03-862E-9875E4EEA3B9}" srcOrd="1" destOrd="0" presId="urn:microsoft.com/office/officeart/2018/2/layout/IconVerticalSolidList"/>
    <dgm:cxn modelId="{5E96365C-ED8A-4F91-97AB-08B9AE3D8366}" type="presParOf" srcId="{88E47748-0B81-4615-A8D2-5C6E238EBA9E}" destId="{14F858C3-424E-4826-836F-BF6DFCD1D88B}" srcOrd="2" destOrd="0" presId="urn:microsoft.com/office/officeart/2018/2/layout/IconVerticalSolidList"/>
    <dgm:cxn modelId="{21C273DF-4ED6-4E9F-A85E-7305F3E3FEEF}" type="presParOf" srcId="{88E47748-0B81-4615-A8D2-5C6E238EBA9E}" destId="{7ACEACF4-B98C-495B-BEFF-79BCDB992278}" srcOrd="3" destOrd="0" presId="urn:microsoft.com/office/officeart/2018/2/layout/IconVerticalSolidList"/>
    <dgm:cxn modelId="{17A534F5-2FD3-4BA4-8EA2-A7C864B020BB}" type="presParOf" srcId="{6D1368FE-3588-4FFF-946E-471255590309}" destId="{F3D38059-1E5D-478B-96FC-595880FC5C66}" srcOrd="3" destOrd="0" presId="urn:microsoft.com/office/officeart/2018/2/layout/IconVerticalSolidList"/>
    <dgm:cxn modelId="{0F0C3F14-6E3E-4EB0-9080-4D452FB3EDC9}" type="presParOf" srcId="{6D1368FE-3588-4FFF-946E-471255590309}" destId="{24D5CDD7-4AC4-4482-979F-37B2AD6CF0FA}" srcOrd="4" destOrd="0" presId="urn:microsoft.com/office/officeart/2018/2/layout/IconVerticalSolidList"/>
    <dgm:cxn modelId="{808074FA-BA6B-4861-B7D4-515AB5176685}" type="presParOf" srcId="{24D5CDD7-4AC4-4482-979F-37B2AD6CF0FA}" destId="{ED6F1646-85C5-47EF-82C9-9D5DA997D13E}" srcOrd="0" destOrd="0" presId="urn:microsoft.com/office/officeart/2018/2/layout/IconVerticalSolidList"/>
    <dgm:cxn modelId="{211873B7-C107-4723-814E-D9A9B4331E92}" type="presParOf" srcId="{24D5CDD7-4AC4-4482-979F-37B2AD6CF0FA}" destId="{DCA70A10-ADEC-45A5-B9D0-67B9D3158082}" srcOrd="1" destOrd="0" presId="urn:microsoft.com/office/officeart/2018/2/layout/IconVerticalSolidList"/>
    <dgm:cxn modelId="{0B00E070-46BE-4154-8E71-2B9F6C99DD94}" type="presParOf" srcId="{24D5CDD7-4AC4-4482-979F-37B2AD6CF0FA}" destId="{1B46D561-43E5-4711-B94B-816CE2613417}" srcOrd="2" destOrd="0" presId="urn:microsoft.com/office/officeart/2018/2/layout/IconVerticalSolidList"/>
    <dgm:cxn modelId="{AA0B04D0-3C43-4778-8805-7F90DBE74928}" type="presParOf" srcId="{24D5CDD7-4AC4-4482-979F-37B2AD6CF0FA}" destId="{3CCF84DC-FE7E-47C3-8899-98ECF7ED3E7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28BBED1-BEAC-4756-BFEB-56AC8BBA4766}" type="doc">
      <dgm:prSet loTypeId="urn:microsoft.com/office/officeart/2005/8/layout/process4" loCatId="process" qsTypeId="urn:microsoft.com/office/officeart/2005/8/quickstyle/simple4" qsCatId="simple" csTypeId="urn:microsoft.com/office/officeart/2005/8/colors/colorful1" csCatId="colorful"/>
      <dgm:spPr/>
      <dgm:t>
        <a:bodyPr/>
        <a:lstStyle/>
        <a:p>
          <a:endParaRPr lang="en-US"/>
        </a:p>
      </dgm:t>
    </dgm:pt>
    <dgm:pt modelId="{1C7472BC-0B4A-4C84-93FD-40708B240D6E}">
      <dgm:prSet/>
      <dgm:spPr/>
      <dgm:t>
        <a:bodyPr/>
        <a:lstStyle/>
        <a:p>
          <a:r>
            <a:rPr lang="en-GB" u="sng"/>
            <a:t>Stephen P. Robbine, S.P., &amp; Mary Coulter, M. (2018). Management (15</a:t>
          </a:r>
          <a:r>
            <a:rPr lang="en-GB" u="sng" baseline="30000"/>
            <a:t>th</a:t>
          </a:r>
          <a:r>
            <a:rPr lang="en-GB" u="sng"/>
            <a:t> ed). Pearson.</a:t>
          </a:r>
          <a:endParaRPr lang="en-GB"/>
        </a:p>
      </dgm:t>
    </dgm:pt>
    <dgm:pt modelId="{812487C6-0BF0-409C-8294-8798A1DC458E}" type="parTrans" cxnId="{290AB23D-0898-41D5-826B-29C63091D231}">
      <dgm:prSet/>
      <dgm:spPr/>
      <dgm:t>
        <a:bodyPr/>
        <a:lstStyle/>
        <a:p>
          <a:endParaRPr lang="en-US"/>
        </a:p>
      </dgm:t>
    </dgm:pt>
    <dgm:pt modelId="{6CE9BDB8-CC42-4BF0-83E7-FC4A60D2784F}" type="sibTrans" cxnId="{290AB23D-0898-41D5-826B-29C63091D231}">
      <dgm:prSet/>
      <dgm:spPr/>
      <dgm:t>
        <a:bodyPr/>
        <a:lstStyle/>
        <a:p>
          <a:endParaRPr lang="en-US"/>
        </a:p>
      </dgm:t>
    </dgm:pt>
    <dgm:pt modelId="{7C384F4A-7E32-4344-9E36-8ADE7A206E50}">
      <dgm:prSet/>
      <dgm:spPr/>
      <dgm:t>
        <a:bodyPr/>
        <a:lstStyle/>
        <a:p>
          <a:r>
            <a:rPr lang="en-GB" u="sng"/>
            <a:t>Richard L. Daft (2016). Organisation Theory and Design. C engage Learning.</a:t>
          </a:r>
          <a:endParaRPr lang="en-US"/>
        </a:p>
      </dgm:t>
    </dgm:pt>
    <dgm:pt modelId="{EF310A3E-B3EF-414F-8CB5-248402F39443}" type="parTrans" cxnId="{65E72471-5022-4CF7-9FBD-5AE25E13355C}">
      <dgm:prSet/>
      <dgm:spPr/>
      <dgm:t>
        <a:bodyPr/>
        <a:lstStyle/>
        <a:p>
          <a:endParaRPr lang="en-US"/>
        </a:p>
      </dgm:t>
    </dgm:pt>
    <dgm:pt modelId="{9C4CC2F6-3846-4430-8248-4C51EB29AA45}" type="sibTrans" cxnId="{65E72471-5022-4CF7-9FBD-5AE25E13355C}">
      <dgm:prSet/>
      <dgm:spPr/>
      <dgm:t>
        <a:bodyPr/>
        <a:lstStyle/>
        <a:p>
          <a:endParaRPr lang="en-US"/>
        </a:p>
      </dgm:t>
    </dgm:pt>
    <dgm:pt modelId="{2E50E111-1CF0-4F15-9D14-E7DE7E824F6B}">
      <dgm:prSet/>
      <dgm:spPr/>
      <dgm:t>
        <a:bodyPr/>
        <a:lstStyle/>
        <a:p>
          <a:r>
            <a:rPr lang="en-GB" u="sng"/>
            <a:t>Gerry Johnson, Scholes, K., &amp; Whittington, R. (2017)/ Exploring Strategy. Pearson.</a:t>
          </a:r>
          <a:endParaRPr lang="en-US"/>
        </a:p>
      </dgm:t>
    </dgm:pt>
    <dgm:pt modelId="{6C574D8D-B49A-42BC-9DEE-BE5D945CB569}" type="parTrans" cxnId="{B1E6AB9B-4D0C-4FFE-9092-872C489590F0}">
      <dgm:prSet/>
      <dgm:spPr/>
      <dgm:t>
        <a:bodyPr/>
        <a:lstStyle/>
        <a:p>
          <a:endParaRPr lang="en-US"/>
        </a:p>
      </dgm:t>
    </dgm:pt>
    <dgm:pt modelId="{844C5BCF-F7EE-4295-9461-E662B47F0465}" type="sibTrans" cxnId="{B1E6AB9B-4D0C-4FFE-9092-872C489590F0}">
      <dgm:prSet/>
      <dgm:spPr/>
      <dgm:t>
        <a:bodyPr/>
        <a:lstStyle/>
        <a:p>
          <a:endParaRPr lang="en-US"/>
        </a:p>
      </dgm:t>
    </dgm:pt>
    <dgm:pt modelId="{42E33EF0-6490-425B-8E2D-F2C87E5A98BE}" type="pres">
      <dgm:prSet presAssocID="{E28BBED1-BEAC-4756-BFEB-56AC8BBA4766}" presName="Name0" presStyleCnt="0">
        <dgm:presLayoutVars>
          <dgm:dir/>
          <dgm:animLvl val="lvl"/>
          <dgm:resizeHandles val="exact"/>
        </dgm:presLayoutVars>
      </dgm:prSet>
      <dgm:spPr/>
    </dgm:pt>
    <dgm:pt modelId="{CBD906D4-B394-4C1D-9E63-3A4871EB6004}" type="pres">
      <dgm:prSet presAssocID="{2E50E111-1CF0-4F15-9D14-E7DE7E824F6B}" presName="boxAndChildren" presStyleCnt="0"/>
      <dgm:spPr/>
    </dgm:pt>
    <dgm:pt modelId="{4D9CD5BD-BBC2-4E90-B95D-9B6BC5F2BF42}" type="pres">
      <dgm:prSet presAssocID="{2E50E111-1CF0-4F15-9D14-E7DE7E824F6B}" presName="parentTextBox" presStyleLbl="node1" presStyleIdx="0" presStyleCnt="3"/>
      <dgm:spPr/>
    </dgm:pt>
    <dgm:pt modelId="{62ECFBAD-B38E-42D4-A280-A5D08A3E07F4}" type="pres">
      <dgm:prSet presAssocID="{9C4CC2F6-3846-4430-8248-4C51EB29AA45}" presName="sp" presStyleCnt="0"/>
      <dgm:spPr/>
    </dgm:pt>
    <dgm:pt modelId="{16A39D33-8202-4039-8D1A-8533A07FD908}" type="pres">
      <dgm:prSet presAssocID="{7C384F4A-7E32-4344-9E36-8ADE7A206E50}" presName="arrowAndChildren" presStyleCnt="0"/>
      <dgm:spPr/>
    </dgm:pt>
    <dgm:pt modelId="{998435C8-26B2-47A3-8990-C31F01A50CC5}" type="pres">
      <dgm:prSet presAssocID="{7C384F4A-7E32-4344-9E36-8ADE7A206E50}" presName="parentTextArrow" presStyleLbl="node1" presStyleIdx="1" presStyleCnt="3"/>
      <dgm:spPr/>
    </dgm:pt>
    <dgm:pt modelId="{0DE4B1EB-EB20-4F91-889E-DAA02AA26B59}" type="pres">
      <dgm:prSet presAssocID="{6CE9BDB8-CC42-4BF0-83E7-FC4A60D2784F}" presName="sp" presStyleCnt="0"/>
      <dgm:spPr/>
    </dgm:pt>
    <dgm:pt modelId="{DD050616-8837-41BE-88F9-17683C9B5341}" type="pres">
      <dgm:prSet presAssocID="{1C7472BC-0B4A-4C84-93FD-40708B240D6E}" presName="arrowAndChildren" presStyleCnt="0"/>
      <dgm:spPr/>
    </dgm:pt>
    <dgm:pt modelId="{93084E73-4239-454B-B93F-68B4D35A3031}" type="pres">
      <dgm:prSet presAssocID="{1C7472BC-0B4A-4C84-93FD-40708B240D6E}" presName="parentTextArrow" presStyleLbl="node1" presStyleIdx="2" presStyleCnt="3"/>
      <dgm:spPr/>
    </dgm:pt>
  </dgm:ptLst>
  <dgm:cxnLst>
    <dgm:cxn modelId="{290AB23D-0898-41D5-826B-29C63091D231}" srcId="{E28BBED1-BEAC-4756-BFEB-56AC8BBA4766}" destId="{1C7472BC-0B4A-4C84-93FD-40708B240D6E}" srcOrd="0" destOrd="0" parTransId="{812487C6-0BF0-409C-8294-8798A1DC458E}" sibTransId="{6CE9BDB8-CC42-4BF0-83E7-FC4A60D2784F}"/>
    <dgm:cxn modelId="{65E72471-5022-4CF7-9FBD-5AE25E13355C}" srcId="{E28BBED1-BEAC-4756-BFEB-56AC8BBA4766}" destId="{7C384F4A-7E32-4344-9E36-8ADE7A206E50}" srcOrd="1" destOrd="0" parTransId="{EF310A3E-B3EF-414F-8CB5-248402F39443}" sibTransId="{9C4CC2F6-3846-4430-8248-4C51EB29AA45}"/>
    <dgm:cxn modelId="{B1E6AB9B-4D0C-4FFE-9092-872C489590F0}" srcId="{E28BBED1-BEAC-4756-BFEB-56AC8BBA4766}" destId="{2E50E111-1CF0-4F15-9D14-E7DE7E824F6B}" srcOrd="2" destOrd="0" parTransId="{6C574D8D-B49A-42BC-9DEE-BE5D945CB569}" sibTransId="{844C5BCF-F7EE-4295-9461-E662B47F0465}"/>
    <dgm:cxn modelId="{EB4409AD-C5C3-40A7-B9B0-32D3D279A882}" type="presOf" srcId="{7C384F4A-7E32-4344-9E36-8ADE7A206E50}" destId="{998435C8-26B2-47A3-8990-C31F01A50CC5}" srcOrd="0" destOrd="0" presId="urn:microsoft.com/office/officeart/2005/8/layout/process4"/>
    <dgm:cxn modelId="{C70B4BC5-CD91-4314-8786-22255912984A}" type="presOf" srcId="{1C7472BC-0B4A-4C84-93FD-40708B240D6E}" destId="{93084E73-4239-454B-B93F-68B4D35A3031}" srcOrd="0" destOrd="0" presId="urn:microsoft.com/office/officeart/2005/8/layout/process4"/>
    <dgm:cxn modelId="{043B4DEC-81A7-4A49-866B-65AFBCF8C6A8}" type="presOf" srcId="{E28BBED1-BEAC-4756-BFEB-56AC8BBA4766}" destId="{42E33EF0-6490-425B-8E2D-F2C87E5A98BE}" srcOrd="0" destOrd="0" presId="urn:microsoft.com/office/officeart/2005/8/layout/process4"/>
    <dgm:cxn modelId="{23AB83F8-3E50-4FEE-812E-AA49C8DF42FA}" type="presOf" srcId="{2E50E111-1CF0-4F15-9D14-E7DE7E824F6B}" destId="{4D9CD5BD-BBC2-4E90-B95D-9B6BC5F2BF42}" srcOrd="0" destOrd="0" presId="urn:microsoft.com/office/officeart/2005/8/layout/process4"/>
    <dgm:cxn modelId="{CFBCE59B-136C-45A9-9997-FA98A1033555}" type="presParOf" srcId="{42E33EF0-6490-425B-8E2D-F2C87E5A98BE}" destId="{CBD906D4-B394-4C1D-9E63-3A4871EB6004}" srcOrd="0" destOrd="0" presId="urn:microsoft.com/office/officeart/2005/8/layout/process4"/>
    <dgm:cxn modelId="{A73EC15F-3909-4092-A9DF-53B601E69497}" type="presParOf" srcId="{CBD906D4-B394-4C1D-9E63-3A4871EB6004}" destId="{4D9CD5BD-BBC2-4E90-B95D-9B6BC5F2BF42}" srcOrd="0" destOrd="0" presId="urn:microsoft.com/office/officeart/2005/8/layout/process4"/>
    <dgm:cxn modelId="{9B39B9BB-D13D-4594-B392-D505A3B7F1E8}" type="presParOf" srcId="{42E33EF0-6490-425B-8E2D-F2C87E5A98BE}" destId="{62ECFBAD-B38E-42D4-A280-A5D08A3E07F4}" srcOrd="1" destOrd="0" presId="urn:microsoft.com/office/officeart/2005/8/layout/process4"/>
    <dgm:cxn modelId="{CAE0A80E-08B6-4192-B8F0-77B2360935C6}" type="presParOf" srcId="{42E33EF0-6490-425B-8E2D-F2C87E5A98BE}" destId="{16A39D33-8202-4039-8D1A-8533A07FD908}" srcOrd="2" destOrd="0" presId="urn:microsoft.com/office/officeart/2005/8/layout/process4"/>
    <dgm:cxn modelId="{549D52BC-C2F2-4727-9FB3-84F5CB880CE4}" type="presParOf" srcId="{16A39D33-8202-4039-8D1A-8533A07FD908}" destId="{998435C8-26B2-47A3-8990-C31F01A50CC5}" srcOrd="0" destOrd="0" presId="urn:microsoft.com/office/officeart/2005/8/layout/process4"/>
    <dgm:cxn modelId="{C6EDDADC-021C-4AA7-9A9C-D1A479EDF963}" type="presParOf" srcId="{42E33EF0-6490-425B-8E2D-F2C87E5A98BE}" destId="{0DE4B1EB-EB20-4F91-889E-DAA02AA26B59}" srcOrd="3" destOrd="0" presId="urn:microsoft.com/office/officeart/2005/8/layout/process4"/>
    <dgm:cxn modelId="{D9E910A5-0BF4-44C6-AC24-AA77A5E91FFD}" type="presParOf" srcId="{42E33EF0-6490-425B-8E2D-F2C87E5A98BE}" destId="{DD050616-8837-41BE-88F9-17683C9B5341}" srcOrd="4" destOrd="0" presId="urn:microsoft.com/office/officeart/2005/8/layout/process4"/>
    <dgm:cxn modelId="{4C316E72-501E-4B55-9DCE-41E2C25AE4D3}" type="presParOf" srcId="{DD050616-8837-41BE-88F9-17683C9B5341}" destId="{93084E73-4239-454B-B93F-68B4D35A3031}"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FB13DC-E9BE-4276-BEE1-78A91D1D4DD4}">
      <dsp:nvSpPr>
        <dsp:cNvPr id="0" name=""/>
        <dsp:cNvSpPr/>
      </dsp:nvSpPr>
      <dsp:spPr>
        <a:xfrm>
          <a:off x="0" y="675"/>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40F6C3-7664-40D7-9E9C-B941D3EE4D8D}">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Introduction to Organisational structure</a:t>
          </a:r>
          <a:endParaRPr lang="en-US" sz="3000" kern="1200"/>
        </a:p>
      </dsp:txBody>
      <dsp:txXfrm>
        <a:off x="0" y="675"/>
        <a:ext cx="6900512" cy="790684"/>
      </dsp:txXfrm>
    </dsp:sp>
    <dsp:sp modelId="{38F2D1C5-F73D-4A82-BC5F-4FB27BC4B95E}">
      <dsp:nvSpPr>
        <dsp:cNvPr id="0" name=""/>
        <dsp:cNvSpPr/>
      </dsp:nvSpPr>
      <dsp:spPr>
        <a:xfrm>
          <a:off x="0" y="791359"/>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5EFB2D-AB15-482E-B56D-74BA69BD0729}">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Importance of Organisational chart </a:t>
          </a:r>
          <a:endParaRPr lang="en-US" sz="3000" kern="1200"/>
        </a:p>
      </dsp:txBody>
      <dsp:txXfrm>
        <a:off x="0" y="791359"/>
        <a:ext cx="6900512" cy="790684"/>
      </dsp:txXfrm>
    </dsp:sp>
    <dsp:sp modelId="{8B2724CE-1028-4F60-AD8C-9BD346D187B3}">
      <dsp:nvSpPr>
        <dsp:cNvPr id="0" name=""/>
        <dsp:cNvSpPr/>
      </dsp:nvSpPr>
      <dsp:spPr>
        <a:xfrm>
          <a:off x="0" y="1582044"/>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E3DE3A-A9C0-4846-9BD8-B191856CD96C}">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Functional structure</a:t>
          </a:r>
          <a:endParaRPr lang="en-US" sz="3000" kern="1200"/>
        </a:p>
      </dsp:txBody>
      <dsp:txXfrm>
        <a:off x="0" y="1582044"/>
        <a:ext cx="6900512" cy="790684"/>
      </dsp:txXfrm>
    </dsp:sp>
    <dsp:sp modelId="{BBE44213-5965-46C6-B386-BC93902A5BCB}">
      <dsp:nvSpPr>
        <dsp:cNvPr id="0" name=""/>
        <dsp:cNvSpPr/>
      </dsp:nvSpPr>
      <dsp:spPr>
        <a:xfrm>
          <a:off x="0" y="2372728"/>
          <a:ext cx="6900512"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0D3C66-4FAD-4A97-B4BC-2A79BA1673B5}">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Divisional Structure </a:t>
          </a:r>
          <a:endParaRPr lang="en-US" sz="3000" kern="1200"/>
        </a:p>
      </dsp:txBody>
      <dsp:txXfrm>
        <a:off x="0" y="2372728"/>
        <a:ext cx="6900512" cy="790684"/>
      </dsp:txXfrm>
    </dsp:sp>
    <dsp:sp modelId="{C4907348-CBDF-4F45-AD76-66DA7157F4DF}">
      <dsp:nvSpPr>
        <dsp:cNvPr id="0" name=""/>
        <dsp:cNvSpPr/>
      </dsp:nvSpPr>
      <dsp:spPr>
        <a:xfrm>
          <a:off x="0" y="3163412"/>
          <a:ext cx="6900512"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13ABB0-D8B5-4679-9F59-D2880CA106AA}">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Matrix Structure</a:t>
          </a:r>
          <a:endParaRPr lang="en-US" sz="3000" kern="1200"/>
        </a:p>
      </dsp:txBody>
      <dsp:txXfrm>
        <a:off x="0" y="3163412"/>
        <a:ext cx="6900512" cy="790684"/>
      </dsp:txXfrm>
    </dsp:sp>
    <dsp:sp modelId="{ABB30759-294B-4BE7-A635-2C04BE52B161}">
      <dsp:nvSpPr>
        <dsp:cNvPr id="0" name=""/>
        <dsp:cNvSpPr/>
      </dsp:nvSpPr>
      <dsp:spPr>
        <a:xfrm>
          <a:off x="0" y="3954096"/>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B0CAD7-333C-44D6-B14E-681E21B53EC4}">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Conclusion</a:t>
          </a:r>
          <a:endParaRPr lang="en-US" sz="3000" kern="1200"/>
        </a:p>
      </dsp:txBody>
      <dsp:txXfrm>
        <a:off x="0" y="3954096"/>
        <a:ext cx="6900512" cy="790684"/>
      </dsp:txXfrm>
    </dsp:sp>
    <dsp:sp modelId="{A222C69D-6F66-40A3-B38A-3887B380D7A6}">
      <dsp:nvSpPr>
        <dsp:cNvPr id="0" name=""/>
        <dsp:cNvSpPr/>
      </dsp:nvSpPr>
      <dsp:spPr>
        <a:xfrm>
          <a:off x="0" y="4744781"/>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12733C-7486-4996-A41C-5662B68DAA3B}">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References</a:t>
          </a:r>
          <a:endParaRPr lang="en-US" sz="3000" kern="1200"/>
        </a:p>
      </dsp:txBody>
      <dsp:txXfrm>
        <a:off x="0" y="4744781"/>
        <a:ext cx="6900512" cy="7906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902587-60E1-4C4B-B9F0-C957755ABACE}">
      <dsp:nvSpPr>
        <dsp:cNvPr id="0" name=""/>
        <dsp:cNvSpPr/>
      </dsp:nvSpPr>
      <dsp:spPr>
        <a:xfrm>
          <a:off x="0" y="899622"/>
          <a:ext cx="6900512" cy="166084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3D62B1-5FAB-4BD4-88EA-2F3611031D78}">
      <dsp:nvSpPr>
        <dsp:cNvPr id="0" name=""/>
        <dsp:cNvSpPr/>
      </dsp:nvSpPr>
      <dsp:spPr>
        <a:xfrm>
          <a:off x="502404" y="1273312"/>
          <a:ext cx="913463" cy="9134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4A6FF4-C9B6-4940-9C9C-6D7950359906}">
      <dsp:nvSpPr>
        <dsp:cNvPr id="0" name=""/>
        <dsp:cNvSpPr/>
      </dsp:nvSpPr>
      <dsp:spPr>
        <a:xfrm>
          <a:off x="1918272" y="899622"/>
          <a:ext cx="4982239" cy="1660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772" tIns="175772" rIns="175772" bIns="175772" numCol="1" spcCol="1270" anchor="ctr" anchorCtr="0">
          <a:noAutofit/>
        </a:bodyPr>
        <a:lstStyle/>
        <a:p>
          <a:pPr marL="0" lvl="0" indent="0" algn="l" defTabSz="1022350">
            <a:lnSpc>
              <a:spcPct val="90000"/>
            </a:lnSpc>
            <a:spcBef>
              <a:spcPct val="0"/>
            </a:spcBef>
            <a:spcAft>
              <a:spcPct val="35000"/>
            </a:spcAft>
            <a:buNone/>
          </a:pPr>
          <a:r>
            <a:rPr lang="en-GB" sz="2300" kern="1200"/>
            <a:t>Organisational structure refers to how task, responsibilities, and authority are arranged within and organisation.</a:t>
          </a:r>
          <a:endParaRPr lang="en-US" sz="2300" kern="1200"/>
        </a:p>
      </dsp:txBody>
      <dsp:txXfrm>
        <a:off x="1918272" y="899622"/>
        <a:ext cx="4982239" cy="1660842"/>
      </dsp:txXfrm>
    </dsp:sp>
    <dsp:sp modelId="{F086C202-99AA-459D-9B98-51E077087BEF}">
      <dsp:nvSpPr>
        <dsp:cNvPr id="0" name=""/>
        <dsp:cNvSpPr/>
      </dsp:nvSpPr>
      <dsp:spPr>
        <a:xfrm>
          <a:off x="0" y="2975675"/>
          <a:ext cx="6900512" cy="166084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29D2BA-5A34-40B9-BC1B-15298382F880}">
      <dsp:nvSpPr>
        <dsp:cNvPr id="0" name=""/>
        <dsp:cNvSpPr/>
      </dsp:nvSpPr>
      <dsp:spPr>
        <a:xfrm>
          <a:off x="502404" y="3349365"/>
          <a:ext cx="913463" cy="9134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50D793-5560-480D-9D04-10449DBD85A3}">
      <dsp:nvSpPr>
        <dsp:cNvPr id="0" name=""/>
        <dsp:cNvSpPr/>
      </dsp:nvSpPr>
      <dsp:spPr>
        <a:xfrm>
          <a:off x="1918272" y="2975675"/>
          <a:ext cx="4982239" cy="1660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772" tIns="175772" rIns="175772" bIns="175772" numCol="1" spcCol="1270" anchor="ctr" anchorCtr="0">
          <a:noAutofit/>
        </a:bodyPr>
        <a:lstStyle/>
        <a:p>
          <a:pPr marL="0" lvl="0" indent="0" algn="l" defTabSz="1022350">
            <a:lnSpc>
              <a:spcPct val="90000"/>
            </a:lnSpc>
            <a:spcBef>
              <a:spcPct val="0"/>
            </a:spcBef>
            <a:spcAft>
              <a:spcPct val="35000"/>
            </a:spcAft>
            <a:buNone/>
          </a:pPr>
          <a:r>
            <a:rPr lang="en-GB" sz="2300" kern="1200"/>
            <a:t>According to Henry Mintzberg, structure determines how coordination and control are achieved in an organisation.</a:t>
          </a:r>
          <a:endParaRPr lang="en-US" sz="2300" kern="1200"/>
        </a:p>
      </dsp:txBody>
      <dsp:txXfrm>
        <a:off x="1918272" y="2975675"/>
        <a:ext cx="4982239" cy="16608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B03751-4FCF-4D42-9D93-8A5047921EAB}">
      <dsp:nvSpPr>
        <dsp:cNvPr id="0" name=""/>
        <dsp:cNvSpPr/>
      </dsp:nvSpPr>
      <dsp:spPr>
        <a:xfrm>
          <a:off x="0" y="132105"/>
          <a:ext cx="7635158"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degree to which task in an organisation are divided into separate, specialised jobs.</a:t>
          </a:r>
          <a:endParaRPr lang="en-US" sz="1600" kern="1200"/>
        </a:p>
      </dsp:txBody>
      <dsp:txXfrm>
        <a:off x="31070" y="163175"/>
        <a:ext cx="7573018" cy="574340"/>
      </dsp:txXfrm>
    </dsp:sp>
    <dsp:sp modelId="{71F5F940-1D37-4BB6-A909-E0D5B5249539}">
      <dsp:nvSpPr>
        <dsp:cNvPr id="0" name=""/>
        <dsp:cNvSpPr/>
      </dsp:nvSpPr>
      <dsp:spPr>
        <a:xfrm>
          <a:off x="0" y="814665"/>
          <a:ext cx="7635158"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process of grouping jobs together based on functions, products, geography, customers, or processes</a:t>
          </a:r>
          <a:endParaRPr lang="en-US" sz="1600" kern="1200"/>
        </a:p>
      </dsp:txBody>
      <dsp:txXfrm>
        <a:off x="31070" y="845735"/>
        <a:ext cx="7573018" cy="574340"/>
      </dsp:txXfrm>
    </dsp:sp>
    <dsp:sp modelId="{5DC0AEE7-566B-405E-9CA9-F774B0065F32}">
      <dsp:nvSpPr>
        <dsp:cNvPr id="0" name=""/>
        <dsp:cNvSpPr/>
      </dsp:nvSpPr>
      <dsp:spPr>
        <a:xfrm>
          <a:off x="0" y="1497225"/>
          <a:ext cx="7635158"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clear line of authority that shows who reports to whom in an organisation</a:t>
          </a:r>
          <a:endParaRPr lang="en-US" sz="1600" kern="1200"/>
        </a:p>
      </dsp:txBody>
      <dsp:txXfrm>
        <a:off x="31070" y="1528295"/>
        <a:ext cx="7573018" cy="574340"/>
      </dsp:txXfrm>
    </dsp:sp>
    <dsp:sp modelId="{A80737AA-6F75-43B1-BFFD-EE7A63014F3B}">
      <dsp:nvSpPr>
        <dsp:cNvPr id="0" name=""/>
        <dsp:cNvSpPr/>
      </dsp:nvSpPr>
      <dsp:spPr>
        <a:xfrm>
          <a:off x="0" y="2179785"/>
          <a:ext cx="7635158"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number of employees a manager can effectively supervise.</a:t>
          </a:r>
          <a:endParaRPr lang="en-US" sz="1600" kern="1200"/>
        </a:p>
      </dsp:txBody>
      <dsp:txXfrm>
        <a:off x="31070" y="2210855"/>
        <a:ext cx="7573018" cy="574340"/>
      </dsp:txXfrm>
    </dsp:sp>
    <dsp:sp modelId="{FDFBC0D4-AE2B-41A2-AD21-850F594462FD}">
      <dsp:nvSpPr>
        <dsp:cNvPr id="0" name=""/>
        <dsp:cNvSpPr/>
      </dsp:nvSpPr>
      <dsp:spPr>
        <a:xfrm>
          <a:off x="0" y="2862345"/>
          <a:ext cx="7635158"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extent to which decision- making authority is concentrated at the top or distributed to lower levels.</a:t>
          </a:r>
          <a:endParaRPr lang="en-US" sz="1600" kern="1200"/>
        </a:p>
      </dsp:txBody>
      <dsp:txXfrm>
        <a:off x="31070" y="2893415"/>
        <a:ext cx="7573018" cy="574340"/>
      </dsp:txXfrm>
    </dsp:sp>
    <dsp:sp modelId="{3E5A047D-CC5B-436B-A122-63B33FCC8AA2}">
      <dsp:nvSpPr>
        <dsp:cNvPr id="0" name=""/>
        <dsp:cNvSpPr/>
      </dsp:nvSpPr>
      <dsp:spPr>
        <a:xfrm>
          <a:off x="0" y="3544906"/>
          <a:ext cx="7635158"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degree to which rules, procedures, and job instructions are standardised within an organisation.</a:t>
          </a:r>
          <a:endParaRPr lang="en-US" sz="1600" kern="1200"/>
        </a:p>
      </dsp:txBody>
      <dsp:txXfrm>
        <a:off x="31070" y="3575976"/>
        <a:ext cx="7573018" cy="574340"/>
      </dsp:txXfrm>
    </dsp:sp>
    <dsp:sp modelId="{146457C0-6DB6-41DF-AAC5-594E35F20A9B}">
      <dsp:nvSpPr>
        <dsp:cNvPr id="0" name=""/>
        <dsp:cNvSpPr/>
      </dsp:nvSpPr>
      <dsp:spPr>
        <a:xfrm>
          <a:off x="0" y="4227466"/>
          <a:ext cx="7635158"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(Robbins &amp; Coulter, 2021)</a:t>
          </a:r>
          <a:endParaRPr lang="en-US" sz="1600" kern="1200"/>
        </a:p>
      </dsp:txBody>
      <dsp:txXfrm>
        <a:off x="31070" y="4258536"/>
        <a:ext cx="7573018" cy="5743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673E75-A04D-4BDD-947D-9AAE32EB11A7}">
      <dsp:nvSpPr>
        <dsp:cNvPr id="0" name=""/>
        <dsp:cNvSpPr/>
      </dsp:nvSpPr>
      <dsp:spPr>
        <a:xfrm>
          <a:off x="201113" y="135803"/>
          <a:ext cx="5408900" cy="5408900"/>
        </a:xfrm>
        <a:prstGeom prst="circularArrow">
          <a:avLst>
            <a:gd name="adj1" fmla="val 5274"/>
            <a:gd name="adj2" fmla="val 312630"/>
            <a:gd name="adj3" fmla="val 14271230"/>
            <a:gd name="adj4" fmla="val 17101842"/>
            <a:gd name="adj5" fmla="val 5477"/>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08081C-287A-4AA5-8CCB-B66FE1F22588}">
      <dsp:nvSpPr>
        <dsp:cNvPr id="0" name=""/>
        <dsp:cNvSpPr/>
      </dsp:nvSpPr>
      <dsp:spPr>
        <a:xfrm>
          <a:off x="1902520" y="143307"/>
          <a:ext cx="2006087" cy="1003043"/>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In a Hair &amp; Beauty Business:</a:t>
          </a:r>
          <a:endParaRPr lang="en-US" sz="1800" kern="1200"/>
        </a:p>
      </dsp:txBody>
      <dsp:txXfrm>
        <a:off x="1951485" y="192272"/>
        <a:ext cx="1908157" cy="905113"/>
      </dsp:txXfrm>
    </dsp:sp>
    <dsp:sp modelId="{0CE2F7B5-7EAC-47F7-9E91-6F7FAED190C1}">
      <dsp:nvSpPr>
        <dsp:cNvPr id="0" name=""/>
        <dsp:cNvSpPr/>
      </dsp:nvSpPr>
      <dsp:spPr>
        <a:xfrm>
          <a:off x="3802822" y="1240447"/>
          <a:ext cx="2006087" cy="1003043"/>
        </a:xfrm>
        <a:prstGeom prst="round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Marketing Department</a:t>
          </a:r>
          <a:endParaRPr lang="en-US" sz="1800" kern="1200"/>
        </a:p>
      </dsp:txBody>
      <dsp:txXfrm>
        <a:off x="3851787" y="1289412"/>
        <a:ext cx="1908157" cy="905113"/>
      </dsp:txXfrm>
    </dsp:sp>
    <dsp:sp modelId="{438F2D86-D180-420E-93C9-A541C0293C5D}">
      <dsp:nvSpPr>
        <dsp:cNvPr id="0" name=""/>
        <dsp:cNvSpPr/>
      </dsp:nvSpPr>
      <dsp:spPr>
        <a:xfrm>
          <a:off x="3802822" y="3434727"/>
          <a:ext cx="2006087" cy="1003043"/>
        </a:xfrm>
        <a:prstGeom prst="round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Salon Operations</a:t>
          </a:r>
          <a:endParaRPr lang="en-US" sz="1800" kern="1200"/>
        </a:p>
      </dsp:txBody>
      <dsp:txXfrm>
        <a:off x="3851787" y="3483692"/>
        <a:ext cx="1908157" cy="905113"/>
      </dsp:txXfrm>
    </dsp:sp>
    <dsp:sp modelId="{EA592231-752D-4EC5-B22B-9A03A77382AA}">
      <dsp:nvSpPr>
        <dsp:cNvPr id="0" name=""/>
        <dsp:cNvSpPr/>
      </dsp:nvSpPr>
      <dsp:spPr>
        <a:xfrm>
          <a:off x="1902520" y="4531867"/>
          <a:ext cx="2006087" cy="1003043"/>
        </a:xfrm>
        <a:prstGeom prst="round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Finance</a:t>
          </a:r>
          <a:endParaRPr lang="en-US" sz="1800" kern="1200"/>
        </a:p>
      </dsp:txBody>
      <dsp:txXfrm>
        <a:off x="1951485" y="4580832"/>
        <a:ext cx="1908157" cy="905113"/>
      </dsp:txXfrm>
    </dsp:sp>
    <dsp:sp modelId="{16F163A9-FFEA-4C1C-A4C0-2F6AF2A4DD65}">
      <dsp:nvSpPr>
        <dsp:cNvPr id="0" name=""/>
        <dsp:cNvSpPr/>
      </dsp:nvSpPr>
      <dsp:spPr>
        <a:xfrm>
          <a:off x="2217" y="3434727"/>
          <a:ext cx="2006087" cy="1003043"/>
        </a:xfrm>
        <a:prstGeom prst="round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Human Resources</a:t>
          </a:r>
          <a:endParaRPr lang="en-US" sz="1800" kern="1200"/>
        </a:p>
      </dsp:txBody>
      <dsp:txXfrm>
        <a:off x="51182" y="3483692"/>
        <a:ext cx="1908157" cy="905113"/>
      </dsp:txXfrm>
    </dsp:sp>
    <dsp:sp modelId="{D08DDF77-476B-4A69-9987-96725575ADA8}">
      <dsp:nvSpPr>
        <dsp:cNvPr id="0" name=""/>
        <dsp:cNvSpPr/>
      </dsp:nvSpPr>
      <dsp:spPr>
        <a:xfrm>
          <a:off x="2217" y="1240447"/>
          <a:ext cx="2006087" cy="1003043"/>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Procurement</a:t>
          </a:r>
          <a:endParaRPr lang="en-US" sz="1800" kern="1200"/>
        </a:p>
      </dsp:txBody>
      <dsp:txXfrm>
        <a:off x="51182" y="1289412"/>
        <a:ext cx="1908157" cy="90511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376CFC-FC05-438F-995E-3DA24C2B7721}">
      <dsp:nvSpPr>
        <dsp:cNvPr id="0" name=""/>
        <dsp:cNvSpPr/>
      </dsp:nvSpPr>
      <dsp:spPr>
        <a:xfrm>
          <a:off x="0" y="449"/>
          <a:ext cx="5157787" cy="10524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95078B-4590-46AF-A183-A12F373FC410}">
      <dsp:nvSpPr>
        <dsp:cNvPr id="0" name=""/>
        <dsp:cNvSpPr/>
      </dsp:nvSpPr>
      <dsp:spPr>
        <a:xfrm>
          <a:off x="318375" y="237258"/>
          <a:ext cx="578865" cy="578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B3D80F-2FA6-47A7-A170-0C6A9E95850C}">
      <dsp:nvSpPr>
        <dsp:cNvPr id="0" name=""/>
        <dsp:cNvSpPr/>
      </dsp:nvSpPr>
      <dsp:spPr>
        <a:xfrm>
          <a:off x="1215617" y="449"/>
          <a:ext cx="3942169" cy="1052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388" tIns="111388" rIns="111388" bIns="111388" numCol="1" spcCol="1270" anchor="ctr" anchorCtr="0">
          <a:noAutofit/>
        </a:bodyPr>
        <a:lstStyle/>
        <a:p>
          <a:pPr marL="0" lvl="0" indent="0" algn="l" defTabSz="1111250">
            <a:lnSpc>
              <a:spcPct val="100000"/>
            </a:lnSpc>
            <a:spcBef>
              <a:spcPct val="0"/>
            </a:spcBef>
            <a:spcAft>
              <a:spcPct val="35000"/>
            </a:spcAft>
            <a:buNone/>
          </a:pPr>
          <a:r>
            <a:rPr lang="en-GB" sz="2500" kern="1200"/>
            <a:t>Clear roles and responsibilities</a:t>
          </a:r>
          <a:endParaRPr lang="en-US" sz="2500" kern="1200"/>
        </a:p>
      </dsp:txBody>
      <dsp:txXfrm>
        <a:off x="1215617" y="449"/>
        <a:ext cx="3942169" cy="1052482"/>
      </dsp:txXfrm>
    </dsp:sp>
    <dsp:sp modelId="{06B4BF16-4C57-487E-AD38-176E14217164}">
      <dsp:nvSpPr>
        <dsp:cNvPr id="0" name=""/>
        <dsp:cNvSpPr/>
      </dsp:nvSpPr>
      <dsp:spPr>
        <a:xfrm>
          <a:off x="0" y="1316052"/>
          <a:ext cx="5157787" cy="10524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0107F7-3272-4B03-862E-9875E4EEA3B9}">
      <dsp:nvSpPr>
        <dsp:cNvPr id="0" name=""/>
        <dsp:cNvSpPr/>
      </dsp:nvSpPr>
      <dsp:spPr>
        <a:xfrm>
          <a:off x="318375" y="1552861"/>
          <a:ext cx="578865" cy="578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CEACF4-B98C-495B-BEFF-79BCDB992278}">
      <dsp:nvSpPr>
        <dsp:cNvPr id="0" name=""/>
        <dsp:cNvSpPr/>
      </dsp:nvSpPr>
      <dsp:spPr>
        <a:xfrm>
          <a:off x="1215617" y="1316052"/>
          <a:ext cx="3942169" cy="1052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388" tIns="111388" rIns="111388" bIns="111388" numCol="1" spcCol="1270" anchor="ctr" anchorCtr="0">
          <a:noAutofit/>
        </a:bodyPr>
        <a:lstStyle/>
        <a:p>
          <a:pPr marL="0" lvl="0" indent="0" algn="l" defTabSz="1111250">
            <a:lnSpc>
              <a:spcPct val="100000"/>
            </a:lnSpc>
            <a:spcBef>
              <a:spcPct val="0"/>
            </a:spcBef>
            <a:spcAft>
              <a:spcPct val="35000"/>
            </a:spcAft>
            <a:buNone/>
          </a:pPr>
          <a:r>
            <a:rPr lang="en-GB" sz="2500" kern="1200"/>
            <a:t>Improved expertise</a:t>
          </a:r>
          <a:endParaRPr lang="en-US" sz="2500" kern="1200"/>
        </a:p>
      </dsp:txBody>
      <dsp:txXfrm>
        <a:off x="1215617" y="1316052"/>
        <a:ext cx="3942169" cy="1052482"/>
      </dsp:txXfrm>
    </dsp:sp>
    <dsp:sp modelId="{ED6F1646-85C5-47EF-82C9-9D5DA997D13E}">
      <dsp:nvSpPr>
        <dsp:cNvPr id="0" name=""/>
        <dsp:cNvSpPr/>
      </dsp:nvSpPr>
      <dsp:spPr>
        <a:xfrm>
          <a:off x="0" y="2631655"/>
          <a:ext cx="5157787" cy="10524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A70A10-ADEC-45A5-B9D0-67B9D3158082}">
      <dsp:nvSpPr>
        <dsp:cNvPr id="0" name=""/>
        <dsp:cNvSpPr/>
      </dsp:nvSpPr>
      <dsp:spPr>
        <a:xfrm>
          <a:off x="318375" y="2868464"/>
          <a:ext cx="578865" cy="578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CF84DC-FE7E-47C3-8899-98ECF7ED3E78}">
      <dsp:nvSpPr>
        <dsp:cNvPr id="0" name=""/>
        <dsp:cNvSpPr/>
      </dsp:nvSpPr>
      <dsp:spPr>
        <a:xfrm>
          <a:off x="1215617" y="2631655"/>
          <a:ext cx="3942169" cy="1052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388" tIns="111388" rIns="111388" bIns="111388" numCol="1" spcCol="1270" anchor="ctr" anchorCtr="0">
          <a:noAutofit/>
        </a:bodyPr>
        <a:lstStyle/>
        <a:p>
          <a:pPr marL="0" lvl="0" indent="0" algn="l" defTabSz="1111250">
            <a:lnSpc>
              <a:spcPct val="100000"/>
            </a:lnSpc>
            <a:spcBef>
              <a:spcPct val="0"/>
            </a:spcBef>
            <a:spcAft>
              <a:spcPct val="35000"/>
            </a:spcAft>
            <a:buNone/>
          </a:pPr>
          <a:r>
            <a:rPr lang="en-GB" sz="2500" kern="1200"/>
            <a:t>Efficient supervision</a:t>
          </a:r>
          <a:endParaRPr lang="en-US" sz="2500" kern="1200"/>
        </a:p>
      </dsp:txBody>
      <dsp:txXfrm>
        <a:off x="1215617" y="2631655"/>
        <a:ext cx="3942169" cy="105248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9CD5BD-BBC2-4E90-B95D-9B6BC5F2BF42}">
      <dsp:nvSpPr>
        <dsp:cNvPr id="0" name=""/>
        <dsp:cNvSpPr/>
      </dsp:nvSpPr>
      <dsp:spPr>
        <a:xfrm>
          <a:off x="0" y="4105454"/>
          <a:ext cx="6666833" cy="134750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u="sng" kern="1200"/>
            <a:t>Gerry Johnson, Scholes, K., &amp; Whittington, R. (2017)/ Exploring Strategy. Pearson.</a:t>
          </a:r>
          <a:endParaRPr lang="en-US" sz="2700" kern="1200"/>
        </a:p>
      </dsp:txBody>
      <dsp:txXfrm>
        <a:off x="0" y="4105454"/>
        <a:ext cx="6666833" cy="1347501"/>
      </dsp:txXfrm>
    </dsp:sp>
    <dsp:sp modelId="{998435C8-26B2-47A3-8990-C31F01A50CC5}">
      <dsp:nvSpPr>
        <dsp:cNvPr id="0" name=""/>
        <dsp:cNvSpPr/>
      </dsp:nvSpPr>
      <dsp:spPr>
        <a:xfrm rot="10800000">
          <a:off x="0" y="2053209"/>
          <a:ext cx="6666833" cy="2072457"/>
        </a:xfrm>
        <a:prstGeom prst="upArrowCallou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u="sng" kern="1200"/>
            <a:t>Richard L. Daft (2016). Organisation Theory and Design. C engage Learning.</a:t>
          </a:r>
          <a:endParaRPr lang="en-US" sz="2700" kern="1200"/>
        </a:p>
      </dsp:txBody>
      <dsp:txXfrm rot="10800000">
        <a:off x="0" y="2053209"/>
        <a:ext cx="6666833" cy="1346620"/>
      </dsp:txXfrm>
    </dsp:sp>
    <dsp:sp modelId="{93084E73-4239-454B-B93F-68B4D35A3031}">
      <dsp:nvSpPr>
        <dsp:cNvPr id="0" name=""/>
        <dsp:cNvSpPr/>
      </dsp:nvSpPr>
      <dsp:spPr>
        <a:xfrm rot="10800000">
          <a:off x="0" y="964"/>
          <a:ext cx="6666833" cy="2072457"/>
        </a:xfrm>
        <a:prstGeom prst="upArrowCallou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u="sng" kern="1200"/>
            <a:t>Stephen P. Robbine, S.P., &amp; Mary Coulter, M. (2018). Management (15</a:t>
          </a:r>
          <a:r>
            <a:rPr lang="en-GB" sz="2700" u="sng" kern="1200" baseline="30000"/>
            <a:t>th</a:t>
          </a:r>
          <a:r>
            <a:rPr lang="en-GB" sz="2700" u="sng" kern="1200"/>
            <a:t> ed). Pearson.</a:t>
          </a:r>
          <a:endParaRPr lang="en-GB" sz="2700" kern="1200"/>
        </a:p>
      </dsp:txBody>
      <dsp:txXfrm rot="10800000">
        <a:off x="0" y="964"/>
        <a:ext cx="6666833" cy="134662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27C489-4D94-4E1A-ABF5-163FB87872B4}" type="datetimeFigureOut">
              <a:rPr lang="en-GB" smtClean="0"/>
              <a:t>22/02/2026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812E56-F199-441B-B94F-E1745DA8D580}" type="slidenum">
              <a:rPr lang="en-GB" smtClean="0"/>
              <a:t>‹#›</a:t>
            </a:fld>
            <a:endParaRPr lang="en-GB"/>
          </a:p>
        </p:txBody>
      </p:sp>
    </p:spTree>
    <p:extLst>
      <p:ext uri="{BB962C8B-B14F-4D97-AF65-F5344CB8AC3E}">
        <p14:creationId xmlns:p14="http://schemas.microsoft.com/office/powerpoint/2010/main" val="12547098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812E56-F199-441B-B94F-E1745DA8D580}" type="slidenum">
              <a:rPr lang="en-GB" smtClean="0"/>
              <a:t>10</a:t>
            </a:fld>
            <a:endParaRPr lang="en-GB"/>
          </a:p>
        </p:txBody>
      </p:sp>
    </p:spTree>
    <p:extLst>
      <p:ext uri="{BB962C8B-B14F-4D97-AF65-F5344CB8AC3E}">
        <p14:creationId xmlns:p14="http://schemas.microsoft.com/office/powerpoint/2010/main" val="36754197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CD18F-F719-B25B-8DEC-16516418CC8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48CAC23-0BD7-0F36-3373-B72FAC201CD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1A56D36-4A8A-9877-1DA0-815B52608D09}"/>
              </a:ext>
            </a:extLst>
          </p:cNvPr>
          <p:cNvSpPr>
            <a:spLocks noGrp="1"/>
          </p:cNvSpPr>
          <p:nvPr>
            <p:ph type="dt" sz="half" idx="10"/>
          </p:nvPr>
        </p:nvSpPr>
        <p:spPr/>
        <p:txBody>
          <a:bodyPr/>
          <a:lstStyle/>
          <a:p>
            <a:fld id="{988107C4-9D0D-4588-93DC-DBD432D03FE4}" type="datetimeFigureOut">
              <a:rPr lang="en-GB" smtClean="0"/>
              <a:t>22/02/2026</a:t>
            </a:fld>
            <a:endParaRPr lang="en-GB"/>
          </a:p>
        </p:txBody>
      </p:sp>
      <p:sp>
        <p:nvSpPr>
          <p:cNvPr id="5" name="Footer Placeholder 4">
            <a:extLst>
              <a:ext uri="{FF2B5EF4-FFF2-40B4-BE49-F238E27FC236}">
                <a16:creationId xmlns:a16="http://schemas.microsoft.com/office/drawing/2014/main" id="{4979C01A-61AC-718C-9040-C1DA200C9F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9EFCFB-F656-77A7-3326-1AEE255F0F9B}"/>
              </a:ext>
            </a:extLst>
          </p:cNvPr>
          <p:cNvSpPr>
            <a:spLocks noGrp="1"/>
          </p:cNvSpPr>
          <p:nvPr>
            <p:ph type="sldNum" sz="quarter" idx="12"/>
          </p:nvPr>
        </p:nvSpPr>
        <p:spPr/>
        <p:txBody>
          <a:bodyPr/>
          <a:lstStyle/>
          <a:p>
            <a:fld id="{BEC1820C-A586-43F3-9204-EF78CD4DAE9E}" type="slidenum">
              <a:rPr lang="en-GB" smtClean="0"/>
              <a:t>‹#›</a:t>
            </a:fld>
            <a:endParaRPr lang="en-GB"/>
          </a:p>
        </p:txBody>
      </p:sp>
    </p:spTree>
    <p:extLst>
      <p:ext uri="{BB962C8B-B14F-4D97-AF65-F5344CB8AC3E}">
        <p14:creationId xmlns:p14="http://schemas.microsoft.com/office/powerpoint/2010/main" val="9526551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CA54E-1871-DDB8-D79E-B13E74F7608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487593C-BA97-B97B-F507-B73097EA233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927C66C-8982-D9FC-2E76-83AD52C430FB}"/>
              </a:ext>
            </a:extLst>
          </p:cNvPr>
          <p:cNvSpPr>
            <a:spLocks noGrp="1"/>
          </p:cNvSpPr>
          <p:nvPr>
            <p:ph type="dt" sz="half" idx="10"/>
          </p:nvPr>
        </p:nvSpPr>
        <p:spPr/>
        <p:txBody>
          <a:bodyPr/>
          <a:lstStyle/>
          <a:p>
            <a:fld id="{988107C4-9D0D-4588-93DC-DBD432D03FE4}" type="datetimeFigureOut">
              <a:rPr lang="en-GB" smtClean="0"/>
              <a:t>22/02/2026</a:t>
            </a:fld>
            <a:endParaRPr lang="en-GB"/>
          </a:p>
        </p:txBody>
      </p:sp>
      <p:sp>
        <p:nvSpPr>
          <p:cNvPr id="5" name="Footer Placeholder 4">
            <a:extLst>
              <a:ext uri="{FF2B5EF4-FFF2-40B4-BE49-F238E27FC236}">
                <a16:creationId xmlns:a16="http://schemas.microsoft.com/office/drawing/2014/main" id="{DE9707A5-0B1E-4987-AAB8-65CD18C655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0BC377-4419-2EAE-2371-0D7BDEE654D3}"/>
              </a:ext>
            </a:extLst>
          </p:cNvPr>
          <p:cNvSpPr>
            <a:spLocks noGrp="1"/>
          </p:cNvSpPr>
          <p:nvPr>
            <p:ph type="sldNum" sz="quarter" idx="12"/>
          </p:nvPr>
        </p:nvSpPr>
        <p:spPr/>
        <p:txBody>
          <a:bodyPr/>
          <a:lstStyle/>
          <a:p>
            <a:fld id="{BEC1820C-A586-43F3-9204-EF78CD4DAE9E}" type="slidenum">
              <a:rPr lang="en-GB" smtClean="0"/>
              <a:t>‹#›</a:t>
            </a:fld>
            <a:endParaRPr lang="en-GB"/>
          </a:p>
        </p:txBody>
      </p:sp>
    </p:spTree>
    <p:extLst>
      <p:ext uri="{BB962C8B-B14F-4D97-AF65-F5344CB8AC3E}">
        <p14:creationId xmlns:p14="http://schemas.microsoft.com/office/powerpoint/2010/main" val="28291372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77D7B-4425-A71A-CF88-5E5698AE664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117BBF4-A90F-7A94-24AF-67FBDC75776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2A2007F-3516-850D-22EA-CDEB2E213E98}"/>
              </a:ext>
            </a:extLst>
          </p:cNvPr>
          <p:cNvSpPr>
            <a:spLocks noGrp="1"/>
          </p:cNvSpPr>
          <p:nvPr>
            <p:ph type="dt" sz="half" idx="10"/>
          </p:nvPr>
        </p:nvSpPr>
        <p:spPr/>
        <p:txBody>
          <a:bodyPr/>
          <a:lstStyle/>
          <a:p>
            <a:fld id="{988107C4-9D0D-4588-93DC-DBD432D03FE4}" type="datetimeFigureOut">
              <a:rPr lang="en-GB" smtClean="0"/>
              <a:t>22/02/2026</a:t>
            </a:fld>
            <a:endParaRPr lang="en-GB"/>
          </a:p>
        </p:txBody>
      </p:sp>
      <p:sp>
        <p:nvSpPr>
          <p:cNvPr id="5" name="Footer Placeholder 4">
            <a:extLst>
              <a:ext uri="{FF2B5EF4-FFF2-40B4-BE49-F238E27FC236}">
                <a16:creationId xmlns:a16="http://schemas.microsoft.com/office/drawing/2014/main" id="{88893909-5375-8985-A810-A195062F4B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2349E1-E6C5-50B7-AFD0-1885D22C127A}"/>
              </a:ext>
            </a:extLst>
          </p:cNvPr>
          <p:cNvSpPr>
            <a:spLocks noGrp="1"/>
          </p:cNvSpPr>
          <p:nvPr>
            <p:ph type="sldNum" sz="quarter" idx="12"/>
          </p:nvPr>
        </p:nvSpPr>
        <p:spPr/>
        <p:txBody>
          <a:bodyPr/>
          <a:lstStyle/>
          <a:p>
            <a:fld id="{BEC1820C-A586-43F3-9204-EF78CD4DAE9E}" type="slidenum">
              <a:rPr lang="en-GB" smtClean="0"/>
              <a:t>‹#›</a:t>
            </a:fld>
            <a:endParaRPr lang="en-GB"/>
          </a:p>
        </p:txBody>
      </p:sp>
    </p:spTree>
    <p:extLst>
      <p:ext uri="{BB962C8B-B14F-4D97-AF65-F5344CB8AC3E}">
        <p14:creationId xmlns:p14="http://schemas.microsoft.com/office/powerpoint/2010/main" val="491701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42891-6821-D2CF-4275-8056C9F011A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7F6DE17-2DB6-A4EA-69B6-F2974193D7C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5B7C363-7CD4-8179-F1C6-BEFE6E7F848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6A53EE4-ECF4-6109-EE00-014D478025E7}"/>
              </a:ext>
            </a:extLst>
          </p:cNvPr>
          <p:cNvSpPr>
            <a:spLocks noGrp="1"/>
          </p:cNvSpPr>
          <p:nvPr>
            <p:ph type="dt" sz="half" idx="10"/>
          </p:nvPr>
        </p:nvSpPr>
        <p:spPr/>
        <p:txBody>
          <a:bodyPr/>
          <a:lstStyle/>
          <a:p>
            <a:fld id="{988107C4-9D0D-4588-93DC-DBD432D03FE4}" type="datetimeFigureOut">
              <a:rPr lang="en-GB" smtClean="0"/>
              <a:t>22/02/2026</a:t>
            </a:fld>
            <a:endParaRPr lang="en-GB"/>
          </a:p>
        </p:txBody>
      </p:sp>
      <p:sp>
        <p:nvSpPr>
          <p:cNvPr id="6" name="Footer Placeholder 5">
            <a:extLst>
              <a:ext uri="{FF2B5EF4-FFF2-40B4-BE49-F238E27FC236}">
                <a16:creationId xmlns:a16="http://schemas.microsoft.com/office/drawing/2014/main" id="{F745D91D-1876-E391-00B1-6093FFB5F5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304053-4338-B5F6-85AE-8EBECC438BAE}"/>
              </a:ext>
            </a:extLst>
          </p:cNvPr>
          <p:cNvSpPr>
            <a:spLocks noGrp="1"/>
          </p:cNvSpPr>
          <p:nvPr>
            <p:ph type="sldNum" sz="quarter" idx="12"/>
          </p:nvPr>
        </p:nvSpPr>
        <p:spPr/>
        <p:txBody>
          <a:bodyPr/>
          <a:lstStyle/>
          <a:p>
            <a:fld id="{BEC1820C-A586-43F3-9204-EF78CD4DAE9E}" type="slidenum">
              <a:rPr lang="en-GB" smtClean="0"/>
              <a:t>‹#›</a:t>
            </a:fld>
            <a:endParaRPr lang="en-GB"/>
          </a:p>
        </p:txBody>
      </p:sp>
    </p:spTree>
    <p:extLst>
      <p:ext uri="{BB962C8B-B14F-4D97-AF65-F5344CB8AC3E}">
        <p14:creationId xmlns:p14="http://schemas.microsoft.com/office/powerpoint/2010/main" val="33805940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DEAAF-DE75-9BC9-B30D-AABF637A110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2827480-449B-3E06-0849-10608768EC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32051DC-E7F9-2AED-DB3B-22C8B045438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98C827D-8396-6390-E0EA-13423127EA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BDE9388-C7B0-EB94-62BB-0EA5F2CBEF2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D7ED4CF-C12F-69ED-ACCF-0B2B545530CB}"/>
              </a:ext>
            </a:extLst>
          </p:cNvPr>
          <p:cNvSpPr>
            <a:spLocks noGrp="1"/>
          </p:cNvSpPr>
          <p:nvPr>
            <p:ph type="dt" sz="half" idx="10"/>
          </p:nvPr>
        </p:nvSpPr>
        <p:spPr/>
        <p:txBody>
          <a:bodyPr/>
          <a:lstStyle/>
          <a:p>
            <a:fld id="{988107C4-9D0D-4588-93DC-DBD432D03FE4}" type="datetimeFigureOut">
              <a:rPr lang="en-GB" smtClean="0"/>
              <a:t>22/02/2026</a:t>
            </a:fld>
            <a:endParaRPr lang="en-GB"/>
          </a:p>
        </p:txBody>
      </p:sp>
      <p:sp>
        <p:nvSpPr>
          <p:cNvPr id="8" name="Footer Placeholder 7">
            <a:extLst>
              <a:ext uri="{FF2B5EF4-FFF2-40B4-BE49-F238E27FC236}">
                <a16:creationId xmlns:a16="http://schemas.microsoft.com/office/drawing/2014/main" id="{4DC373BF-639C-231D-98D7-E1A5DEF36B1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425C23E-018A-DD97-4C81-A6E2D3A624A8}"/>
              </a:ext>
            </a:extLst>
          </p:cNvPr>
          <p:cNvSpPr>
            <a:spLocks noGrp="1"/>
          </p:cNvSpPr>
          <p:nvPr>
            <p:ph type="sldNum" sz="quarter" idx="12"/>
          </p:nvPr>
        </p:nvSpPr>
        <p:spPr/>
        <p:txBody>
          <a:bodyPr/>
          <a:lstStyle/>
          <a:p>
            <a:fld id="{BEC1820C-A586-43F3-9204-EF78CD4DAE9E}" type="slidenum">
              <a:rPr lang="en-GB" smtClean="0"/>
              <a:t>‹#›</a:t>
            </a:fld>
            <a:endParaRPr lang="en-GB"/>
          </a:p>
        </p:txBody>
      </p:sp>
    </p:spTree>
    <p:extLst>
      <p:ext uri="{BB962C8B-B14F-4D97-AF65-F5344CB8AC3E}">
        <p14:creationId xmlns:p14="http://schemas.microsoft.com/office/powerpoint/2010/main" val="3173343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41828-E219-243B-8115-0B915838E4C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D28056B-FBAC-92E3-376E-F644FF366345}"/>
              </a:ext>
            </a:extLst>
          </p:cNvPr>
          <p:cNvSpPr>
            <a:spLocks noGrp="1"/>
          </p:cNvSpPr>
          <p:nvPr>
            <p:ph type="dt" sz="half" idx="10"/>
          </p:nvPr>
        </p:nvSpPr>
        <p:spPr/>
        <p:txBody>
          <a:bodyPr/>
          <a:lstStyle/>
          <a:p>
            <a:fld id="{988107C4-9D0D-4588-93DC-DBD432D03FE4}" type="datetimeFigureOut">
              <a:rPr lang="en-GB" smtClean="0"/>
              <a:t>22/02/2026</a:t>
            </a:fld>
            <a:endParaRPr lang="en-GB"/>
          </a:p>
        </p:txBody>
      </p:sp>
      <p:sp>
        <p:nvSpPr>
          <p:cNvPr id="4" name="Footer Placeholder 3">
            <a:extLst>
              <a:ext uri="{FF2B5EF4-FFF2-40B4-BE49-F238E27FC236}">
                <a16:creationId xmlns:a16="http://schemas.microsoft.com/office/drawing/2014/main" id="{1CD1B037-FA40-0AB3-2A7B-93A4102D4A5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D7E6386-97C0-1D12-C315-ECA9A69F9A89}"/>
              </a:ext>
            </a:extLst>
          </p:cNvPr>
          <p:cNvSpPr>
            <a:spLocks noGrp="1"/>
          </p:cNvSpPr>
          <p:nvPr>
            <p:ph type="sldNum" sz="quarter" idx="12"/>
          </p:nvPr>
        </p:nvSpPr>
        <p:spPr/>
        <p:txBody>
          <a:bodyPr/>
          <a:lstStyle/>
          <a:p>
            <a:fld id="{BEC1820C-A586-43F3-9204-EF78CD4DAE9E}" type="slidenum">
              <a:rPr lang="en-GB" smtClean="0"/>
              <a:t>‹#›</a:t>
            </a:fld>
            <a:endParaRPr lang="en-GB"/>
          </a:p>
        </p:txBody>
      </p:sp>
    </p:spTree>
    <p:extLst>
      <p:ext uri="{BB962C8B-B14F-4D97-AF65-F5344CB8AC3E}">
        <p14:creationId xmlns:p14="http://schemas.microsoft.com/office/powerpoint/2010/main" val="41422382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A5AF76B-230B-A688-BDFD-EA22848AC164}"/>
              </a:ext>
            </a:extLst>
          </p:cNvPr>
          <p:cNvSpPr>
            <a:spLocks noGrp="1"/>
          </p:cNvSpPr>
          <p:nvPr>
            <p:ph type="dt" sz="half" idx="10"/>
          </p:nvPr>
        </p:nvSpPr>
        <p:spPr/>
        <p:txBody>
          <a:bodyPr/>
          <a:lstStyle/>
          <a:p>
            <a:fld id="{988107C4-9D0D-4588-93DC-DBD432D03FE4}" type="datetimeFigureOut">
              <a:rPr lang="en-GB" smtClean="0"/>
              <a:t>22/02/2026</a:t>
            </a:fld>
            <a:endParaRPr lang="en-GB"/>
          </a:p>
        </p:txBody>
      </p:sp>
      <p:sp>
        <p:nvSpPr>
          <p:cNvPr id="3" name="Footer Placeholder 2">
            <a:extLst>
              <a:ext uri="{FF2B5EF4-FFF2-40B4-BE49-F238E27FC236}">
                <a16:creationId xmlns:a16="http://schemas.microsoft.com/office/drawing/2014/main" id="{2CE1D157-2F8F-A109-5667-044827AFA29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1045A3F-BD88-8358-CFD5-4C5B392CF640}"/>
              </a:ext>
            </a:extLst>
          </p:cNvPr>
          <p:cNvSpPr>
            <a:spLocks noGrp="1"/>
          </p:cNvSpPr>
          <p:nvPr>
            <p:ph type="sldNum" sz="quarter" idx="12"/>
          </p:nvPr>
        </p:nvSpPr>
        <p:spPr/>
        <p:txBody>
          <a:bodyPr/>
          <a:lstStyle/>
          <a:p>
            <a:fld id="{BEC1820C-A586-43F3-9204-EF78CD4DAE9E}" type="slidenum">
              <a:rPr lang="en-GB" smtClean="0"/>
              <a:t>‹#›</a:t>
            </a:fld>
            <a:endParaRPr lang="en-GB"/>
          </a:p>
        </p:txBody>
      </p:sp>
    </p:spTree>
    <p:extLst>
      <p:ext uri="{BB962C8B-B14F-4D97-AF65-F5344CB8AC3E}">
        <p14:creationId xmlns:p14="http://schemas.microsoft.com/office/powerpoint/2010/main" val="1834180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EDB54-3B23-E574-6F0B-AA9799D2F36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52FC0C9-08BE-142D-CA75-2280CEB0782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6C9DC0A-3758-A56A-4921-4927036F9E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C5CB423-731D-BF9B-AB97-A1AC39F38ADE}"/>
              </a:ext>
            </a:extLst>
          </p:cNvPr>
          <p:cNvSpPr>
            <a:spLocks noGrp="1"/>
          </p:cNvSpPr>
          <p:nvPr>
            <p:ph type="dt" sz="half" idx="10"/>
          </p:nvPr>
        </p:nvSpPr>
        <p:spPr/>
        <p:txBody>
          <a:bodyPr/>
          <a:lstStyle/>
          <a:p>
            <a:fld id="{988107C4-9D0D-4588-93DC-DBD432D03FE4}" type="datetimeFigureOut">
              <a:rPr lang="en-GB" smtClean="0"/>
              <a:t>22/02/2026</a:t>
            </a:fld>
            <a:endParaRPr lang="en-GB"/>
          </a:p>
        </p:txBody>
      </p:sp>
      <p:sp>
        <p:nvSpPr>
          <p:cNvPr id="6" name="Footer Placeholder 5">
            <a:extLst>
              <a:ext uri="{FF2B5EF4-FFF2-40B4-BE49-F238E27FC236}">
                <a16:creationId xmlns:a16="http://schemas.microsoft.com/office/drawing/2014/main" id="{2549E45B-C6C0-2D5F-51A0-1D1378BBFC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E4832E-BBEA-B51F-CC63-1EC048DCCF5E}"/>
              </a:ext>
            </a:extLst>
          </p:cNvPr>
          <p:cNvSpPr>
            <a:spLocks noGrp="1"/>
          </p:cNvSpPr>
          <p:nvPr>
            <p:ph type="sldNum" sz="quarter" idx="12"/>
          </p:nvPr>
        </p:nvSpPr>
        <p:spPr/>
        <p:txBody>
          <a:bodyPr/>
          <a:lstStyle/>
          <a:p>
            <a:fld id="{BEC1820C-A586-43F3-9204-EF78CD4DAE9E}" type="slidenum">
              <a:rPr lang="en-GB" smtClean="0"/>
              <a:t>‹#›</a:t>
            </a:fld>
            <a:endParaRPr lang="en-GB"/>
          </a:p>
        </p:txBody>
      </p:sp>
    </p:spTree>
    <p:extLst>
      <p:ext uri="{BB962C8B-B14F-4D97-AF65-F5344CB8AC3E}">
        <p14:creationId xmlns:p14="http://schemas.microsoft.com/office/powerpoint/2010/main" val="32250995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D1159-C250-0849-A7C8-063326700E4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986D654-40E9-C0AE-1FC8-16079E21635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DBAEB84-8673-701D-3681-3E045435DD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9F4BD1B-4DAD-3B85-DDE7-C35544636BF3}"/>
              </a:ext>
            </a:extLst>
          </p:cNvPr>
          <p:cNvSpPr>
            <a:spLocks noGrp="1"/>
          </p:cNvSpPr>
          <p:nvPr>
            <p:ph type="dt" sz="half" idx="10"/>
          </p:nvPr>
        </p:nvSpPr>
        <p:spPr/>
        <p:txBody>
          <a:bodyPr/>
          <a:lstStyle/>
          <a:p>
            <a:fld id="{988107C4-9D0D-4588-93DC-DBD432D03FE4}" type="datetimeFigureOut">
              <a:rPr lang="en-GB" smtClean="0"/>
              <a:t>22/02/2026</a:t>
            </a:fld>
            <a:endParaRPr lang="en-GB"/>
          </a:p>
        </p:txBody>
      </p:sp>
      <p:sp>
        <p:nvSpPr>
          <p:cNvPr id="6" name="Footer Placeholder 5">
            <a:extLst>
              <a:ext uri="{FF2B5EF4-FFF2-40B4-BE49-F238E27FC236}">
                <a16:creationId xmlns:a16="http://schemas.microsoft.com/office/drawing/2014/main" id="{F9CBD70B-1BA4-2D28-2903-5B336206D8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424C40-A1FB-22CD-C9CA-42B66663F47F}"/>
              </a:ext>
            </a:extLst>
          </p:cNvPr>
          <p:cNvSpPr>
            <a:spLocks noGrp="1"/>
          </p:cNvSpPr>
          <p:nvPr>
            <p:ph type="sldNum" sz="quarter" idx="12"/>
          </p:nvPr>
        </p:nvSpPr>
        <p:spPr/>
        <p:txBody>
          <a:bodyPr/>
          <a:lstStyle/>
          <a:p>
            <a:fld id="{BEC1820C-A586-43F3-9204-EF78CD4DAE9E}" type="slidenum">
              <a:rPr lang="en-GB" smtClean="0"/>
              <a:t>‹#›</a:t>
            </a:fld>
            <a:endParaRPr lang="en-GB"/>
          </a:p>
        </p:txBody>
      </p:sp>
    </p:spTree>
    <p:extLst>
      <p:ext uri="{BB962C8B-B14F-4D97-AF65-F5344CB8AC3E}">
        <p14:creationId xmlns:p14="http://schemas.microsoft.com/office/powerpoint/2010/main" val="7879167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09859-4F96-4306-339C-A4AA904EE8F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3A3F23F-599C-E64E-116F-F0C3F974139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C337D2D-6C0D-8E8E-046A-332381E63D9A}"/>
              </a:ext>
            </a:extLst>
          </p:cNvPr>
          <p:cNvSpPr>
            <a:spLocks noGrp="1"/>
          </p:cNvSpPr>
          <p:nvPr>
            <p:ph type="dt" sz="half" idx="10"/>
          </p:nvPr>
        </p:nvSpPr>
        <p:spPr/>
        <p:txBody>
          <a:bodyPr/>
          <a:lstStyle/>
          <a:p>
            <a:fld id="{988107C4-9D0D-4588-93DC-DBD432D03FE4}" type="datetimeFigureOut">
              <a:rPr lang="en-GB" smtClean="0"/>
              <a:t>22/02/2026</a:t>
            </a:fld>
            <a:endParaRPr lang="en-GB"/>
          </a:p>
        </p:txBody>
      </p:sp>
      <p:sp>
        <p:nvSpPr>
          <p:cNvPr id="5" name="Footer Placeholder 4">
            <a:extLst>
              <a:ext uri="{FF2B5EF4-FFF2-40B4-BE49-F238E27FC236}">
                <a16:creationId xmlns:a16="http://schemas.microsoft.com/office/drawing/2014/main" id="{7F6A117D-A394-8349-DE93-AB6A77386D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70B67D-32F1-3A0F-A97C-9FFC00BDA87F}"/>
              </a:ext>
            </a:extLst>
          </p:cNvPr>
          <p:cNvSpPr>
            <a:spLocks noGrp="1"/>
          </p:cNvSpPr>
          <p:nvPr>
            <p:ph type="sldNum" sz="quarter" idx="12"/>
          </p:nvPr>
        </p:nvSpPr>
        <p:spPr/>
        <p:txBody>
          <a:bodyPr/>
          <a:lstStyle/>
          <a:p>
            <a:fld id="{BEC1820C-A586-43F3-9204-EF78CD4DAE9E}" type="slidenum">
              <a:rPr lang="en-GB" smtClean="0"/>
              <a:t>‹#›</a:t>
            </a:fld>
            <a:endParaRPr lang="en-GB"/>
          </a:p>
        </p:txBody>
      </p:sp>
    </p:spTree>
    <p:extLst>
      <p:ext uri="{BB962C8B-B14F-4D97-AF65-F5344CB8AC3E}">
        <p14:creationId xmlns:p14="http://schemas.microsoft.com/office/powerpoint/2010/main" val="31295623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D23401-3609-B04D-C9DB-6E927A445D7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6F2B50C-2DC8-9FFA-4526-FC63EADF334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28344FE-FCFD-7413-A6C6-2E1447B27F8D}"/>
              </a:ext>
            </a:extLst>
          </p:cNvPr>
          <p:cNvSpPr>
            <a:spLocks noGrp="1"/>
          </p:cNvSpPr>
          <p:nvPr>
            <p:ph type="dt" sz="half" idx="10"/>
          </p:nvPr>
        </p:nvSpPr>
        <p:spPr/>
        <p:txBody>
          <a:bodyPr/>
          <a:lstStyle/>
          <a:p>
            <a:fld id="{988107C4-9D0D-4588-93DC-DBD432D03FE4}" type="datetimeFigureOut">
              <a:rPr lang="en-GB" smtClean="0"/>
              <a:t>22/02/2026</a:t>
            </a:fld>
            <a:endParaRPr lang="en-GB"/>
          </a:p>
        </p:txBody>
      </p:sp>
      <p:sp>
        <p:nvSpPr>
          <p:cNvPr id="5" name="Footer Placeholder 4">
            <a:extLst>
              <a:ext uri="{FF2B5EF4-FFF2-40B4-BE49-F238E27FC236}">
                <a16:creationId xmlns:a16="http://schemas.microsoft.com/office/drawing/2014/main" id="{A3CD3B17-35F1-9A13-8456-616DD5E59E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6F00AE-91D5-F29F-0CC0-5CEF0203394B}"/>
              </a:ext>
            </a:extLst>
          </p:cNvPr>
          <p:cNvSpPr>
            <a:spLocks noGrp="1"/>
          </p:cNvSpPr>
          <p:nvPr>
            <p:ph type="sldNum" sz="quarter" idx="12"/>
          </p:nvPr>
        </p:nvSpPr>
        <p:spPr/>
        <p:txBody>
          <a:bodyPr/>
          <a:lstStyle/>
          <a:p>
            <a:fld id="{BEC1820C-A586-43F3-9204-EF78CD4DAE9E}" type="slidenum">
              <a:rPr lang="en-GB" smtClean="0"/>
              <a:t>‹#›</a:t>
            </a:fld>
            <a:endParaRPr lang="en-GB"/>
          </a:p>
        </p:txBody>
      </p:sp>
    </p:spTree>
    <p:extLst>
      <p:ext uri="{BB962C8B-B14F-4D97-AF65-F5344CB8AC3E}">
        <p14:creationId xmlns:p14="http://schemas.microsoft.com/office/powerpoint/2010/main" val="31446037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4D1EFEC-6FC9-8AC3-2CD3-2169896F0D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8B9D0DF-4890-0433-25E3-620DBC30E17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832002D-71BB-7994-E846-7A4F98D7C63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88107C4-9D0D-4588-93DC-DBD432D03FE4}" type="datetimeFigureOut">
              <a:rPr lang="en-GB" smtClean="0"/>
              <a:t>22/02/2026</a:t>
            </a:fld>
            <a:endParaRPr lang="en-GB"/>
          </a:p>
        </p:txBody>
      </p:sp>
      <p:sp>
        <p:nvSpPr>
          <p:cNvPr id="5" name="Footer Placeholder 4">
            <a:extLst>
              <a:ext uri="{FF2B5EF4-FFF2-40B4-BE49-F238E27FC236}">
                <a16:creationId xmlns:a16="http://schemas.microsoft.com/office/drawing/2014/main" id="{0257E73B-7882-5377-1FDD-AE150BBB020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C958510-30FA-4A0F-4021-43A913248C7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EC1820C-A586-43F3-9204-EF78CD4DAE9E}" type="slidenum">
              <a:rPr lang="en-GB" smtClean="0"/>
              <a:t>‹#›</a:t>
            </a:fld>
            <a:endParaRPr lang="en-GB"/>
          </a:p>
        </p:txBody>
      </p:sp>
    </p:spTree>
    <p:extLst>
      <p:ext uri="{BB962C8B-B14F-4D97-AF65-F5344CB8AC3E}">
        <p14:creationId xmlns:p14="http://schemas.microsoft.com/office/powerpoint/2010/main" val="2495685432"/>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D9236F-D773-AD92-84AD-A1B840ED0946}"/>
              </a:ext>
            </a:extLst>
          </p:cNvPr>
          <p:cNvSpPr>
            <a:spLocks noGrp="1"/>
          </p:cNvSpPr>
          <p:nvPr>
            <p:ph idx="1"/>
          </p:nvPr>
        </p:nvSpPr>
        <p:spPr>
          <a:xfrm>
            <a:off x="1213981" y="1462370"/>
            <a:ext cx="10515600" cy="4351338"/>
          </a:xfrm>
        </p:spPr>
        <p:txBody>
          <a:bodyPr/>
          <a:lstStyle/>
          <a:p>
            <a:pPr marL="0" indent="0">
              <a:buNone/>
            </a:pPr>
            <a:r>
              <a:rPr lang="en-GB" b="1" dirty="0"/>
              <a:t>Module Name: Understanding organisation structure and culture- LCBB4009</a:t>
            </a:r>
          </a:p>
          <a:p>
            <a:pPr marL="0" indent="0">
              <a:buNone/>
            </a:pPr>
            <a:endParaRPr lang="en-GB" b="1" dirty="0"/>
          </a:p>
          <a:p>
            <a:pPr marL="0" indent="0">
              <a:buNone/>
            </a:pPr>
            <a:r>
              <a:rPr lang="en-GB" b="1" dirty="0"/>
              <a:t>Name: Misbah Omar</a:t>
            </a:r>
          </a:p>
          <a:p>
            <a:pPr marL="0" indent="0">
              <a:buNone/>
            </a:pPr>
            <a:endParaRPr lang="en-GB" b="1" dirty="0"/>
          </a:p>
          <a:p>
            <a:pPr marL="0" indent="0">
              <a:buNone/>
            </a:pPr>
            <a:r>
              <a:rPr lang="en-GB" b="1" dirty="0"/>
              <a:t>Student Number: 2406888</a:t>
            </a:r>
          </a:p>
          <a:p>
            <a:pPr marL="0" indent="0">
              <a:buNone/>
            </a:pPr>
            <a:r>
              <a:rPr lang="en-GB" b="1" dirty="0"/>
              <a:t>Title: Three ways of designing Organisational Structure.</a:t>
            </a:r>
          </a:p>
        </p:txBody>
      </p:sp>
    </p:spTree>
    <p:extLst>
      <p:ext uri="{BB962C8B-B14F-4D97-AF65-F5344CB8AC3E}">
        <p14:creationId xmlns:p14="http://schemas.microsoft.com/office/powerpoint/2010/main" val="2284622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97180-D004-533F-3219-6E1CCC9F7296}"/>
              </a:ext>
            </a:extLst>
          </p:cNvPr>
          <p:cNvSpPr>
            <a:spLocks noGrp="1"/>
          </p:cNvSpPr>
          <p:nvPr>
            <p:ph type="title"/>
          </p:nvPr>
        </p:nvSpPr>
        <p:spPr>
          <a:xfrm>
            <a:off x="635000" y="640823"/>
            <a:ext cx="3418659" cy="5583148"/>
          </a:xfrm>
        </p:spPr>
        <p:txBody>
          <a:bodyPr anchor="ctr">
            <a:normAutofit/>
          </a:bodyPr>
          <a:lstStyle/>
          <a:p>
            <a:r>
              <a:rPr lang="en-GB" sz="5400" b="1">
                <a:latin typeface="Arial Nova" panose="020B0504020202020204" pitchFamily="34" charset="0"/>
              </a:rPr>
              <a:t>Table of content</a:t>
            </a:r>
          </a:p>
        </p:txBody>
      </p:sp>
      <p:graphicFrame>
        <p:nvGraphicFramePr>
          <p:cNvPr id="5" name="Content Placeholder 2">
            <a:extLst>
              <a:ext uri="{FF2B5EF4-FFF2-40B4-BE49-F238E27FC236}">
                <a16:creationId xmlns:a16="http://schemas.microsoft.com/office/drawing/2014/main" id="{8472A0C8-F4E0-C4B1-555A-A7E8FF16D214}"/>
              </a:ext>
            </a:extLst>
          </p:cNvPr>
          <p:cNvGraphicFramePr>
            <a:graphicFrameLocks noGrp="1"/>
          </p:cNvGraphicFramePr>
          <p:nvPr>
            <p:ph idx="1"/>
            <p:extLst>
              <p:ext uri="{D42A27DB-BD31-4B8C-83A1-F6EECF244321}">
                <p14:modId xmlns:p14="http://schemas.microsoft.com/office/powerpoint/2010/main" val="234391343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09954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D4133-FE65-EF4C-4EC2-FA7F05407D74}"/>
              </a:ext>
            </a:extLst>
          </p:cNvPr>
          <p:cNvSpPr>
            <a:spLocks noGrp="1"/>
          </p:cNvSpPr>
          <p:nvPr>
            <p:ph type="title"/>
          </p:nvPr>
        </p:nvSpPr>
        <p:spPr>
          <a:xfrm>
            <a:off x="635000" y="640823"/>
            <a:ext cx="3418659" cy="5583148"/>
          </a:xfrm>
        </p:spPr>
        <p:txBody>
          <a:bodyPr anchor="ctr">
            <a:normAutofit/>
          </a:bodyPr>
          <a:lstStyle/>
          <a:p>
            <a:r>
              <a:rPr lang="en-GB" sz="4200" b="1">
                <a:latin typeface="Arial Nova" panose="020B0504020202020204" pitchFamily="34" charset="0"/>
              </a:rPr>
              <a:t>Definition of organisation structure</a:t>
            </a:r>
          </a:p>
        </p:txBody>
      </p:sp>
      <p:graphicFrame>
        <p:nvGraphicFramePr>
          <p:cNvPr id="5" name="Content Placeholder 2">
            <a:extLst>
              <a:ext uri="{FF2B5EF4-FFF2-40B4-BE49-F238E27FC236}">
                <a16:creationId xmlns:a16="http://schemas.microsoft.com/office/drawing/2014/main" id="{6C161732-4009-F7DE-BFBF-CB25B89B6120}"/>
              </a:ext>
            </a:extLst>
          </p:cNvPr>
          <p:cNvGraphicFramePr>
            <a:graphicFrameLocks noGrp="1"/>
          </p:cNvGraphicFramePr>
          <p:nvPr>
            <p:ph idx="1"/>
            <p:extLst>
              <p:ext uri="{D42A27DB-BD31-4B8C-83A1-F6EECF244321}">
                <p14:modId xmlns:p14="http://schemas.microsoft.com/office/powerpoint/2010/main" val="19768233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47420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91F27-8DFF-B709-3DA6-981A9F7893CF}"/>
              </a:ext>
            </a:extLst>
          </p:cNvPr>
          <p:cNvSpPr>
            <a:spLocks noGrp="1"/>
          </p:cNvSpPr>
          <p:nvPr>
            <p:ph type="title"/>
          </p:nvPr>
        </p:nvSpPr>
        <p:spPr>
          <a:xfrm>
            <a:off x="438411" y="144049"/>
            <a:ext cx="4646904" cy="1624520"/>
          </a:xfrm>
        </p:spPr>
        <p:txBody>
          <a:bodyPr anchor="ctr">
            <a:normAutofit/>
          </a:bodyPr>
          <a:lstStyle/>
          <a:p>
            <a:r>
              <a:rPr lang="en-GB" sz="3700" b="1">
                <a:latin typeface="Arial Nova" panose="020B0504020202020204" pitchFamily="34" charset="0"/>
              </a:rPr>
              <a:t>What is an Organisational Chart</a:t>
            </a:r>
          </a:p>
        </p:txBody>
      </p:sp>
      <p:sp>
        <p:nvSpPr>
          <p:cNvPr id="3" name="Content Placeholder 2">
            <a:extLst>
              <a:ext uri="{FF2B5EF4-FFF2-40B4-BE49-F238E27FC236}">
                <a16:creationId xmlns:a16="http://schemas.microsoft.com/office/drawing/2014/main" id="{4DB0514A-49C8-14CE-E3AF-AA91FD00732F}"/>
              </a:ext>
            </a:extLst>
          </p:cNvPr>
          <p:cNvSpPr>
            <a:spLocks noGrp="1"/>
          </p:cNvSpPr>
          <p:nvPr>
            <p:ph idx="1"/>
          </p:nvPr>
        </p:nvSpPr>
        <p:spPr>
          <a:xfrm>
            <a:off x="276715" y="2104372"/>
            <a:ext cx="4970296" cy="3870543"/>
          </a:xfrm>
        </p:spPr>
        <p:txBody>
          <a:bodyPr anchor="ctr">
            <a:normAutofit/>
          </a:bodyPr>
          <a:lstStyle/>
          <a:p>
            <a:pPr marL="0" indent="0">
              <a:buNone/>
            </a:pPr>
            <a:r>
              <a:rPr lang="en-GB" sz="2000" dirty="0"/>
              <a:t>An organisational chart is a visual diagram that shows:</a:t>
            </a:r>
          </a:p>
          <a:p>
            <a:pPr marL="0" indent="0">
              <a:buNone/>
            </a:pPr>
            <a:endParaRPr lang="en-GB" sz="2000" dirty="0"/>
          </a:p>
          <a:p>
            <a:pPr>
              <a:buFont typeface="Wingdings" panose="05000000000000000000" pitchFamily="2" charset="2"/>
              <a:buChar char="q"/>
            </a:pPr>
            <a:r>
              <a:rPr lang="en-GB" sz="2000" dirty="0"/>
              <a:t> Reporting relationships</a:t>
            </a:r>
          </a:p>
          <a:p>
            <a:pPr>
              <a:buFont typeface="Wingdings" panose="05000000000000000000" pitchFamily="2" charset="2"/>
              <a:buChar char="q"/>
            </a:pPr>
            <a:r>
              <a:rPr lang="en-GB" sz="2000" dirty="0"/>
              <a:t> Levels of authority</a:t>
            </a:r>
          </a:p>
          <a:p>
            <a:pPr>
              <a:buFont typeface="Wingdings" panose="05000000000000000000" pitchFamily="2" charset="2"/>
              <a:buChar char="q"/>
            </a:pPr>
            <a:r>
              <a:rPr lang="en-GB" sz="2000" dirty="0"/>
              <a:t> Communication flow </a:t>
            </a:r>
          </a:p>
          <a:p>
            <a:pPr marL="0" indent="0">
              <a:buNone/>
            </a:pPr>
            <a:endParaRPr lang="en-GB" sz="2000" b="1" dirty="0"/>
          </a:p>
        </p:txBody>
      </p:sp>
      <p:pic>
        <p:nvPicPr>
          <p:cNvPr id="5" name="Picture 4" descr="3D spheres connected with a red line">
            <a:extLst>
              <a:ext uri="{FF2B5EF4-FFF2-40B4-BE49-F238E27FC236}">
                <a16:creationId xmlns:a16="http://schemas.microsoft.com/office/drawing/2014/main" id="{A9FC9B36-4CB7-C545-217B-D6966A8048D1}"/>
              </a:ext>
            </a:extLst>
          </p:cNvPr>
          <p:cNvPicPr>
            <a:picLocks noChangeAspect="1"/>
          </p:cNvPicPr>
          <p:nvPr/>
        </p:nvPicPr>
        <p:blipFill>
          <a:blip r:embed="rId2"/>
          <a:srcRect l="19572" r="13687"/>
          <a:stretch>
            <a:fillRect/>
          </a:stretch>
        </p:blipFill>
        <p:spPr>
          <a:xfrm>
            <a:off x="6096000" y="1"/>
            <a:ext cx="6102825" cy="6858000"/>
          </a:xfrm>
          <a:prstGeom prst="rect">
            <a:avLst/>
          </a:prstGeom>
        </p:spPr>
      </p:pic>
    </p:spTree>
    <p:extLst>
      <p:ext uri="{BB962C8B-B14F-4D97-AF65-F5344CB8AC3E}">
        <p14:creationId xmlns:p14="http://schemas.microsoft.com/office/powerpoint/2010/main" val="8159395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180DE-96C0-1AE1-7F16-BDE5D83D887A}"/>
              </a:ext>
            </a:extLst>
          </p:cNvPr>
          <p:cNvSpPr>
            <a:spLocks noGrp="1"/>
          </p:cNvSpPr>
          <p:nvPr>
            <p:ph type="title"/>
          </p:nvPr>
        </p:nvSpPr>
        <p:spPr>
          <a:xfrm>
            <a:off x="640080" y="325369"/>
            <a:ext cx="4368602" cy="1956841"/>
          </a:xfrm>
        </p:spPr>
        <p:txBody>
          <a:bodyPr anchor="b">
            <a:normAutofit/>
          </a:bodyPr>
          <a:lstStyle/>
          <a:p>
            <a:r>
              <a:rPr lang="en-GB" sz="5400" b="1">
                <a:latin typeface="Arial Nova" panose="020B0504020202020204" pitchFamily="34" charset="0"/>
              </a:rPr>
              <a:t>Why is it Important?</a:t>
            </a:r>
          </a:p>
        </p:txBody>
      </p:sp>
      <p:sp>
        <p:nvSpPr>
          <p:cNvPr id="3" name="Content Placeholder 2">
            <a:extLst>
              <a:ext uri="{FF2B5EF4-FFF2-40B4-BE49-F238E27FC236}">
                <a16:creationId xmlns:a16="http://schemas.microsoft.com/office/drawing/2014/main" id="{8CDE4851-1877-9DE0-1D07-024DF0A62E79}"/>
              </a:ext>
            </a:extLst>
          </p:cNvPr>
          <p:cNvSpPr>
            <a:spLocks noGrp="1"/>
          </p:cNvSpPr>
          <p:nvPr>
            <p:ph idx="1"/>
          </p:nvPr>
        </p:nvSpPr>
        <p:spPr>
          <a:xfrm>
            <a:off x="370592" y="3135946"/>
            <a:ext cx="4570518" cy="3497086"/>
          </a:xfrm>
        </p:spPr>
        <p:txBody>
          <a:bodyPr>
            <a:normAutofit/>
          </a:bodyPr>
          <a:lstStyle/>
          <a:p>
            <a:pPr>
              <a:buFont typeface="Wingdings" panose="05000000000000000000" pitchFamily="2" charset="2"/>
              <a:buChar char="ü"/>
            </a:pPr>
            <a:r>
              <a:rPr lang="en-GB" sz="2200" dirty="0"/>
              <a:t> Clarifies roles and responsibilities </a:t>
            </a:r>
          </a:p>
          <a:p>
            <a:pPr>
              <a:buFont typeface="Wingdings" panose="05000000000000000000" pitchFamily="2" charset="2"/>
              <a:buChar char="ü"/>
            </a:pPr>
            <a:r>
              <a:rPr lang="en-GB" sz="2200" dirty="0"/>
              <a:t> Improves communication</a:t>
            </a:r>
          </a:p>
          <a:p>
            <a:pPr>
              <a:buFont typeface="Wingdings" panose="05000000000000000000" pitchFamily="2" charset="2"/>
              <a:buChar char="ü"/>
            </a:pPr>
            <a:r>
              <a:rPr lang="en-GB" sz="2200" dirty="0"/>
              <a:t> Avoids conflict and confusion</a:t>
            </a:r>
          </a:p>
          <a:p>
            <a:pPr>
              <a:buFont typeface="Wingdings" panose="05000000000000000000" pitchFamily="2" charset="2"/>
              <a:buChar char="ü"/>
            </a:pPr>
            <a:r>
              <a:rPr lang="en-GB" sz="2200" dirty="0"/>
              <a:t> Increases efficiency</a:t>
            </a:r>
          </a:p>
          <a:p>
            <a:pPr>
              <a:buFont typeface="Wingdings" panose="05000000000000000000" pitchFamily="2" charset="2"/>
              <a:buChar char="ü"/>
            </a:pPr>
            <a:r>
              <a:rPr lang="en-GB" sz="2200" dirty="0"/>
              <a:t> Helps achieve business goal</a:t>
            </a:r>
          </a:p>
          <a:p>
            <a:pPr marL="0" indent="0">
              <a:buNone/>
            </a:pPr>
            <a:endParaRPr lang="en-GB" sz="2200" dirty="0"/>
          </a:p>
          <a:p>
            <a:pPr marL="0" indent="0">
              <a:buNone/>
            </a:pPr>
            <a:r>
              <a:rPr lang="en-GB" sz="2200" dirty="0"/>
              <a:t>Stephen P. Robbins &amp; Mary Coulter</a:t>
            </a:r>
          </a:p>
        </p:txBody>
      </p:sp>
      <p:pic>
        <p:nvPicPr>
          <p:cNvPr id="5" name="Picture 4">
            <a:extLst>
              <a:ext uri="{FF2B5EF4-FFF2-40B4-BE49-F238E27FC236}">
                <a16:creationId xmlns:a16="http://schemas.microsoft.com/office/drawing/2014/main" id="{128C11A5-6479-B1FA-79CB-82BFCD7F6265}"/>
              </a:ext>
            </a:extLst>
          </p:cNvPr>
          <p:cNvPicPr>
            <a:picLocks noChangeAspect="1"/>
          </p:cNvPicPr>
          <p:nvPr/>
        </p:nvPicPr>
        <p:blipFill>
          <a:blip r:embed="rId2"/>
          <a:srcRect l="10022" r="33558"/>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9511313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C7B76-FD9E-C93E-C402-48C24D8ABD01}"/>
              </a:ext>
            </a:extLst>
          </p:cNvPr>
          <p:cNvSpPr>
            <a:spLocks noGrp="1"/>
          </p:cNvSpPr>
          <p:nvPr>
            <p:ph type="title"/>
          </p:nvPr>
        </p:nvSpPr>
        <p:spPr>
          <a:xfrm>
            <a:off x="1265673" y="-56356"/>
            <a:ext cx="10515600" cy="1325563"/>
          </a:xfrm>
        </p:spPr>
        <p:txBody>
          <a:bodyPr>
            <a:normAutofit/>
          </a:bodyPr>
          <a:lstStyle/>
          <a:p>
            <a:r>
              <a:rPr lang="en-GB" sz="2800" b="1" dirty="0">
                <a:latin typeface="Arial Nova" panose="020B0504020202020204" pitchFamily="34" charset="0"/>
              </a:rPr>
              <a:t>The Six Key Elements of Organisational Design</a:t>
            </a:r>
          </a:p>
        </p:txBody>
      </p:sp>
      <p:sp>
        <p:nvSpPr>
          <p:cNvPr id="3" name="Text Placeholder 2">
            <a:extLst>
              <a:ext uri="{FF2B5EF4-FFF2-40B4-BE49-F238E27FC236}">
                <a16:creationId xmlns:a16="http://schemas.microsoft.com/office/drawing/2014/main" id="{946CFEB7-4C5C-1CDA-2490-13EFC02C5A2D}"/>
              </a:ext>
            </a:extLst>
          </p:cNvPr>
          <p:cNvSpPr>
            <a:spLocks noGrp="1"/>
          </p:cNvSpPr>
          <p:nvPr>
            <p:ph type="body" idx="1"/>
          </p:nvPr>
        </p:nvSpPr>
        <p:spPr>
          <a:xfrm>
            <a:off x="799034" y="606425"/>
            <a:ext cx="5157787" cy="823912"/>
          </a:xfrm>
        </p:spPr>
        <p:txBody>
          <a:bodyPr/>
          <a:lstStyle/>
          <a:p>
            <a:r>
              <a:rPr lang="en-GB" dirty="0"/>
              <a:t>Element</a:t>
            </a:r>
          </a:p>
        </p:txBody>
      </p:sp>
      <p:sp>
        <p:nvSpPr>
          <p:cNvPr id="4" name="Content Placeholder 3">
            <a:extLst>
              <a:ext uri="{FF2B5EF4-FFF2-40B4-BE49-F238E27FC236}">
                <a16:creationId xmlns:a16="http://schemas.microsoft.com/office/drawing/2014/main" id="{1F17175C-167B-38AC-854E-475CCE7F252E}"/>
              </a:ext>
            </a:extLst>
          </p:cNvPr>
          <p:cNvSpPr>
            <a:spLocks noGrp="1"/>
          </p:cNvSpPr>
          <p:nvPr>
            <p:ph sz="half" idx="2"/>
          </p:nvPr>
        </p:nvSpPr>
        <p:spPr>
          <a:xfrm>
            <a:off x="384456" y="1247717"/>
            <a:ext cx="3306871" cy="4918291"/>
          </a:xfrm>
        </p:spPr>
        <p:txBody>
          <a:bodyPr>
            <a:normAutofit/>
          </a:bodyPr>
          <a:lstStyle/>
          <a:p>
            <a:pPr marL="0" indent="0">
              <a:buNone/>
            </a:pPr>
            <a:endParaRPr lang="en-GB" sz="1800" dirty="0"/>
          </a:p>
          <a:p>
            <a:pPr marL="342900" indent="-342900">
              <a:buFont typeface="+mj-lt"/>
              <a:buAutoNum type="arabicPeriod"/>
            </a:pPr>
            <a:r>
              <a:rPr lang="en-GB" sz="1800" b="1" dirty="0"/>
              <a:t>Work Specialisation</a:t>
            </a:r>
          </a:p>
          <a:p>
            <a:pPr marL="342900" indent="-342900">
              <a:buFont typeface="+mj-lt"/>
              <a:buAutoNum type="arabicPeriod"/>
            </a:pPr>
            <a:endParaRPr lang="en-GB" sz="1800" b="1" dirty="0"/>
          </a:p>
          <a:p>
            <a:pPr marL="342900" indent="-342900">
              <a:buFont typeface="+mj-lt"/>
              <a:buAutoNum type="arabicPeriod"/>
            </a:pPr>
            <a:r>
              <a:rPr lang="en-GB" sz="1800" b="1" dirty="0"/>
              <a:t>Departmentalisation</a:t>
            </a:r>
          </a:p>
          <a:p>
            <a:pPr marL="342900" indent="-342900">
              <a:buFont typeface="+mj-lt"/>
              <a:buAutoNum type="arabicPeriod"/>
            </a:pPr>
            <a:endParaRPr lang="en-GB" sz="1800" b="1" dirty="0"/>
          </a:p>
          <a:p>
            <a:pPr marL="342900" indent="-342900">
              <a:buFont typeface="+mj-lt"/>
              <a:buAutoNum type="arabicPeriod"/>
            </a:pPr>
            <a:r>
              <a:rPr lang="en-GB" sz="1800" b="1" dirty="0"/>
              <a:t>Chain of Command</a:t>
            </a:r>
          </a:p>
          <a:p>
            <a:pPr marL="342900" indent="-342900">
              <a:buFont typeface="+mj-lt"/>
              <a:buAutoNum type="arabicPeriod"/>
            </a:pPr>
            <a:endParaRPr lang="en-GB" sz="1800" b="1" dirty="0"/>
          </a:p>
          <a:p>
            <a:pPr marL="342900" indent="-342900">
              <a:buFont typeface="+mj-lt"/>
              <a:buAutoNum type="arabicPeriod"/>
            </a:pPr>
            <a:r>
              <a:rPr lang="en-GB" sz="1800" b="1" dirty="0"/>
              <a:t>Span of Control</a:t>
            </a:r>
          </a:p>
          <a:p>
            <a:pPr marL="342900" indent="-342900">
              <a:buFont typeface="+mj-lt"/>
              <a:buAutoNum type="arabicPeriod"/>
            </a:pPr>
            <a:endParaRPr lang="en-GB" sz="1800" b="1" dirty="0"/>
          </a:p>
          <a:p>
            <a:pPr marL="342900" indent="-342900">
              <a:buFont typeface="+mj-lt"/>
              <a:buAutoNum type="arabicPeriod"/>
            </a:pPr>
            <a:r>
              <a:rPr lang="en-GB" sz="1800" b="1" dirty="0"/>
              <a:t>Centralisation and Decentralisation</a:t>
            </a:r>
          </a:p>
          <a:p>
            <a:pPr marL="342900" indent="-342900">
              <a:buFont typeface="+mj-lt"/>
              <a:buAutoNum type="arabicPeriod"/>
            </a:pPr>
            <a:endParaRPr lang="en-GB" sz="1800" b="1" dirty="0"/>
          </a:p>
          <a:p>
            <a:pPr marL="342900" indent="-342900">
              <a:buFont typeface="+mj-lt"/>
              <a:buAutoNum type="arabicPeriod"/>
            </a:pPr>
            <a:r>
              <a:rPr lang="en-GB" sz="1800" b="1" dirty="0"/>
              <a:t>Formalisation</a:t>
            </a:r>
          </a:p>
          <a:p>
            <a:pPr marL="342900" indent="-342900">
              <a:buFont typeface="+mj-lt"/>
              <a:buAutoNum type="arabicPeriod"/>
            </a:pPr>
            <a:endParaRPr lang="en-GB" sz="1800" b="1" dirty="0"/>
          </a:p>
          <a:p>
            <a:pPr marL="342900" indent="-342900">
              <a:buFont typeface="+mj-lt"/>
              <a:buAutoNum type="arabicPeriod"/>
            </a:pPr>
            <a:endParaRPr lang="en-GB" sz="1800" b="1" dirty="0"/>
          </a:p>
        </p:txBody>
      </p:sp>
      <p:sp>
        <p:nvSpPr>
          <p:cNvPr id="5" name="Text Placeholder 4">
            <a:extLst>
              <a:ext uri="{FF2B5EF4-FFF2-40B4-BE49-F238E27FC236}">
                <a16:creationId xmlns:a16="http://schemas.microsoft.com/office/drawing/2014/main" id="{C54FFF48-E6AA-F624-397A-307B536D2E67}"/>
              </a:ext>
            </a:extLst>
          </p:cNvPr>
          <p:cNvSpPr>
            <a:spLocks noGrp="1"/>
          </p:cNvSpPr>
          <p:nvPr>
            <p:ph type="body" sz="quarter" idx="3"/>
          </p:nvPr>
        </p:nvSpPr>
        <p:spPr>
          <a:xfrm>
            <a:off x="6083299" y="682773"/>
            <a:ext cx="5183188" cy="823912"/>
          </a:xfrm>
        </p:spPr>
        <p:txBody>
          <a:bodyPr/>
          <a:lstStyle/>
          <a:p>
            <a:r>
              <a:rPr lang="en-GB" dirty="0"/>
              <a:t>Description</a:t>
            </a:r>
          </a:p>
        </p:txBody>
      </p:sp>
      <p:graphicFrame>
        <p:nvGraphicFramePr>
          <p:cNvPr id="10" name="Content Placeholder 7">
            <a:extLst>
              <a:ext uri="{FF2B5EF4-FFF2-40B4-BE49-F238E27FC236}">
                <a16:creationId xmlns:a16="http://schemas.microsoft.com/office/drawing/2014/main" id="{D3475C10-1B20-A355-895B-35E2B92DC425}"/>
              </a:ext>
            </a:extLst>
          </p:cNvPr>
          <p:cNvGraphicFramePr>
            <a:graphicFrameLocks noGrp="1"/>
          </p:cNvGraphicFramePr>
          <p:nvPr>
            <p:ph sz="quarter" idx="4"/>
          </p:nvPr>
        </p:nvGraphicFramePr>
        <p:xfrm>
          <a:off x="3631329" y="1627304"/>
          <a:ext cx="7635158" cy="49960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72659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A1DAFF-796A-046F-F573-E312E241976A}"/>
              </a:ext>
            </a:extLst>
          </p:cNvPr>
          <p:cNvSpPr>
            <a:spLocks noGrp="1"/>
          </p:cNvSpPr>
          <p:nvPr>
            <p:ph type="title"/>
          </p:nvPr>
        </p:nvSpPr>
        <p:spPr>
          <a:xfrm>
            <a:off x="838200" y="673770"/>
            <a:ext cx="3220329" cy="2027227"/>
          </a:xfrm>
        </p:spPr>
        <p:txBody>
          <a:bodyPr anchor="t">
            <a:normAutofit/>
          </a:bodyPr>
          <a:lstStyle/>
          <a:p>
            <a:r>
              <a:rPr lang="en-GB" sz="4600" b="1">
                <a:solidFill>
                  <a:srgbClr val="FFFFFF"/>
                </a:solidFill>
                <a:latin typeface="Arial Nova" panose="020B0504020202020204" pitchFamily="34" charset="0"/>
              </a:rPr>
              <a:t>Functional structure </a:t>
            </a:r>
          </a:p>
        </p:txBody>
      </p:sp>
      <p:graphicFrame>
        <p:nvGraphicFramePr>
          <p:cNvPr id="5" name="Content Placeholder 2">
            <a:extLst>
              <a:ext uri="{FF2B5EF4-FFF2-40B4-BE49-F238E27FC236}">
                <a16:creationId xmlns:a16="http://schemas.microsoft.com/office/drawing/2014/main" id="{5A3A3754-E1A7-0AB9-5F1E-6023A13118B0}"/>
              </a:ext>
            </a:extLst>
          </p:cNvPr>
          <p:cNvGraphicFramePr>
            <a:graphicFrameLocks noGrp="1"/>
          </p:cNvGraphicFramePr>
          <p:nvPr>
            <p:ph idx="1"/>
            <p:extLst>
              <p:ext uri="{D42A27DB-BD31-4B8C-83A1-F6EECF244321}">
                <p14:modId xmlns:p14="http://schemas.microsoft.com/office/powerpoint/2010/main" val="2158812460"/>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30911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C8D5C-C4A5-B1EB-37FD-024DF195C9EB}"/>
              </a:ext>
            </a:extLst>
          </p:cNvPr>
          <p:cNvSpPr>
            <a:spLocks noGrp="1"/>
          </p:cNvSpPr>
          <p:nvPr>
            <p:ph type="title"/>
          </p:nvPr>
        </p:nvSpPr>
        <p:spPr>
          <a:xfrm>
            <a:off x="838200" y="177234"/>
            <a:ext cx="10515600" cy="1325563"/>
          </a:xfrm>
        </p:spPr>
        <p:txBody>
          <a:bodyPr>
            <a:normAutofit/>
          </a:bodyPr>
          <a:lstStyle/>
          <a:p>
            <a:r>
              <a:rPr lang="en-GB" sz="2800" b="1" dirty="0">
                <a:latin typeface="Arial Nova" panose="020B0504020202020204" pitchFamily="34" charset="0"/>
              </a:rPr>
              <a:t>Organisation Functional Chart</a:t>
            </a:r>
          </a:p>
        </p:txBody>
      </p:sp>
      <p:sp>
        <p:nvSpPr>
          <p:cNvPr id="3" name="Rectangle: Rounded Corners 2">
            <a:extLst>
              <a:ext uri="{FF2B5EF4-FFF2-40B4-BE49-F238E27FC236}">
                <a16:creationId xmlns:a16="http://schemas.microsoft.com/office/drawing/2014/main" id="{E080A180-E2A6-89C2-5DAB-D143687E85E2}"/>
              </a:ext>
            </a:extLst>
          </p:cNvPr>
          <p:cNvSpPr/>
          <p:nvPr/>
        </p:nvSpPr>
        <p:spPr>
          <a:xfrm>
            <a:off x="4246323" y="1502798"/>
            <a:ext cx="3657600" cy="10024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CEO / Owner</a:t>
            </a:r>
          </a:p>
        </p:txBody>
      </p:sp>
      <p:cxnSp>
        <p:nvCxnSpPr>
          <p:cNvPr id="5" name="Straight Connector 4">
            <a:extLst>
              <a:ext uri="{FF2B5EF4-FFF2-40B4-BE49-F238E27FC236}">
                <a16:creationId xmlns:a16="http://schemas.microsoft.com/office/drawing/2014/main" id="{90C41F99-7B3B-4C46-93EA-C95EB2E91CA9}"/>
              </a:ext>
            </a:extLst>
          </p:cNvPr>
          <p:cNvCxnSpPr>
            <a:cxnSpLocks/>
          </p:cNvCxnSpPr>
          <p:nvPr/>
        </p:nvCxnSpPr>
        <p:spPr>
          <a:xfrm>
            <a:off x="4471792" y="2505206"/>
            <a:ext cx="0" cy="826717"/>
          </a:xfrm>
          <a:prstGeom prst="line">
            <a:avLst/>
          </a:prstGeom>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2B72CE9D-F92C-D5A6-09B4-9DCAB0BF749A}"/>
              </a:ext>
            </a:extLst>
          </p:cNvPr>
          <p:cNvCxnSpPr>
            <a:cxnSpLocks/>
          </p:cNvCxnSpPr>
          <p:nvPr/>
        </p:nvCxnSpPr>
        <p:spPr>
          <a:xfrm>
            <a:off x="2129425" y="3331923"/>
            <a:ext cx="2342367"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04C069B0-C255-622E-7A77-95CD2CB8D529}"/>
              </a:ext>
            </a:extLst>
          </p:cNvPr>
          <p:cNvCxnSpPr>
            <a:cxnSpLocks/>
          </p:cNvCxnSpPr>
          <p:nvPr/>
        </p:nvCxnSpPr>
        <p:spPr>
          <a:xfrm flipH="1">
            <a:off x="1252603" y="3331923"/>
            <a:ext cx="876822"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A45D0FBE-DB7E-B948-9C0E-0BD8FEF885FD}"/>
              </a:ext>
            </a:extLst>
          </p:cNvPr>
          <p:cNvCxnSpPr/>
          <p:nvPr/>
        </p:nvCxnSpPr>
        <p:spPr>
          <a:xfrm>
            <a:off x="1252603" y="3331923"/>
            <a:ext cx="0" cy="801666"/>
          </a:xfrm>
          <a:prstGeom prst="line">
            <a:avLst/>
          </a:prstGeom>
        </p:spPr>
        <p:style>
          <a:lnRef idx="2">
            <a:schemeClr val="accent1"/>
          </a:lnRef>
          <a:fillRef idx="0">
            <a:schemeClr val="accent1"/>
          </a:fillRef>
          <a:effectRef idx="1">
            <a:schemeClr val="accent1"/>
          </a:effectRef>
          <a:fontRef idx="minor">
            <a:schemeClr val="tx1"/>
          </a:fontRef>
        </p:style>
      </p:cxnSp>
      <p:sp>
        <p:nvSpPr>
          <p:cNvPr id="16" name="Rectangle: Rounded Corners 15">
            <a:extLst>
              <a:ext uri="{FF2B5EF4-FFF2-40B4-BE49-F238E27FC236}">
                <a16:creationId xmlns:a16="http://schemas.microsoft.com/office/drawing/2014/main" id="{D7FCE316-57A1-42FD-CC04-18F01F47B477}"/>
              </a:ext>
            </a:extLst>
          </p:cNvPr>
          <p:cNvSpPr/>
          <p:nvPr/>
        </p:nvSpPr>
        <p:spPr>
          <a:xfrm>
            <a:off x="154490" y="4171165"/>
            <a:ext cx="2442576" cy="78912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Hair Dept </a:t>
            </a:r>
          </a:p>
          <a:p>
            <a:pPr algn="ctr"/>
            <a:r>
              <a:rPr lang="en-GB" dirty="0"/>
              <a:t>Manager</a:t>
            </a:r>
          </a:p>
        </p:txBody>
      </p:sp>
      <p:cxnSp>
        <p:nvCxnSpPr>
          <p:cNvPr id="18" name="Straight Connector 17">
            <a:extLst>
              <a:ext uri="{FF2B5EF4-FFF2-40B4-BE49-F238E27FC236}">
                <a16:creationId xmlns:a16="http://schemas.microsoft.com/office/drawing/2014/main" id="{E0539497-47E0-EBDD-CF31-149866164ED6}"/>
              </a:ext>
            </a:extLst>
          </p:cNvPr>
          <p:cNvCxnSpPr>
            <a:cxnSpLocks/>
          </p:cNvCxnSpPr>
          <p:nvPr/>
        </p:nvCxnSpPr>
        <p:spPr>
          <a:xfrm>
            <a:off x="4471792" y="3331923"/>
            <a:ext cx="0" cy="801666"/>
          </a:xfrm>
          <a:prstGeom prst="line">
            <a:avLst/>
          </a:prstGeom>
        </p:spPr>
        <p:style>
          <a:lnRef idx="2">
            <a:schemeClr val="accent1"/>
          </a:lnRef>
          <a:fillRef idx="0">
            <a:schemeClr val="accent1"/>
          </a:fillRef>
          <a:effectRef idx="1">
            <a:schemeClr val="accent1"/>
          </a:effectRef>
          <a:fontRef idx="minor">
            <a:schemeClr val="tx1"/>
          </a:fontRef>
        </p:style>
      </p:cxnSp>
      <p:sp>
        <p:nvSpPr>
          <p:cNvPr id="21" name="Rectangle: Rounded Corners 20">
            <a:extLst>
              <a:ext uri="{FF2B5EF4-FFF2-40B4-BE49-F238E27FC236}">
                <a16:creationId xmlns:a16="http://schemas.microsoft.com/office/drawing/2014/main" id="{6222DE4A-1DDF-4D43-DB61-685CEA30184A}"/>
              </a:ext>
            </a:extLst>
          </p:cNvPr>
          <p:cNvSpPr/>
          <p:nvPr/>
        </p:nvSpPr>
        <p:spPr>
          <a:xfrm>
            <a:off x="3068878" y="4158640"/>
            <a:ext cx="2630464" cy="76406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Beauty Dept</a:t>
            </a:r>
          </a:p>
          <a:p>
            <a:pPr algn="ctr"/>
            <a:r>
              <a:rPr lang="en-GB" dirty="0"/>
              <a:t>Managers</a:t>
            </a:r>
          </a:p>
        </p:txBody>
      </p:sp>
      <p:cxnSp>
        <p:nvCxnSpPr>
          <p:cNvPr id="27" name="Straight Connector 26">
            <a:extLst>
              <a:ext uri="{FF2B5EF4-FFF2-40B4-BE49-F238E27FC236}">
                <a16:creationId xmlns:a16="http://schemas.microsoft.com/office/drawing/2014/main" id="{F4856CE1-7518-D864-4B76-79013D9BD33E}"/>
              </a:ext>
            </a:extLst>
          </p:cNvPr>
          <p:cNvCxnSpPr/>
          <p:nvPr/>
        </p:nvCxnSpPr>
        <p:spPr>
          <a:xfrm>
            <a:off x="7665929" y="2505206"/>
            <a:ext cx="0" cy="826717"/>
          </a:xfrm>
          <a:prstGeom prst="line">
            <a:avLst/>
          </a:prstGeom>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BC6C8C1F-47C5-CB81-CDD5-EE8B024364EA}"/>
              </a:ext>
            </a:extLst>
          </p:cNvPr>
          <p:cNvCxnSpPr/>
          <p:nvPr/>
        </p:nvCxnSpPr>
        <p:spPr>
          <a:xfrm>
            <a:off x="7665929" y="3331923"/>
            <a:ext cx="3131507"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F1B63FD6-5CAD-A43C-2DBB-71C73AE2B579}"/>
              </a:ext>
            </a:extLst>
          </p:cNvPr>
          <p:cNvCxnSpPr/>
          <p:nvPr/>
        </p:nvCxnSpPr>
        <p:spPr>
          <a:xfrm>
            <a:off x="10797436" y="3331923"/>
            <a:ext cx="0" cy="801666"/>
          </a:xfrm>
          <a:prstGeom prst="line">
            <a:avLst/>
          </a:prstGeom>
        </p:spPr>
        <p:style>
          <a:lnRef idx="2">
            <a:schemeClr val="accent1"/>
          </a:lnRef>
          <a:fillRef idx="0">
            <a:schemeClr val="accent1"/>
          </a:fillRef>
          <a:effectRef idx="1">
            <a:schemeClr val="accent1"/>
          </a:effectRef>
          <a:fontRef idx="minor">
            <a:schemeClr val="tx1"/>
          </a:fontRef>
        </p:style>
      </p:cxnSp>
      <p:sp>
        <p:nvSpPr>
          <p:cNvPr id="33" name="Rectangle: Rounded Corners 32">
            <a:extLst>
              <a:ext uri="{FF2B5EF4-FFF2-40B4-BE49-F238E27FC236}">
                <a16:creationId xmlns:a16="http://schemas.microsoft.com/office/drawing/2014/main" id="{E6EF2E23-846B-6737-BEB1-CDC731EEE207}"/>
              </a:ext>
            </a:extLst>
          </p:cNvPr>
          <p:cNvSpPr/>
          <p:nvPr/>
        </p:nvSpPr>
        <p:spPr>
          <a:xfrm>
            <a:off x="9676357" y="4158640"/>
            <a:ext cx="2242157" cy="76406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Finance Office</a:t>
            </a:r>
          </a:p>
        </p:txBody>
      </p:sp>
      <p:cxnSp>
        <p:nvCxnSpPr>
          <p:cNvPr id="35" name="Straight Connector 34">
            <a:extLst>
              <a:ext uri="{FF2B5EF4-FFF2-40B4-BE49-F238E27FC236}">
                <a16:creationId xmlns:a16="http://schemas.microsoft.com/office/drawing/2014/main" id="{2E534A04-3734-A589-184E-9F3F236B9EDF}"/>
              </a:ext>
            </a:extLst>
          </p:cNvPr>
          <p:cNvCxnSpPr>
            <a:cxnSpLocks/>
          </p:cNvCxnSpPr>
          <p:nvPr/>
        </p:nvCxnSpPr>
        <p:spPr>
          <a:xfrm>
            <a:off x="7665929" y="3331923"/>
            <a:ext cx="0" cy="826717"/>
          </a:xfrm>
          <a:prstGeom prst="line">
            <a:avLst/>
          </a:prstGeom>
        </p:spPr>
        <p:style>
          <a:lnRef idx="2">
            <a:schemeClr val="accent1"/>
          </a:lnRef>
          <a:fillRef idx="0">
            <a:schemeClr val="accent1"/>
          </a:fillRef>
          <a:effectRef idx="1">
            <a:schemeClr val="accent1"/>
          </a:effectRef>
          <a:fontRef idx="minor">
            <a:schemeClr val="tx1"/>
          </a:fontRef>
        </p:style>
      </p:cxnSp>
      <p:sp>
        <p:nvSpPr>
          <p:cNvPr id="37" name="Rectangle: Rounded Corners 36">
            <a:extLst>
              <a:ext uri="{FF2B5EF4-FFF2-40B4-BE49-F238E27FC236}">
                <a16:creationId xmlns:a16="http://schemas.microsoft.com/office/drawing/2014/main" id="{9C31A827-04E1-B954-77DB-C652626006F8}"/>
              </a:ext>
            </a:extLst>
          </p:cNvPr>
          <p:cNvSpPr/>
          <p:nvPr/>
        </p:nvSpPr>
        <p:spPr>
          <a:xfrm>
            <a:off x="6876795" y="4171165"/>
            <a:ext cx="2354887" cy="75154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Marketing </a:t>
            </a:r>
          </a:p>
          <a:p>
            <a:pPr algn="ctr"/>
            <a:r>
              <a:rPr lang="en-GB" dirty="0"/>
              <a:t>Officer</a:t>
            </a:r>
          </a:p>
        </p:txBody>
      </p:sp>
      <p:cxnSp>
        <p:nvCxnSpPr>
          <p:cNvPr id="39" name="Straight Connector 38">
            <a:extLst>
              <a:ext uri="{FF2B5EF4-FFF2-40B4-BE49-F238E27FC236}">
                <a16:creationId xmlns:a16="http://schemas.microsoft.com/office/drawing/2014/main" id="{6CE2D19B-E591-668B-F4F4-C017EA4513EB}"/>
              </a:ext>
            </a:extLst>
          </p:cNvPr>
          <p:cNvCxnSpPr>
            <a:cxnSpLocks/>
          </p:cNvCxnSpPr>
          <p:nvPr/>
        </p:nvCxnSpPr>
        <p:spPr>
          <a:xfrm>
            <a:off x="1801662" y="4960267"/>
            <a:ext cx="0" cy="814211"/>
          </a:xfrm>
          <a:prstGeom prst="line">
            <a:avLst/>
          </a:prstGeom>
        </p:spPr>
        <p:style>
          <a:lnRef idx="2">
            <a:schemeClr val="accent1"/>
          </a:lnRef>
          <a:fillRef idx="0">
            <a:schemeClr val="accent1"/>
          </a:fillRef>
          <a:effectRef idx="1">
            <a:schemeClr val="accent1"/>
          </a:effectRef>
          <a:fontRef idx="minor">
            <a:schemeClr val="tx1"/>
          </a:fontRef>
        </p:style>
      </p:cxnSp>
      <p:sp>
        <p:nvSpPr>
          <p:cNvPr id="40" name="Rectangle: Rounded Corners 39">
            <a:extLst>
              <a:ext uri="{FF2B5EF4-FFF2-40B4-BE49-F238E27FC236}">
                <a16:creationId xmlns:a16="http://schemas.microsoft.com/office/drawing/2014/main" id="{6BFAD9FD-36CE-5644-5D22-3F58F2E50D08}"/>
              </a:ext>
            </a:extLst>
          </p:cNvPr>
          <p:cNvSpPr/>
          <p:nvPr/>
        </p:nvSpPr>
        <p:spPr>
          <a:xfrm>
            <a:off x="707723" y="5736919"/>
            <a:ext cx="2442571" cy="78912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Stylish</a:t>
            </a:r>
          </a:p>
          <a:p>
            <a:pPr algn="ctr"/>
            <a:r>
              <a:rPr lang="en-GB" dirty="0"/>
              <a:t>Assistants</a:t>
            </a:r>
          </a:p>
        </p:txBody>
      </p:sp>
      <p:cxnSp>
        <p:nvCxnSpPr>
          <p:cNvPr id="44" name="Straight Connector 43">
            <a:extLst>
              <a:ext uri="{FF2B5EF4-FFF2-40B4-BE49-F238E27FC236}">
                <a16:creationId xmlns:a16="http://schemas.microsoft.com/office/drawing/2014/main" id="{FB91EF28-5521-F3EF-58DB-82DD0E4DBB63}"/>
              </a:ext>
            </a:extLst>
          </p:cNvPr>
          <p:cNvCxnSpPr>
            <a:cxnSpLocks/>
          </p:cNvCxnSpPr>
          <p:nvPr/>
        </p:nvCxnSpPr>
        <p:spPr>
          <a:xfrm>
            <a:off x="5386192" y="4960267"/>
            <a:ext cx="0" cy="952018"/>
          </a:xfrm>
          <a:prstGeom prst="line">
            <a:avLst/>
          </a:prstGeom>
        </p:spPr>
        <p:style>
          <a:lnRef idx="2">
            <a:schemeClr val="accent1"/>
          </a:lnRef>
          <a:fillRef idx="0">
            <a:schemeClr val="accent1"/>
          </a:fillRef>
          <a:effectRef idx="1">
            <a:schemeClr val="accent1"/>
          </a:effectRef>
          <a:fontRef idx="minor">
            <a:schemeClr val="tx1"/>
          </a:fontRef>
        </p:style>
      </p:cxnSp>
      <p:sp>
        <p:nvSpPr>
          <p:cNvPr id="45" name="Rectangle: Rounded Corners 44">
            <a:extLst>
              <a:ext uri="{FF2B5EF4-FFF2-40B4-BE49-F238E27FC236}">
                <a16:creationId xmlns:a16="http://schemas.microsoft.com/office/drawing/2014/main" id="{8E24638F-C7E3-66C6-A86D-D16C136CBFEC}"/>
              </a:ext>
            </a:extLst>
          </p:cNvPr>
          <p:cNvSpPr/>
          <p:nvPr/>
        </p:nvSpPr>
        <p:spPr>
          <a:xfrm>
            <a:off x="4622104" y="5736919"/>
            <a:ext cx="2630464" cy="76406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Beauticians</a:t>
            </a:r>
          </a:p>
          <a:p>
            <a:pPr algn="ctr"/>
            <a:r>
              <a:rPr lang="en-GB" dirty="0"/>
              <a:t>Therapists</a:t>
            </a:r>
          </a:p>
        </p:txBody>
      </p:sp>
      <p:sp>
        <p:nvSpPr>
          <p:cNvPr id="4" name="TextBox 3">
            <a:extLst>
              <a:ext uri="{FF2B5EF4-FFF2-40B4-BE49-F238E27FC236}">
                <a16:creationId xmlns:a16="http://schemas.microsoft.com/office/drawing/2014/main" id="{AAB07C58-D17B-83C6-2A76-2A7CE59C6391}"/>
              </a:ext>
            </a:extLst>
          </p:cNvPr>
          <p:cNvSpPr txBox="1"/>
          <p:nvPr/>
        </p:nvSpPr>
        <p:spPr>
          <a:xfrm>
            <a:off x="7751530" y="5912285"/>
            <a:ext cx="4440470" cy="646331"/>
          </a:xfrm>
          <a:prstGeom prst="rect">
            <a:avLst/>
          </a:prstGeom>
          <a:noFill/>
        </p:spPr>
        <p:txBody>
          <a:bodyPr wrap="square" rtlCol="0">
            <a:spAutoFit/>
          </a:bodyPr>
          <a:lstStyle/>
          <a:p>
            <a:r>
              <a:rPr lang="en-GB" dirty="0"/>
              <a:t>Adapted from: Robbins and coulter (2021, p.310)</a:t>
            </a:r>
          </a:p>
        </p:txBody>
      </p:sp>
    </p:spTree>
    <p:extLst>
      <p:ext uri="{BB962C8B-B14F-4D97-AF65-F5344CB8AC3E}">
        <p14:creationId xmlns:p14="http://schemas.microsoft.com/office/powerpoint/2010/main" val="32445098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A81FC05-09BB-D0CF-2840-B51BC2240D65}"/>
              </a:ext>
            </a:extLst>
          </p:cNvPr>
          <p:cNvSpPr>
            <a:spLocks noGrp="1"/>
          </p:cNvSpPr>
          <p:nvPr>
            <p:ph type="body" idx="1"/>
          </p:nvPr>
        </p:nvSpPr>
        <p:spPr>
          <a:xfrm>
            <a:off x="664423" y="256381"/>
            <a:ext cx="5157787" cy="823912"/>
          </a:xfrm>
        </p:spPr>
        <p:txBody>
          <a:bodyPr>
            <a:normAutofit/>
          </a:bodyPr>
          <a:lstStyle/>
          <a:p>
            <a:r>
              <a:rPr lang="en-GB" sz="2800" dirty="0">
                <a:latin typeface="Arial Nova" panose="020B0504020202020204" pitchFamily="34" charset="0"/>
              </a:rPr>
              <a:t>Advantages:</a:t>
            </a:r>
          </a:p>
        </p:txBody>
      </p:sp>
      <p:graphicFrame>
        <p:nvGraphicFramePr>
          <p:cNvPr id="8" name="Content Placeholder 3">
            <a:extLst>
              <a:ext uri="{FF2B5EF4-FFF2-40B4-BE49-F238E27FC236}">
                <a16:creationId xmlns:a16="http://schemas.microsoft.com/office/drawing/2014/main" id="{45D5F142-FBB2-2186-7754-4CF9EDA7658B}"/>
              </a:ext>
            </a:extLst>
          </p:cNvPr>
          <p:cNvGraphicFramePr>
            <a:graphicFrameLocks noGrp="1"/>
          </p:cNvGraphicFramePr>
          <p:nvPr>
            <p:ph sz="half" idx="2"/>
            <p:extLst>
              <p:ext uri="{D42A27DB-BD31-4B8C-83A1-F6EECF244321}">
                <p14:modId xmlns:p14="http://schemas.microsoft.com/office/powerpoint/2010/main" val="196704962"/>
              </p:ext>
            </p:extLst>
          </p:nvPr>
        </p:nvGraphicFramePr>
        <p:xfrm>
          <a:off x="551690" y="1586706"/>
          <a:ext cx="5157787" cy="3684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7B0A0D77-C99F-AE99-D914-44896569CCD9}"/>
              </a:ext>
            </a:extLst>
          </p:cNvPr>
          <p:cNvSpPr>
            <a:spLocks noGrp="1"/>
          </p:cNvSpPr>
          <p:nvPr>
            <p:ph type="body" sz="quarter" idx="3"/>
          </p:nvPr>
        </p:nvSpPr>
        <p:spPr>
          <a:xfrm>
            <a:off x="6172200" y="256381"/>
            <a:ext cx="5183188" cy="823912"/>
          </a:xfrm>
        </p:spPr>
        <p:txBody>
          <a:bodyPr>
            <a:normAutofit/>
          </a:bodyPr>
          <a:lstStyle/>
          <a:p>
            <a:r>
              <a:rPr lang="en-GB" sz="2800" dirty="0"/>
              <a:t>Disadvantages:</a:t>
            </a:r>
          </a:p>
        </p:txBody>
      </p:sp>
      <p:sp>
        <p:nvSpPr>
          <p:cNvPr id="6" name="Content Placeholder 5">
            <a:extLst>
              <a:ext uri="{FF2B5EF4-FFF2-40B4-BE49-F238E27FC236}">
                <a16:creationId xmlns:a16="http://schemas.microsoft.com/office/drawing/2014/main" id="{3EA66FB1-CA23-0A0B-62AF-3B472136C123}"/>
              </a:ext>
            </a:extLst>
          </p:cNvPr>
          <p:cNvSpPr>
            <a:spLocks noGrp="1"/>
          </p:cNvSpPr>
          <p:nvPr>
            <p:ph sz="quarter" idx="4"/>
          </p:nvPr>
        </p:nvSpPr>
        <p:spPr>
          <a:xfrm>
            <a:off x="6096000" y="1586706"/>
            <a:ext cx="5183188" cy="3684588"/>
          </a:xfrm>
        </p:spPr>
        <p:txBody>
          <a:bodyPr>
            <a:normAutofit/>
          </a:bodyPr>
          <a:lstStyle/>
          <a:p>
            <a:pPr>
              <a:buFont typeface="Wingdings" panose="05000000000000000000" pitchFamily="2" charset="2"/>
              <a:buChar char="v"/>
            </a:pPr>
            <a:r>
              <a:rPr lang="en-GB" sz="1800" dirty="0">
                <a:latin typeface="Arial Nova" panose="020B0504020202020204" pitchFamily="34" charset="0"/>
              </a:rPr>
              <a:t> Poor inter- department communication</a:t>
            </a:r>
          </a:p>
          <a:p>
            <a:pPr>
              <a:buFont typeface="Wingdings" panose="05000000000000000000" pitchFamily="2" charset="2"/>
              <a:buChar char="v"/>
            </a:pPr>
            <a:r>
              <a:rPr lang="en-GB" sz="1800" dirty="0">
                <a:latin typeface="Arial Nova" panose="020B0504020202020204" pitchFamily="34" charset="0"/>
              </a:rPr>
              <a:t> Slow decision-making</a:t>
            </a:r>
          </a:p>
          <a:p>
            <a:pPr>
              <a:buFont typeface="Wingdings" panose="05000000000000000000" pitchFamily="2" charset="2"/>
              <a:buChar char="v"/>
            </a:pPr>
            <a:r>
              <a:rPr lang="en-GB" sz="1800" dirty="0">
                <a:latin typeface="Arial Nova" panose="020B0504020202020204" pitchFamily="34" charset="0"/>
              </a:rPr>
              <a:t> Slow response to change the surrounding changes.</a:t>
            </a:r>
          </a:p>
        </p:txBody>
      </p:sp>
    </p:spTree>
    <p:extLst>
      <p:ext uri="{BB962C8B-B14F-4D97-AF65-F5344CB8AC3E}">
        <p14:creationId xmlns:p14="http://schemas.microsoft.com/office/powerpoint/2010/main" val="14702683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95171-6B32-08DE-00AD-6784AB7B16FB}"/>
              </a:ext>
            </a:extLst>
          </p:cNvPr>
          <p:cNvSpPr>
            <a:spLocks noGrp="1"/>
          </p:cNvSpPr>
          <p:nvPr>
            <p:ph type="title"/>
          </p:nvPr>
        </p:nvSpPr>
        <p:spPr>
          <a:xfrm>
            <a:off x="838200" y="-148442"/>
            <a:ext cx="10515600" cy="1325563"/>
          </a:xfrm>
        </p:spPr>
        <p:txBody>
          <a:bodyPr>
            <a:normAutofit/>
          </a:bodyPr>
          <a:lstStyle/>
          <a:p>
            <a:r>
              <a:rPr lang="en-GB" sz="2800" b="1" dirty="0">
                <a:latin typeface="Arial Nova" panose="020B0504020202020204" pitchFamily="34" charset="0"/>
              </a:rPr>
              <a:t>Divisional structure chat</a:t>
            </a:r>
          </a:p>
        </p:txBody>
      </p:sp>
      <p:sp>
        <p:nvSpPr>
          <p:cNvPr id="5" name="Rectangle 4">
            <a:extLst>
              <a:ext uri="{FF2B5EF4-FFF2-40B4-BE49-F238E27FC236}">
                <a16:creationId xmlns:a16="http://schemas.microsoft.com/office/drawing/2014/main" id="{641635C9-CCC9-C4AC-7DF1-650AC99DA33E}"/>
              </a:ext>
            </a:extLst>
          </p:cNvPr>
          <p:cNvSpPr/>
          <p:nvPr/>
        </p:nvSpPr>
        <p:spPr>
          <a:xfrm>
            <a:off x="4960307" y="1077238"/>
            <a:ext cx="2818356" cy="67640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Managing direct rector</a:t>
            </a:r>
          </a:p>
        </p:txBody>
      </p:sp>
      <p:cxnSp>
        <p:nvCxnSpPr>
          <p:cNvPr id="7" name="Straight Connector 6">
            <a:extLst>
              <a:ext uri="{FF2B5EF4-FFF2-40B4-BE49-F238E27FC236}">
                <a16:creationId xmlns:a16="http://schemas.microsoft.com/office/drawing/2014/main" id="{A2ACDE85-12BD-61E1-1A79-58BEE0BE2A4D}"/>
              </a:ext>
            </a:extLst>
          </p:cNvPr>
          <p:cNvCxnSpPr/>
          <p:nvPr/>
        </p:nvCxnSpPr>
        <p:spPr>
          <a:xfrm>
            <a:off x="4960307" y="1753644"/>
            <a:ext cx="0" cy="676405"/>
          </a:xfrm>
          <a:prstGeom prst="line">
            <a:avLst/>
          </a:prstGeom>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047FD185-D23E-7266-959B-D6A44A62F37B}"/>
              </a:ext>
            </a:extLst>
          </p:cNvPr>
          <p:cNvCxnSpPr/>
          <p:nvPr/>
        </p:nvCxnSpPr>
        <p:spPr>
          <a:xfrm flipH="1">
            <a:off x="1327759" y="2430049"/>
            <a:ext cx="3632548"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748E78CB-4C08-0392-8B27-91D8593E6A48}"/>
              </a:ext>
            </a:extLst>
          </p:cNvPr>
          <p:cNvCxnSpPr>
            <a:cxnSpLocks/>
          </p:cNvCxnSpPr>
          <p:nvPr/>
        </p:nvCxnSpPr>
        <p:spPr>
          <a:xfrm>
            <a:off x="1327759" y="2430049"/>
            <a:ext cx="0" cy="911269"/>
          </a:xfrm>
          <a:prstGeom prst="line">
            <a:avLst/>
          </a:prstGeom>
        </p:spPr>
        <p:style>
          <a:lnRef idx="2">
            <a:schemeClr val="accent1"/>
          </a:lnRef>
          <a:fillRef idx="0">
            <a:schemeClr val="accent1"/>
          </a:fillRef>
          <a:effectRef idx="1">
            <a:schemeClr val="accent1"/>
          </a:effectRef>
          <a:fontRef idx="minor">
            <a:schemeClr val="tx1"/>
          </a:fontRef>
        </p:style>
      </p:cxnSp>
      <p:sp>
        <p:nvSpPr>
          <p:cNvPr id="12" name="Rectangle 11">
            <a:extLst>
              <a:ext uri="{FF2B5EF4-FFF2-40B4-BE49-F238E27FC236}">
                <a16:creationId xmlns:a16="http://schemas.microsoft.com/office/drawing/2014/main" id="{852D3FF6-92C0-F42A-2CDA-C1C0325248BA}"/>
              </a:ext>
            </a:extLst>
          </p:cNvPr>
          <p:cNvSpPr/>
          <p:nvPr/>
        </p:nvSpPr>
        <p:spPr>
          <a:xfrm>
            <a:off x="259913" y="3341318"/>
            <a:ext cx="2392471" cy="73903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Hair Services</a:t>
            </a:r>
          </a:p>
          <a:p>
            <a:pPr algn="ctr"/>
            <a:r>
              <a:rPr lang="en-GB" dirty="0"/>
              <a:t>Division Head</a:t>
            </a:r>
          </a:p>
        </p:txBody>
      </p:sp>
      <p:cxnSp>
        <p:nvCxnSpPr>
          <p:cNvPr id="14" name="Straight Connector 13">
            <a:extLst>
              <a:ext uri="{FF2B5EF4-FFF2-40B4-BE49-F238E27FC236}">
                <a16:creationId xmlns:a16="http://schemas.microsoft.com/office/drawing/2014/main" id="{5CF8D217-1786-92EC-59FE-E1EC94396257}"/>
              </a:ext>
            </a:extLst>
          </p:cNvPr>
          <p:cNvCxnSpPr>
            <a:cxnSpLocks/>
            <a:endCxn id="12" idx="0"/>
          </p:cNvCxnSpPr>
          <p:nvPr/>
        </p:nvCxnSpPr>
        <p:spPr>
          <a:xfrm flipH="1">
            <a:off x="1456149" y="3153428"/>
            <a:ext cx="18789" cy="187890"/>
          </a:xfrm>
          <a:prstGeom prst="line">
            <a:avLst/>
          </a:prstGeom>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8E7585AE-AB5B-4649-E7C1-CAC0EBC81D8B}"/>
              </a:ext>
            </a:extLst>
          </p:cNvPr>
          <p:cNvCxnSpPr>
            <a:cxnSpLocks/>
          </p:cNvCxnSpPr>
          <p:nvPr/>
        </p:nvCxnSpPr>
        <p:spPr>
          <a:xfrm>
            <a:off x="4922727" y="2430049"/>
            <a:ext cx="0" cy="876822"/>
          </a:xfrm>
          <a:prstGeom prst="line">
            <a:avLst/>
          </a:prstGeom>
        </p:spPr>
        <p:style>
          <a:lnRef idx="2">
            <a:schemeClr val="accent1"/>
          </a:lnRef>
          <a:fillRef idx="0">
            <a:schemeClr val="accent1"/>
          </a:fillRef>
          <a:effectRef idx="1">
            <a:schemeClr val="accent1"/>
          </a:effectRef>
          <a:fontRef idx="minor">
            <a:schemeClr val="tx1"/>
          </a:fontRef>
        </p:style>
      </p:cxnSp>
      <p:sp>
        <p:nvSpPr>
          <p:cNvPr id="20" name="Rectangle 19">
            <a:extLst>
              <a:ext uri="{FF2B5EF4-FFF2-40B4-BE49-F238E27FC236}">
                <a16:creationId xmlns:a16="http://schemas.microsoft.com/office/drawing/2014/main" id="{1E97256F-EA41-407D-D3AA-C32CE8AFD53B}"/>
              </a:ext>
            </a:extLst>
          </p:cNvPr>
          <p:cNvSpPr/>
          <p:nvPr/>
        </p:nvSpPr>
        <p:spPr>
          <a:xfrm>
            <a:off x="3889337" y="3306834"/>
            <a:ext cx="2480148" cy="73903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Beauty Service ices</a:t>
            </a:r>
          </a:p>
          <a:p>
            <a:pPr algn="ctr"/>
            <a:r>
              <a:rPr lang="en-GB" dirty="0"/>
              <a:t>Division Headed</a:t>
            </a:r>
          </a:p>
        </p:txBody>
      </p:sp>
      <p:cxnSp>
        <p:nvCxnSpPr>
          <p:cNvPr id="22" name="Straight Connector 21">
            <a:extLst>
              <a:ext uri="{FF2B5EF4-FFF2-40B4-BE49-F238E27FC236}">
                <a16:creationId xmlns:a16="http://schemas.microsoft.com/office/drawing/2014/main" id="{C200500A-07AE-6651-8F00-8559EB440179}"/>
              </a:ext>
            </a:extLst>
          </p:cNvPr>
          <p:cNvCxnSpPr/>
          <p:nvPr/>
        </p:nvCxnSpPr>
        <p:spPr>
          <a:xfrm>
            <a:off x="7778663" y="1753644"/>
            <a:ext cx="0" cy="676405"/>
          </a:xfrm>
          <a:prstGeom prst="line">
            <a:avLst/>
          </a:prstGeom>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F68020D4-880A-8B07-E20F-E5E104444EBE}"/>
              </a:ext>
            </a:extLst>
          </p:cNvPr>
          <p:cNvCxnSpPr/>
          <p:nvPr/>
        </p:nvCxnSpPr>
        <p:spPr>
          <a:xfrm>
            <a:off x="7778663" y="2430049"/>
            <a:ext cx="3131507"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DC8180D9-E67C-823B-0466-1CBF6C496805}"/>
              </a:ext>
            </a:extLst>
          </p:cNvPr>
          <p:cNvCxnSpPr/>
          <p:nvPr/>
        </p:nvCxnSpPr>
        <p:spPr>
          <a:xfrm>
            <a:off x="10910170" y="2430049"/>
            <a:ext cx="0" cy="876821"/>
          </a:xfrm>
          <a:prstGeom prst="line">
            <a:avLst/>
          </a:prstGeom>
        </p:spPr>
        <p:style>
          <a:lnRef idx="2">
            <a:schemeClr val="accent1"/>
          </a:lnRef>
          <a:fillRef idx="0">
            <a:schemeClr val="accent1"/>
          </a:fillRef>
          <a:effectRef idx="1">
            <a:schemeClr val="accent1"/>
          </a:effectRef>
          <a:fontRef idx="minor">
            <a:schemeClr val="tx1"/>
          </a:fontRef>
        </p:style>
      </p:cxnSp>
      <p:sp>
        <p:nvSpPr>
          <p:cNvPr id="29" name="Rectangle 28">
            <a:extLst>
              <a:ext uri="{FF2B5EF4-FFF2-40B4-BE49-F238E27FC236}">
                <a16:creationId xmlns:a16="http://schemas.microsoft.com/office/drawing/2014/main" id="{D6A892BA-7C3B-BEC7-A9AF-90070348694E}"/>
              </a:ext>
            </a:extLst>
          </p:cNvPr>
          <p:cNvSpPr/>
          <p:nvPr/>
        </p:nvSpPr>
        <p:spPr>
          <a:xfrm>
            <a:off x="9081371" y="3306834"/>
            <a:ext cx="2997895" cy="73903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Spa Services</a:t>
            </a:r>
          </a:p>
          <a:p>
            <a:pPr algn="ctr"/>
            <a:r>
              <a:rPr lang="en-GB" dirty="0"/>
              <a:t>Division Head</a:t>
            </a:r>
          </a:p>
        </p:txBody>
      </p:sp>
      <p:cxnSp>
        <p:nvCxnSpPr>
          <p:cNvPr id="32" name="Straight Connector 31">
            <a:extLst>
              <a:ext uri="{FF2B5EF4-FFF2-40B4-BE49-F238E27FC236}">
                <a16:creationId xmlns:a16="http://schemas.microsoft.com/office/drawing/2014/main" id="{7FE986A0-11B5-BADD-E4B7-69D23AAB86D2}"/>
              </a:ext>
            </a:extLst>
          </p:cNvPr>
          <p:cNvCxnSpPr>
            <a:cxnSpLocks/>
          </p:cNvCxnSpPr>
          <p:nvPr/>
        </p:nvCxnSpPr>
        <p:spPr>
          <a:xfrm>
            <a:off x="2279737" y="4080351"/>
            <a:ext cx="0" cy="942586"/>
          </a:xfrm>
          <a:prstGeom prst="line">
            <a:avLst/>
          </a:prstGeom>
        </p:spPr>
        <p:style>
          <a:lnRef idx="2">
            <a:schemeClr val="accent1"/>
          </a:lnRef>
          <a:fillRef idx="0">
            <a:schemeClr val="accent1"/>
          </a:fillRef>
          <a:effectRef idx="1">
            <a:schemeClr val="accent1"/>
          </a:effectRef>
          <a:fontRef idx="minor">
            <a:schemeClr val="tx1"/>
          </a:fontRef>
        </p:style>
      </p:cxnSp>
      <p:sp>
        <p:nvSpPr>
          <p:cNvPr id="34" name="Rectangle 33">
            <a:extLst>
              <a:ext uri="{FF2B5EF4-FFF2-40B4-BE49-F238E27FC236}">
                <a16:creationId xmlns:a16="http://schemas.microsoft.com/office/drawing/2014/main" id="{B55B4783-687D-E61B-0F68-8EB5E29BFCF8}"/>
              </a:ext>
            </a:extLst>
          </p:cNvPr>
          <p:cNvSpPr/>
          <p:nvPr/>
        </p:nvSpPr>
        <p:spPr>
          <a:xfrm>
            <a:off x="851248" y="5022937"/>
            <a:ext cx="2856978" cy="73903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Stylists Hair </a:t>
            </a:r>
          </a:p>
          <a:p>
            <a:pPr algn="ctr"/>
            <a:r>
              <a:rPr lang="en-GB" dirty="0"/>
              <a:t>Assistants</a:t>
            </a:r>
          </a:p>
        </p:txBody>
      </p:sp>
      <p:cxnSp>
        <p:nvCxnSpPr>
          <p:cNvPr id="36" name="Straight Connector 35">
            <a:extLst>
              <a:ext uri="{FF2B5EF4-FFF2-40B4-BE49-F238E27FC236}">
                <a16:creationId xmlns:a16="http://schemas.microsoft.com/office/drawing/2014/main" id="{CE3A9CBA-B1C5-2E24-C5AD-5782D68DBB6D}"/>
              </a:ext>
            </a:extLst>
          </p:cNvPr>
          <p:cNvCxnSpPr>
            <a:cxnSpLocks/>
          </p:cNvCxnSpPr>
          <p:nvPr/>
        </p:nvCxnSpPr>
        <p:spPr>
          <a:xfrm>
            <a:off x="6369485" y="4045867"/>
            <a:ext cx="0" cy="977070"/>
          </a:xfrm>
          <a:prstGeom prst="line">
            <a:avLst/>
          </a:prstGeom>
        </p:spPr>
        <p:style>
          <a:lnRef idx="2">
            <a:schemeClr val="accent1"/>
          </a:lnRef>
          <a:fillRef idx="0">
            <a:schemeClr val="accent1"/>
          </a:fillRef>
          <a:effectRef idx="1">
            <a:schemeClr val="accent1"/>
          </a:effectRef>
          <a:fontRef idx="minor">
            <a:schemeClr val="tx1"/>
          </a:fontRef>
        </p:style>
      </p:cxnSp>
      <p:sp>
        <p:nvSpPr>
          <p:cNvPr id="40" name="Rectangle 39">
            <a:extLst>
              <a:ext uri="{FF2B5EF4-FFF2-40B4-BE49-F238E27FC236}">
                <a16:creationId xmlns:a16="http://schemas.microsoft.com/office/drawing/2014/main" id="{DF956474-2C86-3472-C96C-B53A8AF02D6E}"/>
              </a:ext>
            </a:extLst>
          </p:cNvPr>
          <p:cNvSpPr/>
          <p:nvPr/>
        </p:nvSpPr>
        <p:spPr>
          <a:xfrm>
            <a:off x="4771374" y="5022937"/>
            <a:ext cx="2649252" cy="73903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Makeup Antistites</a:t>
            </a:r>
          </a:p>
          <a:p>
            <a:pPr algn="ctr"/>
            <a:r>
              <a:rPr lang="en-GB" dirty="0"/>
              <a:t>Skincare Experts</a:t>
            </a:r>
          </a:p>
        </p:txBody>
      </p:sp>
      <p:cxnSp>
        <p:nvCxnSpPr>
          <p:cNvPr id="46" name="Straight Connector 45">
            <a:extLst>
              <a:ext uri="{FF2B5EF4-FFF2-40B4-BE49-F238E27FC236}">
                <a16:creationId xmlns:a16="http://schemas.microsoft.com/office/drawing/2014/main" id="{52CCC5EE-52B1-CF30-7D14-9D37E1751A5B}"/>
              </a:ext>
            </a:extLst>
          </p:cNvPr>
          <p:cNvCxnSpPr/>
          <p:nvPr/>
        </p:nvCxnSpPr>
        <p:spPr>
          <a:xfrm>
            <a:off x="10910170" y="4045867"/>
            <a:ext cx="0" cy="864336"/>
          </a:xfrm>
          <a:prstGeom prst="line">
            <a:avLst/>
          </a:prstGeom>
        </p:spPr>
        <p:style>
          <a:lnRef idx="2">
            <a:schemeClr val="accent1"/>
          </a:lnRef>
          <a:fillRef idx="0">
            <a:schemeClr val="accent1"/>
          </a:fillRef>
          <a:effectRef idx="1">
            <a:schemeClr val="accent1"/>
          </a:effectRef>
          <a:fontRef idx="minor">
            <a:schemeClr val="tx1"/>
          </a:fontRef>
        </p:style>
      </p:cxnSp>
      <p:sp>
        <p:nvSpPr>
          <p:cNvPr id="47" name="Rectangle 46">
            <a:extLst>
              <a:ext uri="{FF2B5EF4-FFF2-40B4-BE49-F238E27FC236}">
                <a16:creationId xmlns:a16="http://schemas.microsoft.com/office/drawing/2014/main" id="{637352A7-6CAD-6110-F38A-0DE53ABDE652}"/>
              </a:ext>
            </a:extLst>
          </p:cNvPr>
          <p:cNvSpPr/>
          <p:nvPr/>
        </p:nvSpPr>
        <p:spPr>
          <a:xfrm>
            <a:off x="9030745" y="5022937"/>
            <a:ext cx="2793825" cy="73903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Massage Therapists</a:t>
            </a:r>
          </a:p>
          <a:p>
            <a:pPr algn="ctr"/>
            <a:r>
              <a:rPr lang="en-GB" dirty="0"/>
              <a:t>Spa Assistants</a:t>
            </a:r>
          </a:p>
        </p:txBody>
      </p:sp>
      <p:sp>
        <p:nvSpPr>
          <p:cNvPr id="49" name="TextBox 48">
            <a:extLst>
              <a:ext uri="{FF2B5EF4-FFF2-40B4-BE49-F238E27FC236}">
                <a16:creationId xmlns:a16="http://schemas.microsoft.com/office/drawing/2014/main" id="{BCF1F4B4-69A3-BF9A-2234-1236C01A0F3A}"/>
              </a:ext>
            </a:extLst>
          </p:cNvPr>
          <p:cNvSpPr txBox="1"/>
          <p:nvPr/>
        </p:nvSpPr>
        <p:spPr>
          <a:xfrm>
            <a:off x="2652384" y="6187908"/>
            <a:ext cx="6638780" cy="369332"/>
          </a:xfrm>
          <a:prstGeom prst="rect">
            <a:avLst/>
          </a:prstGeom>
          <a:noFill/>
        </p:spPr>
        <p:txBody>
          <a:bodyPr wrap="square" rtlCol="0">
            <a:spAutoFit/>
          </a:bodyPr>
          <a:lstStyle/>
          <a:p>
            <a:r>
              <a:rPr lang="en-GB" dirty="0"/>
              <a:t>(</a:t>
            </a:r>
            <a:r>
              <a:rPr lang="en-GB" dirty="0">
                <a:latin typeface="Amasis MT Pro Light" panose="020F0502020204030204" pitchFamily="18" charset="0"/>
              </a:rPr>
              <a:t>Adapted from Robbins &amp; Coulter, 2021</a:t>
            </a:r>
            <a:r>
              <a:rPr lang="en-GB" dirty="0"/>
              <a:t>)</a:t>
            </a:r>
          </a:p>
        </p:txBody>
      </p:sp>
    </p:spTree>
    <p:extLst>
      <p:ext uri="{BB962C8B-B14F-4D97-AF65-F5344CB8AC3E}">
        <p14:creationId xmlns:p14="http://schemas.microsoft.com/office/powerpoint/2010/main" val="16465645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CF41CB-84B8-EAF4-B2B2-0F41BEFE6BB1}"/>
              </a:ext>
            </a:extLst>
          </p:cNvPr>
          <p:cNvSpPr>
            <a:spLocks noGrp="1"/>
          </p:cNvSpPr>
          <p:nvPr>
            <p:ph type="title"/>
          </p:nvPr>
        </p:nvSpPr>
        <p:spPr>
          <a:xfrm>
            <a:off x="838200" y="1748452"/>
            <a:ext cx="4974771" cy="3587786"/>
          </a:xfrm>
        </p:spPr>
        <p:txBody>
          <a:bodyPr>
            <a:normAutofit/>
          </a:bodyPr>
          <a:lstStyle/>
          <a:p>
            <a:pPr algn="ctr"/>
            <a:r>
              <a:rPr lang="en-GB" b="1">
                <a:solidFill>
                  <a:schemeClr val="bg1"/>
                </a:solidFill>
                <a:latin typeface="Arial Nova" panose="020B0504020202020204" pitchFamily="34" charset="0"/>
              </a:rPr>
              <a:t>Advantages and Disadvantages of Divisional Structure</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30B60372-263A-6B56-592B-4A916F56B118}"/>
              </a:ext>
            </a:extLst>
          </p:cNvPr>
          <p:cNvSpPr>
            <a:spLocks noGrp="1"/>
          </p:cNvSpPr>
          <p:nvPr>
            <p:ph idx="1"/>
          </p:nvPr>
        </p:nvSpPr>
        <p:spPr>
          <a:xfrm>
            <a:off x="6447237" y="575361"/>
            <a:ext cx="5485086" cy="5311872"/>
          </a:xfrm>
        </p:spPr>
        <p:txBody>
          <a:bodyPr>
            <a:normAutofit/>
          </a:bodyPr>
          <a:lstStyle/>
          <a:p>
            <a:pPr marL="0" indent="0">
              <a:buNone/>
            </a:pPr>
            <a:r>
              <a:rPr lang="en-GB" sz="1800" b="1" dirty="0">
                <a:solidFill>
                  <a:schemeClr val="bg1"/>
                </a:solidFill>
                <a:latin typeface="Arial Nova" panose="020B0504020202020204" pitchFamily="34" charset="0"/>
              </a:rPr>
              <a:t>Advantages:</a:t>
            </a:r>
          </a:p>
          <a:p>
            <a:pPr marL="0" indent="0">
              <a:buNone/>
            </a:pPr>
            <a:endParaRPr lang="en-GB" sz="1800" b="1" dirty="0">
              <a:solidFill>
                <a:schemeClr val="bg1"/>
              </a:solidFill>
              <a:latin typeface="Arial Nova" panose="020B0504020202020204" pitchFamily="34" charset="0"/>
            </a:endParaRPr>
          </a:p>
          <a:p>
            <a:pPr>
              <a:buFont typeface="Wingdings" panose="05000000000000000000" pitchFamily="2" charset="2"/>
              <a:buChar char="§"/>
            </a:pPr>
            <a:r>
              <a:rPr lang="en-GB" sz="1800" b="1" dirty="0">
                <a:solidFill>
                  <a:schemeClr val="bg1"/>
                </a:solidFill>
                <a:latin typeface="Arial Nova" panose="020B0504020202020204" pitchFamily="34" charset="0"/>
              </a:rPr>
              <a:t> </a:t>
            </a:r>
            <a:r>
              <a:rPr lang="en-GB" sz="1800" dirty="0">
                <a:solidFill>
                  <a:schemeClr val="bg1"/>
                </a:solidFill>
                <a:latin typeface="Arial Nova" panose="020B0504020202020204" pitchFamily="34" charset="0"/>
              </a:rPr>
              <a:t>Focus on specific services</a:t>
            </a:r>
          </a:p>
          <a:p>
            <a:pPr>
              <a:buFont typeface="Wingdings" panose="05000000000000000000" pitchFamily="2" charset="2"/>
              <a:buChar char="§"/>
            </a:pPr>
            <a:r>
              <a:rPr lang="en-GB" sz="1800" b="1" dirty="0">
                <a:solidFill>
                  <a:schemeClr val="bg1"/>
                </a:solidFill>
                <a:latin typeface="Arial Nova" panose="020B0504020202020204" pitchFamily="34" charset="0"/>
              </a:rPr>
              <a:t> </a:t>
            </a:r>
            <a:r>
              <a:rPr lang="en-GB" sz="1800" dirty="0">
                <a:solidFill>
                  <a:schemeClr val="bg1"/>
                </a:solidFill>
                <a:latin typeface="Arial Nova" panose="020B0504020202020204" pitchFamily="34" charset="0"/>
              </a:rPr>
              <a:t>Faster decisions withing divisions</a:t>
            </a:r>
          </a:p>
          <a:p>
            <a:pPr>
              <a:buFont typeface="Wingdings" panose="05000000000000000000" pitchFamily="2" charset="2"/>
              <a:buChar char="§"/>
            </a:pPr>
            <a:r>
              <a:rPr lang="en-GB" sz="1800" dirty="0">
                <a:solidFill>
                  <a:schemeClr val="bg1"/>
                </a:solidFill>
                <a:latin typeface="Arial Nova" panose="020B0504020202020204" pitchFamily="34" charset="0"/>
              </a:rPr>
              <a:t> Better accountability</a:t>
            </a:r>
          </a:p>
          <a:p>
            <a:pPr marL="0" indent="0">
              <a:buNone/>
            </a:pPr>
            <a:endParaRPr lang="en-GB" sz="1800" dirty="0">
              <a:solidFill>
                <a:schemeClr val="bg1"/>
              </a:solidFill>
              <a:latin typeface="Arial Nova" panose="020B0504020202020204" pitchFamily="34" charset="0"/>
            </a:endParaRPr>
          </a:p>
          <a:p>
            <a:pPr marL="0" indent="0">
              <a:buNone/>
            </a:pPr>
            <a:r>
              <a:rPr lang="en-GB" sz="1800" b="1" dirty="0">
                <a:solidFill>
                  <a:schemeClr val="bg1"/>
                </a:solidFill>
                <a:latin typeface="Arial Nova" panose="020B0504020202020204" pitchFamily="34" charset="0"/>
              </a:rPr>
              <a:t>Disadvantages:</a:t>
            </a:r>
          </a:p>
          <a:p>
            <a:pPr marL="0" indent="0">
              <a:buNone/>
            </a:pPr>
            <a:endParaRPr lang="en-GB" sz="1800" b="1" dirty="0">
              <a:solidFill>
                <a:schemeClr val="bg1"/>
              </a:solidFill>
              <a:latin typeface="Arial Nova" panose="020B0504020202020204" pitchFamily="34" charset="0"/>
            </a:endParaRPr>
          </a:p>
          <a:p>
            <a:pPr>
              <a:buFont typeface="Wingdings" panose="05000000000000000000" pitchFamily="2" charset="2"/>
              <a:buChar char="§"/>
            </a:pPr>
            <a:r>
              <a:rPr lang="en-GB" sz="1800" dirty="0">
                <a:solidFill>
                  <a:schemeClr val="bg1"/>
                </a:solidFill>
                <a:latin typeface="Arial Nova" panose="020B0504020202020204" pitchFamily="34" charset="0"/>
              </a:rPr>
              <a:t>Duplication of resources</a:t>
            </a:r>
          </a:p>
          <a:p>
            <a:pPr>
              <a:buFont typeface="Wingdings" panose="05000000000000000000" pitchFamily="2" charset="2"/>
              <a:buChar char="§"/>
            </a:pPr>
            <a:r>
              <a:rPr lang="en-GB" sz="1800" dirty="0">
                <a:solidFill>
                  <a:schemeClr val="bg1"/>
                </a:solidFill>
                <a:latin typeface="Arial Nova" panose="020B0504020202020204" pitchFamily="34" charset="0"/>
              </a:rPr>
              <a:t>Higher operational costs</a:t>
            </a:r>
          </a:p>
          <a:p>
            <a:pPr>
              <a:buFont typeface="Wingdings" panose="05000000000000000000" pitchFamily="2" charset="2"/>
              <a:buChar char="§"/>
            </a:pPr>
            <a:r>
              <a:rPr lang="en-GB" sz="1800" dirty="0">
                <a:solidFill>
                  <a:schemeClr val="bg1"/>
                </a:solidFill>
                <a:latin typeface="Arial Nova" panose="020B0504020202020204" pitchFamily="34" charset="0"/>
              </a:rPr>
              <a:t>Loss of financial of scale</a:t>
            </a:r>
          </a:p>
          <a:p>
            <a:pPr marL="0" indent="0">
              <a:buNone/>
            </a:pPr>
            <a:r>
              <a:rPr lang="en-GB" sz="1800" dirty="0">
                <a:solidFill>
                  <a:schemeClr val="bg1"/>
                </a:solidFill>
                <a:latin typeface="Arial Nova" panose="020B0504020202020204" pitchFamily="34" charset="0"/>
              </a:rPr>
              <a:t>          </a:t>
            </a:r>
          </a:p>
          <a:p>
            <a:pPr marL="0" indent="0">
              <a:buNone/>
            </a:pPr>
            <a:r>
              <a:rPr lang="en-GB" sz="1800" dirty="0">
                <a:solidFill>
                  <a:schemeClr val="bg1"/>
                </a:solidFill>
                <a:latin typeface="Arial Nova" panose="020B0504020202020204" pitchFamily="34" charset="0"/>
              </a:rPr>
              <a:t>     (Mullins &amp; McLean, 2019; Cole &amp; Kelly,2020)</a:t>
            </a:r>
          </a:p>
          <a:p>
            <a:pPr marL="0" indent="0">
              <a:buNone/>
            </a:pPr>
            <a:endParaRPr lang="en-GB" sz="1800" b="1" dirty="0">
              <a:solidFill>
                <a:schemeClr val="bg1"/>
              </a:solidFill>
              <a:latin typeface="Arial Nova" panose="020B0504020202020204" pitchFamily="34" charset="0"/>
            </a:endParaRPr>
          </a:p>
        </p:txBody>
      </p:sp>
    </p:spTree>
    <p:extLst>
      <p:ext uri="{BB962C8B-B14F-4D97-AF65-F5344CB8AC3E}">
        <p14:creationId xmlns:p14="http://schemas.microsoft.com/office/powerpoint/2010/main" val="41798876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62549-9364-5BEC-1AF2-B5CB1E4A6EFE}"/>
              </a:ext>
            </a:extLst>
          </p:cNvPr>
          <p:cNvSpPr>
            <a:spLocks noGrp="1"/>
          </p:cNvSpPr>
          <p:nvPr>
            <p:ph type="title"/>
          </p:nvPr>
        </p:nvSpPr>
        <p:spPr>
          <a:xfrm>
            <a:off x="487472" y="0"/>
            <a:ext cx="10515600" cy="1325563"/>
          </a:xfrm>
        </p:spPr>
        <p:txBody>
          <a:bodyPr>
            <a:normAutofit/>
          </a:bodyPr>
          <a:lstStyle/>
          <a:p>
            <a:r>
              <a:rPr lang="en-GB" sz="2800" b="1" dirty="0">
                <a:latin typeface="Arial Nova" panose="020B0504020202020204" pitchFamily="34" charset="0"/>
              </a:rPr>
              <a:t>Matrix Structure Organisation Chart</a:t>
            </a:r>
          </a:p>
        </p:txBody>
      </p:sp>
      <p:sp>
        <p:nvSpPr>
          <p:cNvPr id="4" name="Rectangle: Rounded Corners 3">
            <a:extLst>
              <a:ext uri="{FF2B5EF4-FFF2-40B4-BE49-F238E27FC236}">
                <a16:creationId xmlns:a16="http://schemas.microsoft.com/office/drawing/2014/main" id="{43BBCC00-6DDF-70AA-88B1-CCBE0F7470A2}"/>
              </a:ext>
            </a:extLst>
          </p:cNvPr>
          <p:cNvSpPr/>
          <p:nvPr/>
        </p:nvSpPr>
        <p:spPr>
          <a:xfrm>
            <a:off x="4210833" y="1139869"/>
            <a:ext cx="3068877" cy="78913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General Manager</a:t>
            </a:r>
          </a:p>
        </p:txBody>
      </p:sp>
      <p:cxnSp>
        <p:nvCxnSpPr>
          <p:cNvPr id="6" name="Straight Connector 5">
            <a:extLst>
              <a:ext uri="{FF2B5EF4-FFF2-40B4-BE49-F238E27FC236}">
                <a16:creationId xmlns:a16="http://schemas.microsoft.com/office/drawing/2014/main" id="{3945DD02-2A9A-7E05-4AF5-429F4FFDFC2F}"/>
              </a:ext>
            </a:extLst>
          </p:cNvPr>
          <p:cNvCxnSpPr>
            <a:stCxn id="4" idx="2"/>
          </p:cNvCxnSpPr>
          <p:nvPr/>
        </p:nvCxnSpPr>
        <p:spPr>
          <a:xfrm flipH="1">
            <a:off x="5745271" y="1929008"/>
            <a:ext cx="1" cy="388307"/>
          </a:xfrm>
          <a:prstGeom prst="line">
            <a:avLst/>
          </a:prstGeom>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CB9256F-8F2B-1608-E9FB-35A19B341275}"/>
              </a:ext>
            </a:extLst>
          </p:cNvPr>
          <p:cNvCxnSpPr/>
          <p:nvPr/>
        </p:nvCxnSpPr>
        <p:spPr>
          <a:xfrm flipH="1">
            <a:off x="2392471" y="2317315"/>
            <a:ext cx="3352800"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46412AF2-04EE-DCAC-3B2D-052EF40FB395}"/>
              </a:ext>
            </a:extLst>
          </p:cNvPr>
          <p:cNvCxnSpPr/>
          <p:nvPr/>
        </p:nvCxnSpPr>
        <p:spPr>
          <a:xfrm>
            <a:off x="2404997" y="2317315"/>
            <a:ext cx="0" cy="475989"/>
          </a:xfrm>
          <a:prstGeom prst="line">
            <a:avLst/>
          </a:prstGeom>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0C4B3019-319A-500C-0392-814AA7D7E482}"/>
              </a:ext>
            </a:extLst>
          </p:cNvPr>
          <p:cNvCxnSpPr/>
          <p:nvPr/>
        </p:nvCxnSpPr>
        <p:spPr>
          <a:xfrm>
            <a:off x="5745271" y="2317315"/>
            <a:ext cx="3160734"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7F5BF017-F108-4D64-0093-55FBA79B4484}"/>
              </a:ext>
            </a:extLst>
          </p:cNvPr>
          <p:cNvCxnSpPr/>
          <p:nvPr/>
        </p:nvCxnSpPr>
        <p:spPr>
          <a:xfrm>
            <a:off x="8906005" y="2317315"/>
            <a:ext cx="0" cy="475989"/>
          </a:xfrm>
          <a:prstGeom prst="line">
            <a:avLst/>
          </a:prstGeom>
        </p:spPr>
        <p:style>
          <a:lnRef idx="2">
            <a:schemeClr val="accent1"/>
          </a:lnRef>
          <a:fillRef idx="0">
            <a:schemeClr val="accent1"/>
          </a:fillRef>
          <a:effectRef idx="1">
            <a:schemeClr val="accent1"/>
          </a:effectRef>
          <a:fontRef idx="minor">
            <a:schemeClr val="tx1"/>
          </a:fontRef>
        </p:style>
      </p:cxnSp>
      <p:sp>
        <p:nvSpPr>
          <p:cNvPr id="20" name="Rectangle: Rounded Corners 19">
            <a:extLst>
              <a:ext uri="{FF2B5EF4-FFF2-40B4-BE49-F238E27FC236}">
                <a16:creationId xmlns:a16="http://schemas.microsoft.com/office/drawing/2014/main" id="{0AC84F61-916D-E94B-1F45-1B31B923ECB0}"/>
              </a:ext>
            </a:extLst>
          </p:cNvPr>
          <p:cNvSpPr/>
          <p:nvPr/>
        </p:nvSpPr>
        <p:spPr>
          <a:xfrm>
            <a:off x="712939" y="2743200"/>
            <a:ext cx="2097067" cy="6858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Hair Manager</a:t>
            </a:r>
          </a:p>
        </p:txBody>
      </p:sp>
      <p:sp>
        <p:nvSpPr>
          <p:cNvPr id="21" name="Rectangle: Rounded Corners 20">
            <a:extLst>
              <a:ext uri="{FF2B5EF4-FFF2-40B4-BE49-F238E27FC236}">
                <a16:creationId xmlns:a16="http://schemas.microsoft.com/office/drawing/2014/main" id="{23E74853-B878-CA65-A348-AF2EA8D88505}"/>
              </a:ext>
            </a:extLst>
          </p:cNvPr>
          <p:cNvSpPr/>
          <p:nvPr/>
        </p:nvSpPr>
        <p:spPr>
          <a:xfrm>
            <a:off x="8304756" y="2743200"/>
            <a:ext cx="2442574" cy="68579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Beauty Manager</a:t>
            </a:r>
          </a:p>
        </p:txBody>
      </p:sp>
      <p:cxnSp>
        <p:nvCxnSpPr>
          <p:cNvPr id="23" name="Straight Connector 22">
            <a:extLst>
              <a:ext uri="{FF2B5EF4-FFF2-40B4-BE49-F238E27FC236}">
                <a16:creationId xmlns:a16="http://schemas.microsoft.com/office/drawing/2014/main" id="{4108C788-DABB-C90E-9F4B-8406850BEE50}"/>
              </a:ext>
            </a:extLst>
          </p:cNvPr>
          <p:cNvCxnSpPr/>
          <p:nvPr/>
        </p:nvCxnSpPr>
        <p:spPr>
          <a:xfrm>
            <a:off x="1327759" y="3428998"/>
            <a:ext cx="0" cy="591857"/>
          </a:xfrm>
          <a:prstGeom prst="line">
            <a:avLst/>
          </a:prstGeom>
        </p:spPr>
        <p:style>
          <a:lnRef idx="2">
            <a:schemeClr val="accent1"/>
          </a:lnRef>
          <a:fillRef idx="0">
            <a:schemeClr val="accent1"/>
          </a:fillRef>
          <a:effectRef idx="1">
            <a:schemeClr val="accent1"/>
          </a:effectRef>
          <a:fontRef idx="minor">
            <a:schemeClr val="tx1"/>
          </a:fontRef>
        </p:style>
      </p:cxnSp>
      <p:sp>
        <p:nvSpPr>
          <p:cNvPr id="24" name="Rectangle: Rounded Corners 23">
            <a:extLst>
              <a:ext uri="{FF2B5EF4-FFF2-40B4-BE49-F238E27FC236}">
                <a16:creationId xmlns:a16="http://schemas.microsoft.com/office/drawing/2014/main" id="{195F64CC-9191-98DB-F48B-23A1607AEB9B}"/>
              </a:ext>
            </a:extLst>
          </p:cNvPr>
          <p:cNvSpPr/>
          <p:nvPr/>
        </p:nvSpPr>
        <p:spPr>
          <a:xfrm>
            <a:off x="505217" y="4020841"/>
            <a:ext cx="2572011" cy="68579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Bridal Project Manager</a:t>
            </a:r>
          </a:p>
        </p:txBody>
      </p:sp>
      <p:sp>
        <p:nvSpPr>
          <p:cNvPr id="26" name="Rectangle: Rounded Corners 25">
            <a:extLst>
              <a:ext uri="{FF2B5EF4-FFF2-40B4-BE49-F238E27FC236}">
                <a16:creationId xmlns:a16="http://schemas.microsoft.com/office/drawing/2014/main" id="{F277E751-8F99-BA26-0FCF-C88962594BBE}"/>
              </a:ext>
            </a:extLst>
          </p:cNvPr>
          <p:cNvSpPr/>
          <p:nvPr/>
        </p:nvSpPr>
        <p:spPr>
          <a:xfrm>
            <a:off x="3983277" y="4020841"/>
            <a:ext cx="2572011" cy="68579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Fashion Show Manager</a:t>
            </a:r>
          </a:p>
        </p:txBody>
      </p:sp>
      <p:cxnSp>
        <p:nvCxnSpPr>
          <p:cNvPr id="28" name="Straight Connector 27">
            <a:extLst>
              <a:ext uri="{FF2B5EF4-FFF2-40B4-BE49-F238E27FC236}">
                <a16:creationId xmlns:a16="http://schemas.microsoft.com/office/drawing/2014/main" id="{1EA8DBCC-8240-C99D-B302-844C628FFD40}"/>
              </a:ext>
            </a:extLst>
          </p:cNvPr>
          <p:cNvCxnSpPr>
            <a:cxnSpLocks/>
          </p:cNvCxnSpPr>
          <p:nvPr/>
        </p:nvCxnSpPr>
        <p:spPr>
          <a:xfrm>
            <a:off x="5047989" y="2317315"/>
            <a:ext cx="0" cy="1703526"/>
          </a:xfrm>
          <a:prstGeom prst="line">
            <a:avLst/>
          </a:prstGeom>
        </p:spPr>
        <p:style>
          <a:lnRef idx="2">
            <a:schemeClr val="accent1"/>
          </a:lnRef>
          <a:fillRef idx="0">
            <a:schemeClr val="accent1"/>
          </a:fillRef>
          <a:effectRef idx="1">
            <a:schemeClr val="accent1"/>
          </a:effectRef>
          <a:fontRef idx="minor">
            <a:schemeClr val="tx1"/>
          </a:fontRef>
        </p:style>
      </p:cxnSp>
      <p:sp>
        <p:nvSpPr>
          <p:cNvPr id="31" name="Rectangle: Rounded Corners 30">
            <a:extLst>
              <a:ext uri="{FF2B5EF4-FFF2-40B4-BE49-F238E27FC236}">
                <a16:creationId xmlns:a16="http://schemas.microsoft.com/office/drawing/2014/main" id="{782054D6-4D86-F2BC-0EAB-33AD55110928}"/>
              </a:ext>
            </a:extLst>
          </p:cNvPr>
          <p:cNvSpPr/>
          <p:nvPr/>
        </p:nvSpPr>
        <p:spPr>
          <a:xfrm>
            <a:off x="8304756" y="4020854"/>
            <a:ext cx="2572011" cy="68578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VIP Client Manager</a:t>
            </a:r>
          </a:p>
        </p:txBody>
      </p:sp>
      <p:cxnSp>
        <p:nvCxnSpPr>
          <p:cNvPr id="34" name="Straight Connector 33">
            <a:extLst>
              <a:ext uri="{FF2B5EF4-FFF2-40B4-BE49-F238E27FC236}">
                <a16:creationId xmlns:a16="http://schemas.microsoft.com/office/drawing/2014/main" id="{021C6E7C-2168-28EF-E8A6-13909931566D}"/>
              </a:ext>
            </a:extLst>
          </p:cNvPr>
          <p:cNvCxnSpPr>
            <a:stCxn id="21" idx="2"/>
          </p:cNvCxnSpPr>
          <p:nvPr/>
        </p:nvCxnSpPr>
        <p:spPr>
          <a:xfrm>
            <a:off x="9526043" y="3428998"/>
            <a:ext cx="0" cy="591856"/>
          </a:xfrm>
          <a:prstGeom prst="line">
            <a:avLst/>
          </a:prstGeom>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CD074160-33E7-2568-314D-5EF36686F516}"/>
              </a:ext>
            </a:extLst>
          </p:cNvPr>
          <p:cNvCxnSpPr>
            <a:stCxn id="24" idx="2"/>
          </p:cNvCxnSpPr>
          <p:nvPr/>
        </p:nvCxnSpPr>
        <p:spPr>
          <a:xfrm flipH="1">
            <a:off x="1791222" y="4706639"/>
            <a:ext cx="1" cy="629449"/>
          </a:xfrm>
          <a:prstGeom prst="line">
            <a:avLst/>
          </a:prstGeom>
        </p:spPr>
        <p:style>
          <a:lnRef idx="2">
            <a:schemeClr val="accent1"/>
          </a:lnRef>
          <a:fillRef idx="0">
            <a:schemeClr val="accent1"/>
          </a:fillRef>
          <a:effectRef idx="1">
            <a:schemeClr val="accent1"/>
          </a:effectRef>
          <a:fontRef idx="minor">
            <a:schemeClr val="tx1"/>
          </a:fontRef>
        </p:style>
      </p:cxnSp>
      <p:sp>
        <p:nvSpPr>
          <p:cNvPr id="37" name="Rectangle: Rounded Corners 36">
            <a:extLst>
              <a:ext uri="{FF2B5EF4-FFF2-40B4-BE49-F238E27FC236}">
                <a16:creationId xmlns:a16="http://schemas.microsoft.com/office/drawing/2014/main" id="{53C173B0-1828-D40C-760D-6A3971760522}"/>
              </a:ext>
            </a:extLst>
          </p:cNvPr>
          <p:cNvSpPr/>
          <p:nvPr/>
        </p:nvSpPr>
        <p:spPr>
          <a:xfrm>
            <a:off x="487472" y="5336088"/>
            <a:ext cx="2694125" cy="68579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Stylish &amp; Beauticians</a:t>
            </a:r>
          </a:p>
        </p:txBody>
      </p:sp>
      <p:cxnSp>
        <p:nvCxnSpPr>
          <p:cNvPr id="39" name="Straight Connector 38">
            <a:extLst>
              <a:ext uri="{FF2B5EF4-FFF2-40B4-BE49-F238E27FC236}">
                <a16:creationId xmlns:a16="http://schemas.microsoft.com/office/drawing/2014/main" id="{F4B262A5-0920-3B2E-1EF0-DF6FF59D780F}"/>
              </a:ext>
            </a:extLst>
          </p:cNvPr>
          <p:cNvCxnSpPr>
            <a:cxnSpLocks/>
          </p:cNvCxnSpPr>
          <p:nvPr/>
        </p:nvCxnSpPr>
        <p:spPr>
          <a:xfrm>
            <a:off x="5047989" y="4153927"/>
            <a:ext cx="0" cy="1154007"/>
          </a:xfrm>
          <a:prstGeom prst="line">
            <a:avLst/>
          </a:prstGeom>
        </p:spPr>
        <p:style>
          <a:lnRef idx="2">
            <a:schemeClr val="accent1"/>
          </a:lnRef>
          <a:fillRef idx="0">
            <a:schemeClr val="accent1"/>
          </a:fillRef>
          <a:effectRef idx="1">
            <a:schemeClr val="accent1"/>
          </a:effectRef>
          <a:fontRef idx="minor">
            <a:schemeClr val="tx1"/>
          </a:fontRef>
        </p:style>
      </p:cxnSp>
      <p:sp>
        <p:nvSpPr>
          <p:cNvPr id="41" name="Rectangle: Rounded Corners 40">
            <a:extLst>
              <a:ext uri="{FF2B5EF4-FFF2-40B4-BE49-F238E27FC236}">
                <a16:creationId xmlns:a16="http://schemas.microsoft.com/office/drawing/2014/main" id="{A69353D4-C478-E537-AC4D-9C4E38213810}"/>
              </a:ext>
            </a:extLst>
          </p:cNvPr>
          <p:cNvSpPr/>
          <p:nvPr/>
        </p:nvSpPr>
        <p:spPr>
          <a:xfrm>
            <a:off x="4200395" y="5307934"/>
            <a:ext cx="2354893" cy="68577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Stylish &amp; Beauticians</a:t>
            </a:r>
          </a:p>
        </p:txBody>
      </p:sp>
      <p:cxnSp>
        <p:nvCxnSpPr>
          <p:cNvPr id="46" name="Straight Connector 45">
            <a:extLst>
              <a:ext uri="{FF2B5EF4-FFF2-40B4-BE49-F238E27FC236}">
                <a16:creationId xmlns:a16="http://schemas.microsoft.com/office/drawing/2014/main" id="{6414C9E4-A825-30AF-0727-63429CC48342}"/>
              </a:ext>
            </a:extLst>
          </p:cNvPr>
          <p:cNvCxnSpPr>
            <a:cxnSpLocks/>
          </p:cNvCxnSpPr>
          <p:nvPr/>
        </p:nvCxnSpPr>
        <p:spPr>
          <a:xfrm>
            <a:off x="9782827" y="4706639"/>
            <a:ext cx="0" cy="685784"/>
          </a:xfrm>
          <a:prstGeom prst="line">
            <a:avLst/>
          </a:prstGeom>
        </p:spPr>
        <p:style>
          <a:lnRef idx="2">
            <a:schemeClr val="accent1"/>
          </a:lnRef>
          <a:fillRef idx="0">
            <a:schemeClr val="accent1"/>
          </a:fillRef>
          <a:effectRef idx="1">
            <a:schemeClr val="accent1"/>
          </a:effectRef>
          <a:fontRef idx="minor">
            <a:schemeClr val="tx1"/>
          </a:fontRef>
        </p:style>
      </p:cxnSp>
      <p:sp>
        <p:nvSpPr>
          <p:cNvPr id="48" name="Rectangle: Rounded Corners 47">
            <a:extLst>
              <a:ext uri="{FF2B5EF4-FFF2-40B4-BE49-F238E27FC236}">
                <a16:creationId xmlns:a16="http://schemas.microsoft.com/office/drawing/2014/main" id="{F90992CA-7A79-2EA7-6E6B-A21325C97434}"/>
              </a:ext>
            </a:extLst>
          </p:cNvPr>
          <p:cNvSpPr/>
          <p:nvPr/>
        </p:nvSpPr>
        <p:spPr>
          <a:xfrm>
            <a:off x="8047980" y="5364261"/>
            <a:ext cx="2956126" cy="62944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Beauticians &amp; Hair Experts</a:t>
            </a:r>
          </a:p>
        </p:txBody>
      </p:sp>
    </p:spTree>
    <p:extLst>
      <p:ext uri="{BB962C8B-B14F-4D97-AF65-F5344CB8AC3E}">
        <p14:creationId xmlns:p14="http://schemas.microsoft.com/office/powerpoint/2010/main" val="20877394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Arc 15">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A97A90-695E-7173-6FAD-65B2BF6153EB}"/>
              </a:ext>
            </a:extLst>
          </p:cNvPr>
          <p:cNvSpPr>
            <a:spLocks noGrp="1"/>
          </p:cNvSpPr>
          <p:nvPr>
            <p:ph type="title"/>
          </p:nvPr>
        </p:nvSpPr>
        <p:spPr>
          <a:xfrm>
            <a:off x="5894962" y="-151489"/>
            <a:ext cx="5458838" cy="1325563"/>
          </a:xfrm>
        </p:spPr>
        <p:txBody>
          <a:bodyPr>
            <a:normAutofit/>
          </a:bodyPr>
          <a:lstStyle/>
          <a:p>
            <a:r>
              <a:rPr lang="en-GB" b="1" dirty="0">
                <a:latin typeface="Arial Nova" panose="020B0504020202020204" pitchFamily="34" charset="0"/>
              </a:rPr>
              <a:t>Conclusion</a:t>
            </a:r>
          </a:p>
        </p:txBody>
      </p:sp>
      <p:sp>
        <p:nvSpPr>
          <p:cNvPr id="18" name="Freeform: Shape 17">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Cubes connected with a red line">
            <a:extLst>
              <a:ext uri="{FF2B5EF4-FFF2-40B4-BE49-F238E27FC236}">
                <a16:creationId xmlns:a16="http://schemas.microsoft.com/office/drawing/2014/main" id="{7CD07592-7AF0-38FB-85DD-EAE9A8D78278}"/>
              </a:ext>
            </a:extLst>
          </p:cNvPr>
          <p:cNvPicPr>
            <a:picLocks noChangeAspect="1"/>
          </p:cNvPicPr>
          <p:nvPr/>
        </p:nvPicPr>
        <p:blipFill>
          <a:blip r:embed="rId2"/>
          <a:srcRect l="26797" r="15367" b="-1"/>
          <a:stretch>
            <a:fillRect/>
          </a:stretch>
        </p:blipFill>
        <p:spPr>
          <a:xfrm>
            <a:off x="964103" y="511293"/>
            <a:ext cx="4255539"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07CFCFC9-0F0C-BA0F-482E-872B717F6A23}"/>
              </a:ext>
            </a:extLst>
          </p:cNvPr>
          <p:cNvSpPr>
            <a:spLocks noGrp="1"/>
          </p:cNvSpPr>
          <p:nvPr>
            <p:ph idx="1"/>
          </p:nvPr>
        </p:nvSpPr>
        <p:spPr>
          <a:xfrm>
            <a:off x="5336088" y="876822"/>
            <a:ext cx="6651320" cy="5665670"/>
          </a:xfrm>
        </p:spPr>
        <p:txBody>
          <a:bodyPr>
            <a:normAutofit lnSpcReduction="10000"/>
          </a:bodyPr>
          <a:lstStyle/>
          <a:p>
            <a:pPr marL="0" indent="0">
              <a:buNone/>
            </a:pPr>
            <a:r>
              <a:rPr lang="en-GB" sz="1800" b="1" dirty="0">
                <a:latin typeface="Arial Nova" panose="020B0504020202020204" pitchFamily="34" charset="0"/>
              </a:rPr>
              <a:t>Organisational Structure </a:t>
            </a:r>
            <a:r>
              <a:rPr lang="en-GB" sz="1800" dirty="0">
                <a:latin typeface="Arial Nova" panose="020B0504020202020204" pitchFamily="34" charset="0"/>
              </a:rPr>
              <a:t>determines how tasks and communication flow. </a:t>
            </a:r>
          </a:p>
          <a:p>
            <a:pPr marL="0" indent="0">
              <a:buNone/>
            </a:pPr>
            <a:r>
              <a:rPr lang="en-GB" sz="1800" b="1" dirty="0">
                <a:latin typeface="Arial Nova" panose="020B0504020202020204" pitchFamily="34" charset="0"/>
              </a:rPr>
              <a:t>The three </a:t>
            </a:r>
            <a:r>
              <a:rPr lang="en-GB" sz="1800" dirty="0">
                <a:latin typeface="Arial Nova" panose="020B0504020202020204" pitchFamily="34" charset="0"/>
              </a:rPr>
              <a:t>main ways of designing organisational structure-</a:t>
            </a:r>
          </a:p>
          <a:p>
            <a:pPr marL="0" indent="0">
              <a:buNone/>
            </a:pPr>
            <a:r>
              <a:rPr lang="en-GB" sz="1800" b="1" dirty="0">
                <a:latin typeface="Arial Nova" panose="020B0504020202020204" pitchFamily="34" charset="0"/>
              </a:rPr>
              <a:t>Functional, Divisional, and Matrix</a:t>
            </a:r>
            <a:endParaRPr lang="en-GB" sz="1800" dirty="0">
              <a:latin typeface="Arial Nova" panose="020B0504020202020204" pitchFamily="34" charset="0"/>
            </a:endParaRPr>
          </a:p>
          <a:p>
            <a:pPr marL="514350" indent="-514350">
              <a:buFont typeface="+mj-lt"/>
              <a:buAutoNum type="arabicParenR"/>
            </a:pPr>
            <a:r>
              <a:rPr lang="en-GB" sz="1800" b="1" dirty="0">
                <a:latin typeface="Arial Nova" panose="020B0504020202020204" pitchFamily="34" charset="0"/>
              </a:rPr>
              <a:t>Functional Structure </a:t>
            </a:r>
            <a:r>
              <a:rPr lang="en-GB" sz="1800" dirty="0">
                <a:latin typeface="Arial Nova" panose="020B0504020202020204" pitchFamily="34" charset="0"/>
              </a:rPr>
              <a:t>promotes specialisation and efficiency,</a:t>
            </a:r>
          </a:p>
          <a:p>
            <a:pPr marL="514350" indent="-514350">
              <a:buFont typeface="+mj-lt"/>
              <a:buAutoNum type="arabicParenR"/>
            </a:pPr>
            <a:r>
              <a:rPr lang="en-GB" sz="1800" b="1" dirty="0">
                <a:latin typeface="Arial Nova" panose="020B0504020202020204" pitchFamily="34" charset="0"/>
              </a:rPr>
              <a:t>Divisional Structure </a:t>
            </a:r>
            <a:r>
              <a:rPr lang="en-GB" sz="1800" dirty="0">
                <a:latin typeface="Arial Nova" panose="020B0504020202020204" pitchFamily="34" charset="0"/>
              </a:rPr>
              <a:t>increases flexibility and Responsiveness t focus.</a:t>
            </a:r>
          </a:p>
          <a:p>
            <a:pPr marL="514350" indent="-514350">
              <a:buFont typeface="+mj-lt"/>
              <a:buAutoNum type="arabicParenR"/>
            </a:pPr>
            <a:r>
              <a:rPr lang="en-GB" sz="1800" b="1" dirty="0">
                <a:latin typeface="Arial Nova" panose="020B0504020202020204" pitchFamily="34" charset="0"/>
              </a:rPr>
              <a:t>Matrix structure </a:t>
            </a:r>
            <a:r>
              <a:rPr lang="en-GB" sz="1800" dirty="0">
                <a:latin typeface="Arial Nova" panose="020B0504020202020204" pitchFamily="34" charset="0"/>
              </a:rPr>
              <a:t>improves</a:t>
            </a:r>
            <a:r>
              <a:rPr lang="en-GB" sz="1800" b="1" dirty="0">
                <a:latin typeface="Arial Nova" panose="020B0504020202020204" pitchFamily="34" charset="0"/>
              </a:rPr>
              <a:t> </a:t>
            </a:r>
            <a:r>
              <a:rPr lang="en-GB" sz="1800" dirty="0">
                <a:latin typeface="Arial Nova" panose="020B0504020202020204" pitchFamily="34" charset="0"/>
              </a:rPr>
              <a:t> coordination and resource sharing</a:t>
            </a:r>
          </a:p>
          <a:p>
            <a:pPr marL="514350" indent="-514350">
              <a:buFont typeface="+mj-lt"/>
              <a:buAutoNum type="arabicParenR"/>
            </a:pPr>
            <a:r>
              <a:rPr lang="en-GB" sz="1800" b="1" dirty="0">
                <a:latin typeface="Arial Nova" panose="020B0504020202020204" pitchFamily="34" charset="0"/>
              </a:rPr>
              <a:t>Choosing the </a:t>
            </a:r>
            <a:r>
              <a:rPr lang="en-GB" sz="1800" dirty="0">
                <a:latin typeface="Arial Nova" panose="020B0504020202020204" pitchFamily="34" charset="0"/>
              </a:rPr>
              <a:t>right structure depends on organisational size goals, and environment.</a:t>
            </a:r>
          </a:p>
          <a:p>
            <a:pPr marL="0" indent="0">
              <a:buNone/>
            </a:pPr>
            <a:r>
              <a:rPr lang="en-GB" sz="1800" b="1" dirty="0">
                <a:latin typeface="Arial Nova" panose="020B0504020202020204" pitchFamily="34" charset="0"/>
              </a:rPr>
              <a:t>In conclusion, </a:t>
            </a:r>
            <a:r>
              <a:rPr lang="en-GB" sz="1800" dirty="0">
                <a:latin typeface="Arial Nova" panose="020B0504020202020204" pitchFamily="34" charset="0"/>
              </a:rPr>
              <a:t>the choice of organisation’s size, strategy, goals, and external environment. Selecting the appropriate design improves communication, accountability, and overall organisational performance, Therefore, organisations must carefully choose the structure that best aligns with their strategy, size and objectives to achieve long-terms success .</a:t>
            </a:r>
          </a:p>
          <a:p>
            <a:pPr marL="0" indent="0">
              <a:buNone/>
            </a:pPr>
            <a:r>
              <a:rPr lang="en-GB" sz="1800" dirty="0">
                <a:latin typeface="Arial Nova" panose="020B0504020202020204" pitchFamily="34" charset="0"/>
              </a:rPr>
              <a:t>(Drucker, in Mullins &amp; Mclean 2019)</a:t>
            </a:r>
          </a:p>
          <a:p>
            <a:pPr marL="0" indent="0">
              <a:buNone/>
            </a:pPr>
            <a:endParaRPr lang="en-GB" sz="1300" b="1" dirty="0">
              <a:latin typeface="Arial Nova" panose="020B0504020202020204" pitchFamily="34" charset="0"/>
            </a:endParaRPr>
          </a:p>
        </p:txBody>
      </p:sp>
    </p:spTree>
    <p:extLst>
      <p:ext uri="{BB962C8B-B14F-4D97-AF65-F5344CB8AC3E}">
        <p14:creationId xmlns:p14="http://schemas.microsoft.com/office/powerpoint/2010/main" val="3199526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3E411E-7141-F299-16E2-D5A40BF68023}"/>
              </a:ext>
            </a:extLst>
          </p:cNvPr>
          <p:cNvSpPr>
            <a:spLocks noGrp="1"/>
          </p:cNvSpPr>
          <p:nvPr>
            <p:ph type="title"/>
          </p:nvPr>
        </p:nvSpPr>
        <p:spPr>
          <a:xfrm>
            <a:off x="586478" y="1683756"/>
            <a:ext cx="3115265" cy="2396359"/>
          </a:xfrm>
        </p:spPr>
        <p:txBody>
          <a:bodyPr anchor="b">
            <a:normAutofit/>
          </a:bodyPr>
          <a:lstStyle/>
          <a:p>
            <a:pPr algn="r"/>
            <a:r>
              <a:rPr lang="en-GB" sz="4000" b="1">
                <a:solidFill>
                  <a:srgbClr val="FFFFFF"/>
                </a:solidFill>
                <a:latin typeface="Arial Nova" panose="020B0504020202020204" pitchFamily="34" charset="0"/>
              </a:rPr>
              <a:t>Reference</a:t>
            </a:r>
          </a:p>
        </p:txBody>
      </p:sp>
      <p:graphicFrame>
        <p:nvGraphicFramePr>
          <p:cNvPr id="5" name="Content Placeholder 2">
            <a:extLst>
              <a:ext uri="{FF2B5EF4-FFF2-40B4-BE49-F238E27FC236}">
                <a16:creationId xmlns:a16="http://schemas.microsoft.com/office/drawing/2014/main" id="{DF882F24-0ADD-B683-8B32-CC90E64A0D02}"/>
              </a:ext>
            </a:extLst>
          </p:cNvPr>
          <p:cNvGraphicFramePr>
            <a:graphicFrameLocks noGrp="1"/>
          </p:cNvGraphicFramePr>
          <p:nvPr>
            <p:ph idx="1"/>
            <p:extLst>
              <p:ext uri="{D42A27DB-BD31-4B8C-83A1-F6EECF244321}">
                <p14:modId xmlns:p14="http://schemas.microsoft.com/office/powerpoint/2010/main" val="315775433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337014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325</TotalTime>
  <Words>645</Words>
  <Application>Microsoft Office PowerPoint</Application>
  <PresentationFormat>Widescreen</PresentationFormat>
  <Paragraphs>136</Paragraphs>
  <Slides>14</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Amasis MT Pro Light</vt:lpstr>
      <vt:lpstr>Aptos</vt:lpstr>
      <vt:lpstr>Aptos Display</vt:lpstr>
      <vt:lpstr>Arial</vt:lpstr>
      <vt:lpstr>Arial Nova</vt:lpstr>
      <vt:lpstr>Calibri</vt:lpstr>
      <vt:lpstr>Wingdings</vt:lpstr>
      <vt:lpstr>Office Theme</vt:lpstr>
      <vt:lpstr>PowerPoint Presentation</vt:lpstr>
      <vt:lpstr>Table of content</vt:lpstr>
      <vt:lpstr>Definition of organisation structure</vt:lpstr>
      <vt:lpstr>What is an Organisational Chart</vt:lpstr>
      <vt:lpstr>Why is it Important?</vt:lpstr>
      <vt:lpstr>The Six Key Elements of Organisational Design</vt:lpstr>
      <vt:lpstr>Functional structure </vt:lpstr>
      <vt:lpstr>Organisation Functional Chart</vt:lpstr>
      <vt:lpstr>PowerPoint Presentation</vt:lpstr>
      <vt:lpstr>Divisional structure chat</vt:lpstr>
      <vt:lpstr>Advantages and Disadvantages of Divisional Structure</vt:lpstr>
      <vt:lpstr>Matrix Structure Organisation Chart</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Nasir Mehmood</dc:creator>
  <cp:lastModifiedBy>Nasir Mehmood</cp:lastModifiedBy>
  <cp:revision>2</cp:revision>
  <dcterms:created xsi:type="dcterms:W3CDTF">2026-02-21T10:03:36Z</dcterms:created>
  <dcterms:modified xsi:type="dcterms:W3CDTF">2026-02-22T08:42:34Z</dcterms:modified>
</cp:coreProperties>
</file>