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9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1" r:id="rId19"/>
    <p:sldId id="270" r:id="rId20"/>
    <p:sldId id="272" r:id="rId21"/>
    <p:sldId id="27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3CAEA8-040F-1382-D0AD-3BAC237A7F82}" v="6242" dt="2026-03-03T12:41:31.0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onella Ganza" userId="4c28a531-57cc-45d5-989c-f33e1ef2020a" providerId="ADAL" clId="{B2B502B0-01DA-402C-BF04-DE30DCA18116}"/>
    <pc:docChg chg="modSld">
      <pc:chgData name="Patronella Ganza" userId="4c28a531-57cc-45d5-989c-f33e1ef2020a" providerId="ADAL" clId="{B2B502B0-01DA-402C-BF04-DE30DCA18116}" dt="2026-02-18T16:21:36.320" v="11" actId="20577"/>
      <pc:docMkLst>
        <pc:docMk/>
      </pc:docMkLst>
    </pc:docChg>
  </pc:docChgLst>
  <pc:docChgLst>
    <pc:chgData clId="Web-{253CAEA8-040F-1382-D0AD-3BAC237A7F82}"/>
    <pc:docChg chg="delSld">
      <pc:chgData name="" userId="" providerId="" clId="Web-{253CAEA8-040F-1382-D0AD-3BAC237A7F82}" dt="2026-03-03T11:08:40.089" v="0"/>
      <pc:docMkLst>
        <pc:docMk/>
      </pc:docMkLst>
      <pc:sldChg chg="del">
        <pc:chgData name="" userId="" providerId="" clId="Web-{253CAEA8-040F-1382-D0AD-3BAC237A7F82}" dt="2026-03-03T11:08:40.089" v="0"/>
        <pc:sldMkLst>
          <pc:docMk/>
          <pc:sldMk cId="3053837800" sldId="256"/>
        </pc:sldMkLst>
      </pc:sldChg>
    </pc:docChg>
  </pc:docChgLst>
  <pc:docChgLst>
    <pc:chgData name="Jason Huxtable" userId="S::j.huxtable@uwtsd.ac.uk::ce7afb0c-0a0b-4601-881e-3e7131683976" providerId="AD" clId="Web-{253CAEA8-040F-1382-D0AD-3BAC237A7F82}"/>
    <pc:docChg chg="addSld delSld modSld sldOrd">
      <pc:chgData name="Jason Huxtable" userId="S::j.huxtable@uwtsd.ac.uk::ce7afb0c-0a0b-4601-881e-3e7131683976" providerId="AD" clId="Web-{253CAEA8-040F-1382-D0AD-3BAC237A7F82}" dt="2026-03-03T12:41:31.099" v="4212" actId="14100"/>
      <pc:docMkLst>
        <pc:docMk/>
      </pc:docMkLst>
      <pc:sldChg chg="del">
        <pc:chgData name="Jason Huxtable" userId="S::j.huxtable@uwtsd.ac.uk::ce7afb0c-0a0b-4601-881e-3e7131683976" providerId="AD" clId="Web-{253CAEA8-040F-1382-D0AD-3BAC237A7F82}" dt="2026-03-03T11:08:44.637" v="1"/>
        <pc:sldMkLst>
          <pc:docMk/>
          <pc:sldMk cId="132609127" sldId="257"/>
        </pc:sldMkLst>
      </pc:sldChg>
      <pc:sldChg chg="del">
        <pc:chgData name="Jason Huxtable" userId="S::j.huxtable@uwtsd.ac.uk::ce7afb0c-0a0b-4601-881e-3e7131683976" providerId="AD" clId="Web-{253CAEA8-040F-1382-D0AD-3BAC237A7F82}" dt="2026-03-03T11:16:15.527" v="205"/>
        <pc:sldMkLst>
          <pc:docMk/>
          <pc:sldMk cId="790375460" sldId="258"/>
        </pc:sldMkLst>
      </pc:sldChg>
      <pc:sldChg chg="modSp add del">
        <pc:chgData name="Jason Huxtable" userId="S::j.huxtable@uwtsd.ac.uk::ce7afb0c-0a0b-4601-881e-3e7131683976" providerId="AD" clId="Web-{253CAEA8-040F-1382-D0AD-3BAC237A7F82}" dt="2026-03-03T11:09:12.123" v="16" actId="20577"/>
        <pc:sldMkLst>
          <pc:docMk/>
          <pc:sldMk cId="3644276228" sldId="259"/>
        </pc:sldMkLst>
        <pc:spChg chg="mod">
          <ac:chgData name="Jason Huxtable" userId="S::j.huxtable@uwtsd.ac.uk::ce7afb0c-0a0b-4601-881e-3e7131683976" providerId="AD" clId="Web-{253CAEA8-040F-1382-D0AD-3BAC237A7F82}" dt="2026-03-03T11:09:12.123" v="16" actId="20577"/>
          <ac:spMkLst>
            <pc:docMk/>
            <pc:sldMk cId="3644276228" sldId="259"/>
            <ac:spMk id="2" creationId="{413718F9-3C64-7D51-EFAB-7110E9660A6A}"/>
          </ac:spMkLst>
        </pc:spChg>
      </pc:sldChg>
      <pc:sldChg chg="add del">
        <pc:chgData name="Jason Huxtable" userId="S::j.huxtable@uwtsd.ac.uk::ce7afb0c-0a0b-4601-881e-3e7131683976" providerId="AD" clId="Web-{253CAEA8-040F-1382-D0AD-3BAC237A7F82}" dt="2026-03-03T11:09:53.531" v="22"/>
        <pc:sldMkLst>
          <pc:docMk/>
          <pc:sldMk cId="487237466" sldId="260"/>
        </pc:sldMkLst>
      </pc:sldChg>
      <pc:sldChg chg="new del">
        <pc:chgData name="Jason Huxtable" userId="S::j.huxtable@uwtsd.ac.uk::ce7afb0c-0a0b-4601-881e-3e7131683976" providerId="AD" clId="Web-{253CAEA8-040F-1382-D0AD-3BAC237A7F82}" dt="2026-03-03T11:09:51.562" v="21"/>
        <pc:sldMkLst>
          <pc:docMk/>
          <pc:sldMk cId="290091704" sldId="261"/>
        </pc:sldMkLst>
      </pc:sldChg>
      <pc:sldChg chg="del">
        <pc:chgData name="Jason Huxtable" userId="S::j.huxtable@uwtsd.ac.uk::ce7afb0c-0a0b-4601-881e-3e7131683976" providerId="AD" clId="Web-{253CAEA8-040F-1382-D0AD-3BAC237A7F82}" dt="2026-03-03T11:08:45.918" v="3"/>
        <pc:sldMkLst>
          <pc:docMk/>
          <pc:sldMk cId="735589173" sldId="261"/>
        </pc:sldMkLst>
      </pc:sldChg>
      <pc:sldChg chg="addSp delSp modSp add ord">
        <pc:chgData name="Jason Huxtable" userId="S::j.huxtable@uwtsd.ac.uk::ce7afb0c-0a0b-4601-881e-3e7131683976" providerId="AD" clId="Web-{253CAEA8-040F-1382-D0AD-3BAC237A7F82}" dt="2026-03-03T11:13:48.024" v="204" actId="1076"/>
        <pc:sldMkLst>
          <pc:docMk/>
          <pc:sldMk cId="1841019672" sldId="262"/>
        </pc:sldMkLst>
        <pc:spChg chg="mod">
          <ac:chgData name="Jason Huxtable" userId="S::j.huxtable@uwtsd.ac.uk::ce7afb0c-0a0b-4601-881e-3e7131683976" providerId="AD" clId="Web-{253CAEA8-040F-1382-D0AD-3BAC237A7F82}" dt="2026-03-03T11:11:39.817" v="101" actId="20577"/>
          <ac:spMkLst>
            <pc:docMk/>
            <pc:sldMk cId="1841019672" sldId="262"/>
            <ac:spMk id="3" creationId="{8596135E-1523-289E-4640-686FB840FA7A}"/>
          </ac:spMkLst>
        </pc:spChg>
        <pc:spChg chg="mod">
          <ac:chgData name="Jason Huxtable" userId="S::j.huxtable@uwtsd.ac.uk::ce7afb0c-0a0b-4601-881e-3e7131683976" providerId="AD" clId="Web-{253CAEA8-040F-1382-D0AD-3BAC237A7F82}" dt="2026-03-03T11:13:48.024" v="204" actId="1076"/>
          <ac:spMkLst>
            <pc:docMk/>
            <pc:sldMk cId="1841019672" sldId="262"/>
            <ac:spMk id="4" creationId="{797092CB-6CB0-913B-661B-17D42A690369}"/>
          </ac:spMkLst>
        </pc:spChg>
        <pc:picChg chg="add mod">
          <ac:chgData name="Jason Huxtable" userId="S::j.huxtable@uwtsd.ac.uk::ce7afb0c-0a0b-4601-881e-3e7131683976" providerId="AD" clId="Web-{253CAEA8-040F-1382-D0AD-3BAC237A7F82}" dt="2026-03-03T11:12:28.116" v="106"/>
          <ac:picMkLst>
            <pc:docMk/>
            <pc:sldMk cId="1841019672" sldId="262"/>
            <ac:picMk id="5" creationId="{9B27F3E3-DF20-0E92-9A95-C2270027A909}"/>
          </ac:picMkLst>
        </pc:picChg>
        <pc:picChg chg="del">
          <ac:chgData name="Jason Huxtable" userId="S::j.huxtable@uwtsd.ac.uk::ce7afb0c-0a0b-4601-881e-3e7131683976" providerId="AD" clId="Web-{253CAEA8-040F-1382-D0AD-3BAC237A7F82}" dt="2026-03-03T11:11:43.380" v="102"/>
          <ac:picMkLst>
            <pc:docMk/>
            <pc:sldMk cId="1841019672" sldId="262"/>
            <ac:picMk id="6" creationId="{EBF7EE90-1C54-D915-FF43-A24DE561889A}"/>
          </ac:picMkLst>
        </pc:picChg>
      </pc:sldChg>
      <pc:sldChg chg="addSp delSp modSp new">
        <pc:chgData name="Jason Huxtable" userId="S::j.huxtable@uwtsd.ac.uk::ce7afb0c-0a0b-4601-881e-3e7131683976" providerId="AD" clId="Web-{253CAEA8-040F-1382-D0AD-3BAC237A7F82}" dt="2026-03-03T11:44:23.539" v="1574" actId="20577"/>
        <pc:sldMkLst>
          <pc:docMk/>
          <pc:sldMk cId="2846594798" sldId="263"/>
        </pc:sldMkLst>
        <pc:spChg chg="mod">
          <ac:chgData name="Jason Huxtable" userId="S::j.huxtable@uwtsd.ac.uk::ce7afb0c-0a0b-4601-881e-3e7131683976" providerId="AD" clId="Web-{253CAEA8-040F-1382-D0AD-3BAC237A7F82}" dt="2026-03-03T11:16:37.496" v="226" actId="20577"/>
          <ac:spMkLst>
            <pc:docMk/>
            <pc:sldMk cId="2846594798" sldId="263"/>
            <ac:spMk id="2" creationId="{4B29FA90-0609-CCA5-40BF-43EFCD9912FC}"/>
          </ac:spMkLst>
        </pc:spChg>
        <pc:spChg chg="del">
          <ac:chgData name="Jason Huxtable" userId="S::j.huxtable@uwtsd.ac.uk::ce7afb0c-0a0b-4601-881e-3e7131683976" providerId="AD" clId="Web-{253CAEA8-040F-1382-D0AD-3BAC237A7F82}" dt="2026-03-03T11:16:39.715" v="227"/>
          <ac:spMkLst>
            <pc:docMk/>
            <pc:sldMk cId="2846594798" sldId="263"/>
            <ac:spMk id="3" creationId="{CB8CEE8D-BD29-5B49-6301-895C6F1E5A12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44:23.539" v="1574" actId="20577"/>
          <ac:spMkLst>
            <pc:docMk/>
            <pc:sldMk cId="2846594798" sldId="263"/>
            <ac:spMk id="5" creationId="{CA2DD387-0176-B69E-C8AE-2102150D64E0}"/>
          </ac:spMkLst>
        </pc:spChg>
        <pc:picChg chg="add mod">
          <ac:chgData name="Jason Huxtable" userId="S::j.huxtable@uwtsd.ac.uk::ce7afb0c-0a0b-4601-881e-3e7131683976" providerId="AD" clId="Web-{253CAEA8-040F-1382-D0AD-3BAC237A7F82}" dt="2026-03-03T11:18:00.607" v="240" actId="1076"/>
          <ac:picMkLst>
            <pc:docMk/>
            <pc:sldMk cId="2846594798" sldId="263"/>
            <ac:picMk id="4" creationId="{13D18EDB-9A63-E00B-0BAF-5A7BAD8AEB65}"/>
          </ac:picMkLst>
        </pc:picChg>
      </pc:sldChg>
      <pc:sldChg chg="addSp delSp modSp add replId">
        <pc:chgData name="Jason Huxtable" userId="S::j.huxtable@uwtsd.ac.uk::ce7afb0c-0a0b-4601-881e-3e7131683976" providerId="AD" clId="Web-{253CAEA8-040F-1382-D0AD-3BAC237A7F82}" dt="2026-03-03T11:28:21.109" v="866" actId="1076"/>
        <pc:sldMkLst>
          <pc:docMk/>
          <pc:sldMk cId="1157900059" sldId="264"/>
        </pc:sldMkLst>
        <pc:spChg chg="add mod">
          <ac:chgData name="Jason Huxtable" userId="S::j.huxtable@uwtsd.ac.uk::ce7afb0c-0a0b-4601-881e-3e7131683976" providerId="AD" clId="Web-{253CAEA8-040F-1382-D0AD-3BAC237A7F82}" dt="2026-03-03T11:28:21.109" v="866" actId="1076"/>
          <ac:spMkLst>
            <pc:docMk/>
            <pc:sldMk cId="1157900059" sldId="264"/>
            <ac:spMk id="3" creationId="{DC6851A8-A3B6-6F11-B906-91D815F8252A}"/>
          </ac:spMkLst>
        </pc:spChg>
        <pc:spChg chg="del mod">
          <ac:chgData name="Jason Huxtable" userId="S::j.huxtable@uwtsd.ac.uk::ce7afb0c-0a0b-4601-881e-3e7131683976" providerId="AD" clId="Web-{253CAEA8-040F-1382-D0AD-3BAC237A7F82}" dt="2026-03-03T11:20:16.968" v="461"/>
          <ac:spMkLst>
            <pc:docMk/>
            <pc:sldMk cId="1157900059" sldId="264"/>
            <ac:spMk id="5" creationId="{8EF8EDF4-2BD9-F377-721D-9A16659E1213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23:49.876" v="636" actId="20577"/>
          <ac:spMkLst>
            <pc:docMk/>
            <pc:sldMk cId="1157900059" sldId="264"/>
            <ac:spMk id="6" creationId="{68EEE864-43DF-0B10-552A-0F972A7B32E2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24:08.580" v="656" actId="20577"/>
          <ac:spMkLst>
            <pc:docMk/>
            <pc:sldMk cId="1157900059" sldId="264"/>
            <ac:spMk id="7" creationId="{04BC10B8-0DE7-2553-349A-BFD1800A6071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24:29.955" v="682" actId="20577"/>
          <ac:spMkLst>
            <pc:docMk/>
            <pc:sldMk cId="1157900059" sldId="264"/>
            <ac:spMk id="8" creationId="{890CC6D7-ECA9-B093-3A47-A197FF06D43A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25:39.085" v="780" actId="20577"/>
          <ac:spMkLst>
            <pc:docMk/>
            <pc:sldMk cId="1157900059" sldId="264"/>
            <ac:spMk id="9" creationId="{6EDDB0CD-B991-59F8-9430-1D55133569E7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25:31.866" v="742" actId="20577"/>
          <ac:spMkLst>
            <pc:docMk/>
            <pc:sldMk cId="1157900059" sldId="264"/>
            <ac:spMk id="10" creationId="{3CAA5F48-FB62-F905-BDE9-DCC9D39C426F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25:02.035" v="714" actId="20577"/>
          <ac:spMkLst>
            <pc:docMk/>
            <pc:sldMk cId="1157900059" sldId="264"/>
            <ac:spMk id="11" creationId="{69654B39-241B-FD33-88C4-82F085BEE43F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26:22.244" v="814" actId="20577"/>
          <ac:spMkLst>
            <pc:docMk/>
            <pc:sldMk cId="1157900059" sldId="264"/>
            <ac:spMk id="12" creationId="{CAB83F2B-FEF5-1269-8900-896EAAAD64DB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26:40.323" v="834" actId="20577"/>
          <ac:spMkLst>
            <pc:docMk/>
            <pc:sldMk cId="1157900059" sldId="264"/>
            <ac:spMk id="13" creationId="{69B0F1B9-4CCF-77C9-F1B7-B54C4C0009EF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27:01.074" v="849" actId="20577"/>
          <ac:spMkLst>
            <pc:docMk/>
            <pc:sldMk cId="1157900059" sldId="264"/>
            <ac:spMk id="14" creationId="{8FAA976E-9627-E836-5752-FA9E5857F665}"/>
          </ac:spMkLst>
        </pc:spChg>
        <pc:picChg chg="del">
          <ac:chgData name="Jason Huxtable" userId="S::j.huxtable@uwtsd.ac.uk::ce7afb0c-0a0b-4601-881e-3e7131683976" providerId="AD" clId="Web-{253CAEA8-040F-1382-D0AD-3BAC237A7F82}" dt="2026-03-03T11:20:10.062" v="458"/>
          <ac:picMkLst>
            <pc:docMk/>
            <pc:sldMk cId="1157900059" sldId="264"/>
            <ac:picMk id="4" creationId="{325BBFA0-9906-C2F9-C02B-C6112629B19E}"/>
          </ac:picMkLst>
        </pc:picChg>
      </pc:sldChg>
      <pc:sldChg chg="addSp delSp modSp new">
        <pc:chgData name="Jason Huxtable" userId="S::j.huxtable@uwtsd.ac.uk::ce7afb0c-0a0b-4601-881e-3e7131683976" providerId="AD" clId="Web-{253CAEA8-040F-1382-D0AD-3BAC237A7F82}" dt="2026-03-03T11:29:13.205" v="912" actId="20577"/>
        <pc:sldMkLst>
          <pc:docMk/>
          <pc:sldMk cId="2086478693" sldId="265"/>
        </pc:sldMkLst>
        <pc:spChg chg="del">
          <ac:chgData name="Jason Huxtable" userId="S::j.huxtable@uwtsd.ac.uk::ce7afb0c-0a0b-4601-881e-3e7131683976" providerId="AD" clId="Web-{253CAEA8-040F-1382-D0AD-3BAC237A7F82}" dt="2026-03-03T11:28:13.249" v="865"/>
          <ac:spMkLst>
            <pc:docMk/>
            <pc:sldMk cId="2086478693" sldId="265"/>
            <ac:spMk id="2" creationId="{6FDA817A-D875-67B2-B8D5-2846889BCAEF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29:13.205" v="912" actId="20577"/>
          <ac:spMkLst>
            <pc:docMk/>
            <pc:sldMk cId="2086478693" sldId="265"/>
            <ac:spMk id="4" creationId="{419884E2-83A8-BB57-ADF9-359EF5D011C6}"/>
          </ac:spMkLst>
        </pc:spChg>
        <pc:picChg chg="add mod ord">
          <ac:chgData name="Jason Huxtable" userId="S::j.huxtable@uwtsd.ac.uk::ce7afb0c-0a0b-4601-881e-3e7131683976" providerId="AD" clId="Web-{253CAEA8-040F-1382-D0AD-3BAC237A7F82}" dt="2026-03-03T11:28:13.249" v="865"/>
          <ac:picMkLst>
            <pc:docMk/>
            <pc:sldMk cId="2086478693" sldId="265"/>
            <ac:picMk id="3" creationId="{9536C5A8-C2FF-4FB9-D765-07691AC5B393}"/>
          </ac:picMkLst>
        </pc:picChg>
      </pc:sldChg>
      <pc:sldChg chg="addSp delSp modSp new">
        <pc:chgData name="Jason Huxtable" userId="S::j.huxtable@uwtsd.ac.uk::ce7afb0c-0a0b-4601-881e-3e7131683976" providerId="AD" clId="Web-{253CAEA8-040F-1382-D0AD-3BAC237A7F82}" dt="2026-03-03T11:38:55.356" v="1358" actId="20577"/>
        <pc:sldMkLst>
          <pc:docMk/>
          <pc:sldMk cId="2954820194" sldId="266"/>
        </pc:sldMkLst>
        <pc:spChg chg="del mod">
          <ac:chgData name="Jason Huxtable" userId="S::j.huxtable@uwtsd.ac.uk::ce7afb0c-0a0b-4601-881e-3e7131683976" providerId="AD" clId="Web-{253CAEA8-040F-1382-D0AD-3BAC237A7F82}" dt="2026-03-03T11:30:16.238" v="917"/>
          <ac:spMkLst>
            <pc:docMk/>
            <pc:sldMk cId="2954820194" sldId="266"/>
            <ac:spMk id="2" creationId="{D73A319E-AE42-8BCC-C30B-901F9C3DC76E}"/>
          </ac:spMkLst>
        </pc:spChg>
        <pc:spChg chg="add del mod">
          <ac:chgData name="Jason Huxtable" userId="S::j.huxtable@uwtsd.ac.uk::ce7afb0c-0a0b-4601-881e-3e7131683976" providerId="AD" clId="Web-{253CAEA8-040F-1382-D0AD-3BAC237A7F82}" dt="2026-03-03T11:30:20.800" v="920"/>
          <ac:spMkLst>
            <pc:docMk/>
            <pc:sldMk cId="2954820194" sldId="266"/>
            <ac:spMk id="3" creationId="{821CD6C3-E564-128B-052B-3BE067204F99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38:55.356" v="1358" actId="20577"/>
          <ac:spMkLst>
            <pc:docMk/>
            <pc:sldMk cId="2954820194" sldId="266"/>
            <ac:spMk id="5" creationId="{64257B5E-9506-2B18-11A3-D634E45B2749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38:07.668" v="1259" actId="1076"/>
          <ac:spMkLst>
            <pc:docMk/>
            <pc:sldMk cId="2954820194" sldId="266"/>
            <ac:spMk id="6" creationId="{627C476F-24AB-3BAC-4BC3-BFA722CBEF30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37:36.308" v="1225" actId="1076"/>
          <ac:spMkLst>
            <pc:docMk/>
            <pc:sldMk cId="2954820194" sldId="266"/>
            <ac:spMk id="7" creationId="{482D4E82-7145-16C6-8395-84EE2B08579E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37:37.855" v="1226" actId="1076"/>
          <ac:spMkLst>
            <pc:docMk/>
            <pc:sldMk cId="2954820194" sldId="266"/>
            <ac:spMk id="8" creationId="{3601C729-725A-A33D-44F8-94F2CC0CB133}"/>
          </ac:spMkLst>
        </pc:spChg>
        <pc:picChg chg="add mod">
          <ac:chgData name="Jason Huxtable" userId="S::j.huxtable@uwtsd.ac.uk::ce7afb0c-0a0b-4601-881e-3e7131683976" providerId="AD" clId="Web-{253CAEA8-040F-1382-D0AD-3BAC237A7F82}" dt="2026-03-03T11:30:31.598" v="923" actId="14100"/>
          <ac:picMkLst>
            <pc:docMk/>
            <pc:sldMk cId="2954820194" sldId="266"/>
            <ac:picMk id="4" creationId="{A51D678D-D0F0-55B1-A965-301120B7AE81}"/>
          </ac:picMkLst>
        </pc:picChg>
      </pc:sldChg>
      <pc:sldChg chg="addSp delSp modSp new">
        <pc:chgData name="Jason Huxtable" userId="S::j.huxtable@uwtsd.ac.uk::ce7afb0c-0a0b-4601-881e-3e7131683976" providerId="AD" clId="Web-{253CAEA8-040F-1382-D0AD-3BAC237A7F82}" dt="2026-03-03T11:43:36.943" v="1572" actId="1076"/>
        <pc:sldMkLst>
          <pc:docMk/>
          <pc:sldMk cId="3832406247" sldId="267"/>
        </pc:sldMkLst>
        <pc:spChg chg="del">
          <ac:chgData name="Jason Huxtable" userId="S::j.huxtable@uwtsd.ac.uk::ce7afb0c-0a0b-4601-881e-3e7131683976" providerId="AD" clId="Web-{253CAEA8-040F-1382-D0AD-3BAC237A7F82}" dt="2026-03-03T11:39:56.872" v="1360"/>
          <ac:spMkLst>
            <pc:docMk/>
            <pc:sldMk cId="3832406247" sldId="267"/>
            <ac:spMk id="2" creationId="{A6D80B82-0DC4-B96D-6EA8-A014EC8FC4C3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43:36.943" v="1572" actId="1076"/>
          <ac:spMkLst>
            <pc:docMk/>
            <pc:sldMk cId="3832406247" sldId="267"/>
            <ac:spMk id="5" creationId="{5F27674A-D56E-D6CB-0F4D-03C52FF78E14}"/>
          </ac:spMkLst>
        </pc:spChg>
        <pc:picChg chg="add mod ord">
          <ac:chgData name="Jason Huxtable" userId="S::j.huxtable@uwtsd.ac.uk::ce7afb0c-0a0b-4601-881e-3e7131683976" providerId="AD" clId="Web-{253CAEA8-040F-1382-D0AD-3BAC237A7F82}" dt="2026-03-03T11:39:56.872" v="1360"/>
          <ac:picMkLst>
            <pc:docMk/>
            <pc:sldMk cId="3832406247" sldId="267"/>
            <ac:picMk id="3" creationId="{2EB99D43-EAF2-17D9-7569-72B5FF664748}"/>
          </ac:picMkLst>
        </pc:picChg>
      </pc:sldChg>
      <pc:sldChg chg="addSp delSp modSp new">
        <pc:chgData name="Jason Huxtable" userId="S::j.huxtable@uwtsd.ac.uk::ce7afb0c-0a0b-4601-881e-3e7131683976" providerId="AD" clId="Web-{253CAEA8-040F-1382-D0AD-3BAC237A7F82}" dt="2026-03-03T11:50:19.847" v="1693" actId="20577"/>
        <pc:sldMkLst>
          <pc:docMk/>
          <pc:sldMk cId="211740391" sldId="268"/>
        </pc:sldMkLst>
        <pc:spChg chg="del">
          <ac:chgData name="Jason Huxtable" userId="S::j.huxtable@uwtsd.ac.uk::ce7afb0c-0a0b-4601-881e-3e7131683976" providerId="AD" clId="Web-{253CAEA8-040F-1382-D0AD-3BAC237A7F82}" dt="2026-03-03T11:45:52.043" v="1579"/>
          <ac:spMkLst>
            <pc:docMk/>
            <pc:sldMk cId="211740391" sldId="268"/>
            <ac:spMk id="2" creationId="{682118C9-6B86-8AE0-693F-7E3ADF861B9F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50:19.847" v="1693" actId="20577"/>
          <ac:spMkLst>
            <pc:docMk/>
            <pc:sldMk cId="211740391" sldId="268"/>
            <ac:spMk id="4" creationId="{B90919A3-6442-13BE-EF17-DB3B2433C6C8}"/>
          </ac:spMkLst>
        </pc:spChg>
        <pc:picChg chg="add mod ord">
          <ac:chgData name="Jason Huxtable" userId="S::j.huxtable@uwtsd.ac.uk::ce7afb0c-0a0b-4601-881e-3e7131683976" providerId="AD" clId="Web-{253CAEA8-040F-1382-D0AD-3BAC237A7F82}" dt="2026-03-03T11:45:52.043" v="1579"/>
          <ac:picMkLst>
            <pc:docMk/>
            <pc:sldMk cId="211740391" sldId="268"/>
            <ac:picMk id="3" creationId="{CCBCCE72-4205-0734-3C00-3B1026F4B2F2}"/>
          </ac:picMkLst>
        </pc:picChg>
      </pc:sldChg>
      <pc:sldChg chg="delSp new del">
        <pc:chgData name="Jason Huxtable" userId="S::j.huxtable@uwtsd.ac.uk::ce7afb0c-0a0b-4601-881e-3e7131683976" providerId="AD" clId="Web-{253CAEA8-040F-1382-D0AD-3BAC237A7F82}" dt="2026-03-03T11:45:36.589" v="1577"/>
        <pc:sldMkLst>
          <pc:docMk/>
          <pc:sldMk cId="997515960" sldId="268"/>
        </pc:sldMkLst>
        <pc:spChg chg="del">
          <ac:chgData name="Jason Huxtable" userId="S::j.huxtable@uwtsd.ac.uk::ce7afb0c-0a0b-4601-881e-3e7131683976" providerId="AD" clId="Web-{253CAEA8-040F-1382-D0AD-3BAC237A7F82}" dt="2026-03-03T11:45:34.308" v="1576"/>
          <ac:spMkLst>
            <pc:docMk/>
            <pc:sldMk cId="997515960" sldId="268"/>
            <ac:spMk id="2" creationId="{2899F3E3-8AE6-C56E-7780-959E22EE5D25}"/>
          </ac:spMkLst>
        </pc:spChg>
      </pc:sldChg>
      <pc:sldChg chg="addSp delSp modSp new">
        <pc:chgData name="Jason Huxtable" userId="S::j.huxtable@uwtsd.ac.uk::ce7afb0c-0a0b-4601-881e-3e7131683976" providerId="AD" clId="Web-{253CAEA8-040F-1382-D0AD-3BAC237A7F82}" dt="2026-03-03T12:01:41.989" v="2301" actId="1076"/>
        <pc:sldMkLst>
          <pc:docMk/>
          <pc:sldMk cId="3706995636" sldId="269"/>
        </pc:sldMkLst>
        <pc:spChg chg="mod">
          <ac:chgData name="Jason Huxtable" userId="S::j.huxtable@uwtsd.ac.uk::ce7afb0c-0a0b-4601-881e-3e7131683976" providerId="AD" clId="Web-{253CAEA8-040F-1382-D0AD-3BAC237A7F82}" dt="2026-03-03T11:55:52.710" v="2256" actId="20577"/>
          <ac:spMkLst>
            <pc:docMk/>
            <pc:sldMk cId="3706995636" sldId="269"/>
            <ac:spMk id="2" creationId="{BCAA9873-3AE9-7568-984B-2D9C9EF21019}"/>
          </ac:spMkLst>
        </pc:spChg>
        <pc:spChg chg="del">
          <ac:chgData name="Jason Huxtable" userId="S::j.huxtable@uwtsd.ac.uk::ce7afb0c-0a0b-4601-881e-3e7131683976" providerId="AD" clId="Web-{253CAEA8-040F-1382-D0AD-3BAC237A7F82}" dt="2026-03-03T11:51:01.113" v="1708"/>
          <ac:spMkLst>
            <pc:docMk/>
            <pc:sldMk cId="3706995636" sldId="269"/>
            <ac:spMk id="3" creationId="{278D1D16-44F6-2715-8C0C-1E974B0EACD5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1:56:08.179" v="2275" actId="20577"/>
          <ac:spMkLst>
            <pc:docMk/>
            <pc:sldMk cId="3706995636" sldId="269"/>
            <ac:spMk id="6" creationId="{24E81CAE-1807-7D33-1111-D0400C5B617C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01:41.989" v="2301" actId="1076"/>
          <ac:spMkLst>
            <pc:docMk/>
            <pc:sldMk cId="3706995636" sldId="269"/>
            <ac:spMk id="7" creationId="{5C85294E-BB8D-0D4D-7A74-F15B60FFCA5E}"/>
          </ac:spMkLst>
        </pc:spChg>
        <pc:graphicFrameChg chg="add del mod">
          <ac:chgData name="Jason Huxtable" userId="S::j.huxtable@uwtsd.ac.uk::ce7afb0c-0a0b-4601-881e-3e7131683976" providerId="AD" clId="Web-{253CAEA8-040F-1382-D0AD-3BAC237A7F82}" dt="2026-03-03T11:51:48.864" v="1732"/>
          <ac:graphicFrameMkLst>
            <pc:docMk/>
            <pc:sldMk cId="3706995636" sldId="269"/>
            <ac:graphicFrameMk id="4" creationId="{0A86989C-4C8F-3008-7328-AB84404054C2}"/>
          </ac:graphicFrameMkLst>
        </pc:graphicFrameChg>
        <pc:graphicFrameChg chg="add mod modGraphic">
          <ac:chgData name="Jason Huxtable" userId="S::j.huxtable@uwtsd.ac.uk::ce7afb0c-0a0b-4601-881e-3e7131683976" providerId="AD" clId="Web-{253CAEA8-040F-1382-D0AD-3BAC237A7F82}" dt="2026-03-03T12:01:11.362" v="2300" actId="1076"/>
          <ac:graphicFrameMkLst>
            <pc:docMk/>
            <pc:sldMk cId="3706995636" sldId="269"/>
            <ac:graphicFrameMk id="5" creationId="{4F15971B-AF4B-8A1F-F2C0-2504FD921E21}"/>
          </ac:graphicFrameMkLst>
        </pc:graphicFrameChg>
      </pc:sldChg>
      <pc:sldChg chg="addSp delSp modSp add replId">
        <pc:chgData name="Jason Huxtable" userId="S::j.huxtable@uwtsd.ac.uk::ce7afb0c-0a0b-4601-881e-3e7131683976" providerId="AD" clId="Web-{253CAEA8-040F-1382-D0AD-3BAC237A7F82}" dt="2026-03-03T12:35:45.793" v="3477" actId="20577"/>
        <pc:sldMkLst>
          <pc:docMk/>
          <pc:sldMk cId="4116907919" sldId="270"/>
        </pc:sldMkLst>
        <pc:spChg chg="mod">
          <ac:chgData name="Jason Huxtable" userId="S::j.huxtable@uwtsd.ac.uk::ce7afb0c-0a0b-4601-881e-3e7131683976" providerId="AD" clId="Web-{253CAEA8-040F-1382-D0AD-3BAC237A7F82}" dt="2026-03-03T12:21:46.632" v="2722" actId="20577"/>
          <ac:spMkLst>
            <pc:docMk/>
            <pc:sldMk cId="4116907919" sldId="270"/>
            <ac:spMk id="2" creationId="{05649D6E-6B66-8CE8-D97F-C740CDF0B941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06.643" v="3202" actId="1076"/>
          <ac:spMkLst>
            <pc:docMk/>
            <pc:sldMk cId="4116907919" sldId="270"/>
            <ac:spMk id="3" creationId="{1AC8B3FC-BE5F-FE07-E825-89BD05B3A13E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06.659" v="3203" actId="1076"/>
          <ac:spMkLst>
            <pc:docMk/>
            <pc:sldMk cId="4116907919" sldId="270"/>
            <ac:spMk id="4" creationId="{46D83692-7FA9-408E-963A-D7C5CA88EDBD}"/>
          </ac:spMkLst>
        </pc:spChg>
        <pc:spChg chg="del">
          <ac:chgData name="Jason Huxtable" userId="S::j.huxtable@uwtsd.ac.uk::ce7afb0c-0a0b-4601-881e-3e7131683976" providerId="AD" clId="Web-{253CAEA8-040F-1382-D0AD-3BAC237A7F82}" dt="2026-03-03T12:02:09.615" v="2333"/>
          <ac:spMkLst>
            <pc:docMk/>
            <pc:sldMk cId="4116907919" sldId="270"/>
            <ac:spMk id="6" creationId="{EA1D1A38-393E-A0EE-979F-84D238163331}"/>
          </ac:spMkLst>
        </pc:spChg>
        <pc:spChg chg="del">
          <ac:chgData name="Jason Huxtable" userId="S::j.huxtable@uwtsd.ac.uk::ce7afb0c-0a0b-4601-881e-3e7131683976" providerId="AD" clId="Web-{253CAEA8-040F-1382-D0AD-3BAC237A7F82}" dt="2026-03-03T12:02:09.615" v="2332"/>
          <ac:spMkLst>
            <pc:docMk/>
            <pc:sldMk cId="4116907919" sldId="270"/>
            <ac:spMk id="7" creationId="{C8719B8B-0750-7C54-DB5F-3A4CFC5F6EBB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11.096" v="3211" actId="1076"/>
          <ac:spMkLst>
            <pc:docMk/>
            <pc:sldMk cId="4116907919" sldId="270"/>
            <ac:spMk id="8" creationId="{F74A3C52-19F4-C0B7-7FFC-B7047C59EF87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11.112" v="3212" actId="1076"/>
          <ac:spMkLst>
            <pc:docMk/>
            <pc:sldMk cId="4116907919" sldId="270"/>
            <ac:spMk id="9" creationId="{9A68F6A7-FF17-24AD-7345-6B345ADB26A6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06.674" v="3204" actId="1076"/>
          <ac:spMkLst>
            <pc:docMk/>
            <pc:sldMk cId="4116907919" sldId="270"/>
            <ac:spMk id="10" creationId="{04F6236B-E967-A950-4307-CB6A1EF70917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5:45.793" v="3477" actId="20577"/>
          <ac:spMkLst>
            <pc:docMk/>
            <pc:sldMk cId="4116907919" sldId="270"/>
            <ac:spMk id="11" creationId="{AEC7A5DA-6C66-5C90-6069-D4A9AA998B00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06.706" v="3205" actId="1076"/>
          <ac:spMkLst>
            <pc:docMk/>
            <pc:sldMk cId="4116907919" sldId="270"/>
            <ac:spMk id="12" creationId="{59A2AD0E-1647-CFD0-3DBB-C2B67F573BC9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11.143" v="3214" actId="1076"/>
          <ac:spMkLst>
            <pc:docMk/>
            <pc:sldMk cId="4116907919" sldId="270"/>
            <ac:spMk id="13" creationId="{DD0D9A11-49C0-8DF7-600C-96609B9BEAB0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06.721" v="3206" actId="1076"/>
          <ac:spMkLst>
            <pc:docMk/>
            <pc:sldMk cId="4116907919" sldId="270"/>
            <ac:spMk id="14" creationId="{5D5D4C66-6434-3457-C7BF-72CA61636A11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11.175" v="3215" actId="1076"/>
          <ac:spMkLst>
            <pc:docMk/>
            <pc:sldMk cId="4116907919" sldId="270"/>
            <ac:spMk id="15" creationId="{78807716-2D37-D268-6804-AAE00FB53380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06.737" v="3207" actId="1076"/>
          <ac:spMkLst>
            <pc:docMk/>
            <pc:sldMk cId="4116907919" sldId="270"/>
            <ac:spMk id="16" creationId="{EFDE8636-FEBC-2507-D280-AA095C9BB5C9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11.190" v="3216" actId="1076"/>
          <ac:spMkLst>
            <pc:docMk/>
            <pc:sldMk cId="4116907919" sldId="270"/>
            <ac:spMk id="17" creationId="{C1A4B899-09CC-A6A7-48BF-B5A529403DC5}"/>
          </ac:spMkLst>
        </pc:spChg>
        <pc:spChg chg="add del">
          <ac:chgData name="Jason Huxtable" userId="S::j.huxtable@uwtsd.ac.uk::ce7afb0c-0a0b-4601-881e-3e7131683976" providerId="AD" clId="Web-{253CAEA8-040F-1382-D0AD-3BAC237A7F82}" dt="2026-03-03T12:29:04.639" v="3031"/>
          <ac:spMkLst>
            <pc:docMk/>
            <pc:sldMk cId="4116907919" sldId="270"/>
            <ac:spMk id="18" creationId="{BB741C6C-39D9-C14C-EB4E-D8717A635D27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06.752" v="3208" actId="1076"/>
          <ac:spMkLst>
            <pc:docMk/>
            <pc:sldMk cId="4116907919" sldId="270"/>
            <ac:spMk id="19" creationId="{28C77498-81BD-E99F-014D-5754E07B9C3F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11.206" v="3217" actId="1076"/>
          <ac:spMkLst>
            <pc:docMk/>
            <pc:sldMk cId="4116907919" sldId="270"/>
            <ac:spMk id="20" creationId="{E9454F58-F33A-6DC4-5477-0AE6CE8D5ED5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06.768" v="3209" actId="1076"/>
          <ac:spMkLst>
            <pc:docMk/>
            <pc:sldMk cId="4116907919" sldId="270"/>
            <ac:spMk id="21" creationId="{D5861194-52FC-FD2C-3C10-757420C423F4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11.221" v="3218" actId="1076"/>
          <ac:spMkLst>
            <pc:docMk/>
            <pc:sldMk cId="4116907919" sldId="270"/>
            <ac:spMk id="22" creationId="{B2DF8046-E874-F877-F465-A762C7C7C9CA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5:29.761" v="3475" actId="20577"/>
          <ac:spMkLst>
            <pc:docMk/>
            <pc:sldMk cId="4116907919" sldId="270"/>
            <ac:spMk id="23" creationId="{421CF3DC-A367-E49E-6786-04141A16DD0B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11.237" v="3219" actId="1076"/>
          <ac:spMkLst>
            <pc:docMk/>
            <pc:sldMk cId="4116907919" sldId="270"/>
            <ac:spMk id="24" creationId="{67F3C9C2-AC41-8079-4D9A-A5E958E792EF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36.176" v="3246" actId="14100"/>
          <ac:spMkLst>
            <pc:docMk/>
            <pc:sldMk cId="4116907919" sldId="270"/>
            <ac:spMk id="26" creationId="{DAC931A6-4289-C237-5C62-B7798FC69069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3:58.584" v="3262" actId="1076"/>
          <ac:spMkLst>
            <pc:docMk/>
            <pc:sldMk cId="4116907919" sldId="270"/>
            <ac:spMk id="27" creationId="{60889A63-04A3-F744-1AE8-68034090BDAA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35:20.979" v="3474" actId="20577"/>
          <ac:spMkLst>
            <pc:docMk/>
            <pc:sldMk cId="4116907919" sldId="270"/>
            <ac:spMk id="28" creationId="{C8CE3C8E-8FF1-6619-57E1-2175E444EE48}"/>
          </ac:spMkLst>
        </pc:spChg>
        <pc:graphicFrameChg chg="del">
          <ac:chgData name="Jason Huxtable" userId="S::j.huxtable@uwtsd.ac.uk::ce7afb0c-0a0b-4601-881e-3e7131683976" providerId="AD" clId="Web-{253CAEA8-040F-1382-D0AD-3BAC237A7F82}" dt="2026-03-03T12:02:09.615" v="2334"/>
          <ac:graphicFrameMkLst>
            <pc:docMk/>
            <pc:sldMk cId="4116907919" sldId="270"/>
            <ac:graphicFrameMk id="5" creationId="{2B354391-F250-4ABE-1AE7-22410557DD51}"/>
          </ac:graphicFrameMkLst>
        </pc:graphicFrameChg>
        <pc:cxnChg chg="add mod">
          <ac:chgData name="Jason Huxtable" userId="S::j.huxtable@uwtsd.ac.uk::ce7afb0c-0a0b-4601-881e-3e7131683976" providerId="AD" clId="Web-{253CAEA8-040F-1382-D0AD-3BAC237A7F82}" dt="2026-03-03T12:32:59.580" v="3201" actId="14100"/>
          <ac:cxnSpMkLst>
            <pc:docMk/>
            <pc:sldMk cId="4116907919" sldId="270"/>
            <ac:cxnSpMk id="25" creationId="{BAFCF01D-A72B-E3A3-345E-70B2E76DD692}"/>
          </ac:cxnSpMkLst>
        </pc:cxnChg>
      </pc:sldChg>
      <pc:sldChg chg="addSp modSp add ord replId">
        <pc:chgData name="Jason Huxtable" userId="S::j.huxtable@uwtsd.ac.uk::ce7afb0c-0a0b-4601-881e-3e7131683976" providerId="AD" clId="Web-{253CAEA8-040F-1382-D0AD-3BAC237A7F82}" dt="2026-03-03T12:14:25.066" v="2708" actId="1076"/>
        <pc:sldMkLst>
          <pc:docMk/>
          <pc:sldMk cId="815546556" sldId="271"/>
        </pc:sldMkLst>
        <pc:spChg chg="mod">
          <ac:chgData name="Jason Huxtable" userId="S::j.huxtable@uwtsd.ac.uk::ce7afb0c-0a0b-4601-881e-3e7131683976" providerId="AD" clId="Web-{253CAEA8-040F-1382-D0AD-3BAC237A7F82}" dt="2026-03-03T12:14:12.801" v="2705" actId="20577"/>
          <ac:spMkLst>
            <pc:docMk/>
            <pc:sldMk cId="815546556" sldId="271"/>
            <ac:spMk id="2" creationId="{EA366888-2142-4246-92C9-1F7ECED00E43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13:36.613" v="2698" actId="1076"/>
          <ac:spMkLst>
            <pc:docMk/>
            <pc:sldMk cId="815546556" sldId="271"/>
            <ac:spMk id="3" creationId="{F0B33513-3C45-73E0-F89D-07797D6DCB18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13:40.738" v="2699" actId="1076"/>
          <ac:spMkLst>
            <pc:docMk/>
            <pc:sldMk cId="815546556" sldId="271"/>
            <ac:spMk id="4" creationId="{729568B7-4894-BCDF-7AD5-4363915910F5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07:19.624" v="2662" actId="1076"/>
          <ac:spMkLst>
            <pc:docMk/>
            <pc:sldMk cId="815546556" sldId="271"/>
            <ac:spMk id="5" creationId="{90DD16C5-EFE8-F774-421C-F596A1B527CD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13:43.488" v="2700" actId="1076"/>
          <ac:spMkLst>
            <pc:docMk/>
            <pc:sldMk cId="815546556" sldId="271"/>
            <ac:spMk id="6" creationId="{541CF9F1-EE6C-A72F-27FB-352EAAFBEAC2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13:45.300" v="2701" actId="1076"/>
          <ac:spMkLst>
            <pc:docMk/>
            <pc:sldMk cId="815546556" sldId="271"/>
            <ac:spMk id="7" creationId="{1991034D-5E18-EF4C-1A86-AB662A864FF8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13:48.910" v="2702" actId="1076"/>
          <ac:spMkLst>
            <pc:docMk/>
            <pc:sldMk cId="815546556" sldId="271"/>
            <ac:spMk id="8" creationId="{FAA192DD-EB5B-7218-C3B4-2BB34C4CB763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13:53.582" v="2704" actId="1076"/>
          <ac:spMkLst>
            <pc:docMk/>
            <pc:sldMk cId="815546556" sldId="271"/>
            <ac:spMk id="9" creationId="{C9059D33-3C29-28EC-1324-3F272C2C5E11}"/>
          </ac:spMkLst>
        </pc:spChg>
        <pc:spChg chg="add mod">
          <ac:chgData name="Jason Huxtable" userId="S::j.huxtable@uwtsd.ac.uk::ce7afb0c-0a0b-4601-881e-3e7131683976" providerId="AD" clId="Web-{253CAEA8-040F-1382-D0AD-3BAC237A7F82}" dt="2026-03-03T12:14:25.066" v="2708" actId="1076"/>
          <ac:spMkLst>
            <pc:docMk/>
            <pc:sldMk cId="815546556" sldId="271"/>
            <ac:spMk id="10" creationId="{46D3A2B5-AADE-0BC2-EEEB-F9C09DB086EF}"/>
          </ac:spMkLst>
        </pc:spChg>
      </pc:sldChg>
      <pc:sldChg chg="delSp modSp add ord replId">
        <pc:chgData name="Jason Huxtable" userId="S::j.huxtable@uwtsd.ac.uk::ce7afb0c-0a0b-4601-881e-3e7131683976" providerId="AD" clId="Web-{253CAEA8-040F-1382-D0AD-3BAC237A7F82}" dt="2026-03-03T12:40:41.973" v="4050" actId="1076"/>
        <pc:sldMkLst>
          <pc:docMk/>
          <pc:sldMk cId="4118910185" sldId="272"/>
        </pc:sldMkLst>
        <pc:spChg chg="mod">
          <ac:chgData name="Jason Huxtable" userId="S::j.huxtable@uwtsd.ac.uk::ce7afb0c-0a0b-4601-881e-3e7131683976" providerId="AD" clId="Web-{253CAEA8-040F-1382-D0AD-3BAC237A7F82}" dt="2026-03-03T12:36:53.420" v="3504" actId="20577"/>
          <ac:spMkLst>
            <pc:docMk/>
            <pc:sldMk cId="4118910185" sldId="272"/>
            <ac:spMk id="2" creationId="{663D8FE9-0D5D-33FF-913C-6F910536A440}"/>
          </ac:spMkLst>
        </pc:spChg>
        <pc:spChg chg="mod">
          <ac:chgData name="Jason Huxtable" userId="S::j.huxtable@uwtsd.ac.uk::ce7afb0c-0a0b-4601-881e-3e7131683976" providerId="AD" clId="Web-{253CAEA8-040F-1382-D0AD-3BAC237A7F82}" dt="2026-03-03T12:37:55.422" v="3591" actId="1076"/>
          <ac:spMkLst>
            <pc:docMk/>
            <pc:sldMk cId="4118910185" sldId="272"/>
            <ac:spMk id="6" creationId="{C2226737-97C3-2EE5-87B3-2FDEA483C7BE}"/>
          </ac:spMkLst>
        </pc:spChg>
        <pc:spChg chg="del">
          <ac:chgData name="Jason Huxtable" userId="S::j.huxtable@uwtsd.ac.uk::ce7afb0c-0a0b-4601-881e-3e7131683976" providerId="AD" clId="Web-{253CAEA8-040F-1382-D0AD-3BAC237A7F82}" dt="2026-03-03T12:37:58.813" v="3592"/>
          <ac:spMkLst>
            <pc:docMk/>
            <pc:sldMk cId="4118910185" sldId="272"/>
            <ac:spMk id="7" creationId="{154A7B59-C028-7EC7-9EE6-3815BE4160C2}"/>
          </ac:spMkLst>
        </pc:spChg>
        <pc:graphicFrameChg chg="mod modGraphic">
          <ac:chgData name="Jason Huxtable" userId="S::j.huxtable@uwtsd.ac.uk::ce7afb0c-0a0b-4601-881e-3e7131683976" providerId="AD" clId="Web-{253CAEA8-040F-1382-D0AD-3BAC237A7F82}" dt="2026-03-03T12:40:41.973" v="4050" actId="1076"/>
          <ac:graphicFrameMkLst>
            <pc:docMk/>
            <pc:sldMk cId="4118910185" sldId="272"/>
            <ac:graphicFrameMk id="5" creationId="{0EF618CC-1FC6-1247-DFDA-5B168E17C6BE}"/>
          </ac:graphicFrameMkLst>
        </pc:graphicFrameChg>
      </pc:sldChg>
      <pc:sldChg chg="modSp add replId">
        <pc:chgData name="Jason Huxtable" userId="S::j.huxtable@uwtsd.ac.uk::ce7afb0c-0a0b-4601-881e-3e7131683976" providerId="AD" clId="Web-{253CAEA8-040F-1382-D0AD-3BAC237A7F82}" dt="2026-03-03T12:41:31.099" v="4212" actId="14100"/>
        <pc:sldMkLst>
          <pc:docMk/>
          <pc:sldMk cId="943468850" sldId="273"/>
        </pc:sldMkLst>
        <pc:spChg chg="mod">
          <ac:chgData name="Jason Huxtable" userId="S::j.huxtable@uwtsd.ac.uk::ce7afb0c-0a0b-4601-881e-3e7131683976" providerId="AD" clId="Web-{253CAEA8-040F-1382-D0AD-3BAC237A7F82}" dt="2026-03-03T12:41:31.099" v="4212" actId="14100"/>
          <ac:spMkLst>
            <pc:docMk/>
            <pc:sldMk cId="943468850" sldId="273"/>
            <ac:spMk id="4" creationId="{0CDE2D1A-272B-AF4F-8EC0-B486853FC4FC}"/>
          </ac:spMkLst>
        </pc:spChg>
      </pc:sldChg>
      <pc:sldMasterChg chg="addSldLayout">
        <pc:chgData name="Jason Huxtable" userId="S::j.huxtable@uwtsd.ac.uk::ce7afb0c-0a0b-4601-881e-3e7131683976" providerId="AD" clId="Web-{253CAEA8-040F-1382-D0AD-3BAC237A7F82}" dt="2026-03-03T11:09:20.357" v="17"/>
        <pc:sldMasterMkLst>
          <pc:docMk/>
          <pc:sldMasterMk cId="537362470" sldId="2147483656"/>
        </pc:sldMasterMkLst>
        <pc:sldLayoutChg chg="add">
          <pc:chgData name="Jason Huxtable" userId="S::j.huxtable@uwtsd.ac.uk::ce7afb0c-0a0b-4601-881e-3e7131683976" providerId="AD" clId="Web-{253CAEA8-040F-1382-D0AD-3BAC237A7F82}" dt="2026-03-03T11:09:20.357" v="17"/>
          <pc:sldLayoutMkLst>
            <pc:docMk/>
            <pc:sldMasterMk cId="537362470" sldId="2147483656"/>
            <pc:sldLayoutMk cId="3415353206" sldId="214748373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3532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10" Type="http://schemas.openxmlformats.org/officeDocument/2006/relationships/image" Target="../media/image7.png"/><Relationship Id="rId4" Type="http://schemas.openxmlformats.org/officeDocument/2006/relationships/slideLayout" Target="../slideLayouts/slideLayout10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  <p:sldLayoutId id="2147483733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mailto:birminghamadmissions@uwtsd.ac.uk" TargetMode="External"/><Relationship Id="rId2" Type="http://schemas.openxmlformats.org/officeDocument/2006/relationships/hyperlink" Target="https://www.uwtsd.ac.uk/study" TargetMode="External"/><Relationship Id="rId1" Type="http://schemas.openxmlformats.org/officeDocument/2006/relationships/slideLayout" Target="../slideLayouts/slideLayout15.xml"/><Relationship Id="rId4" Type="http://schemas.openxmlformats.org/officeDocument/2006/relationships/hyperlink" Target="mailto:LondonAdmissions@uwtsd.ac.uk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algn="ctr"/>
            <a:r>
              <a:rPr lang="en-GB" sz="4000" b="1">
                <a:ea typeface="Calibri" panose="020F0502020204030204"/>
                <a:cs typeface="Calibri" panose="020F0502020204030204"/>
              </a:rPr>
              <a:t>Essential Skills: Week 8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GB" sz="4000" b="1" dirty="0">
                <a:ea typeface="Calibri" panose="020F0502020204030204"/>
                <a:cs typeface="Calibri" panose="020F0502020204030204"/>
              </a:rPr>
              <a:t>'Where </a:t>
            </a:r>
            <a:r>
              <a:rPr lang="en-GB" sz="4000" b="1">
                <a:ea typeface="Calibri" panose="020F0502020204030204"/>
                <a:cs typeface="Calibri" panose="020F0502020204030204"/>
              </a:rPr>
              <a:t>To Next?'</a:t>
            </a:r>
            <a:endParaRPr lang="en-GB" sz="4000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192" y="1336951"/>
            <a:ext cx="7956222" cy="751303"/>
          </a:xfrm>
        </p:spPr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Learning Outcomes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192" y="2521364"/>
            <a:ext cx="5432998" cy="34303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ea typeface="Calibri" panose="020F0502020204030204"/>
                <a:cs typeface="Calibri" panose="020F0502020204030204"/>
              </a:rPr>
              <a:t>In this session you will: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Consider what you have learnt so far over your time at UWTSD.</a:t>
            </a:r>
            <a:endParaRPr lang="en-GB" sz="2400" dirty="0">
              <a:solidFill>
                <a:srgbClr val="1D2125"/>
              </a:solidFill>
              <a:highlight>
                <a:srgbClr val="FFFFFF"/>
              </a:highlight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400" dirty="0">
                <a:solidFill>
                  <a:srgbClr val="1D2125"/>
                </a:solidFill>
                <a:highlight>
                  <a:srgbClr val="FFFFFF"/>
                </a:highlight>
                <a:ea typeface="Calibri" panose="020F0502020204030204"/>
                <a:cs typeface="Calibri" panose="020F0502020204030204"/>
              </a:rPr>
              <a:t>Reflect upon routes fo</a:t>
            </a:r>
            <a:r>
              <a:rPr lang="en-GB" sz="2400">
                <a:solidFill>
                  <a:srgbClr val="1D2125"/>
                </a:solidFill>
                <a:highlight>
                  <a:srgbClr val="FFFFFF"/>
                </a:highlight>
                <a:ea typeface="Calibri" panose="020F0502020204030204"/>
                <a:cs typeface="Calibri" panose="020F0502020204030204"/>
              </a:rPr>
              <a:t>r 'next steps'.</a:t>
            </a:r>
            <a:endParaRPr lang="en-GB" sz="2400" dirty="0">
              <a:solidFill>
                <a:srgbClr val="1D2125"/>
              </a:solidFill>
              <a:highlight>
                <a:srgbClr val="FFFFFF"/>
              </a:highlight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400">
                <a:solidFill>
                  <a:srgbClr val="1D2125"/>
                </a:solidFill>
                <a:highlight>
                  <a:srgbClr val="FFFFFF"/>
                </a:highlight>
                <a:ea typeface="Calibri" panose="020F0502020204030204"/>
                <a:cs typeface="Calibri" panose="020F0502020204030204"/>
              </a:rPr>
              <a:t>Plan your next steps along your Academic, Professional and Personal journeys.</a:t>
            </a:r>
            <a:endParaRPr lang="en-GB" sz="2400" dirty="0">
              <a:solidFill>
                <a:srgbClr val="1D2125"/>
              </a:solidFill>
              <a:highlight>
                <a:srgbClr val="FFFFFF"/>
              </a:highlight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7092CB-6CB0-913B-661B-17D42A690369}"/>
              </a:ext>
            </a:extLst>
          </p:cNvPr>
          <p:cNvSpPr txBox="1"/>
          <p:nvPr/>
        </p:nvSpPr>
        <p:spPr>
          <a:xfrm>
            <a:off x="7507021" y="4622565"/>
            <a:ext cx="379944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This session is relevant to your onward professional development as you will have the opportunity to strategically consider how far you have travelled and your plans for continued 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professional and academic progress.</a:t>
            </a:r>
            <a:r>
              <a:rPr lang="en-GB" dirty="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endParaRPr lang="en-GB" dirty="0">
              <a:solidFill>
                <a:srgbClr val="1D2125"/>
              </a:solidFill>
              <a:highlight>
                <a:srgbClr val="FFFFFF"/>
              </a:highlight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5" name="Picture 4" descr="A neon sign on a wall&#10;&#10;AI-generated content may be incorrect.">
            <a:extLst>
              <a:ext uri="{FF2B5EF4-FFF2-40B4-BE49-F238E27FC236}">
                <a16:creationId xmlns:a16="http://schemas.microsoft.com/office/drawing/2014/main" id="{9B27F3E3-DF20-0E92-9A95-C2270027A9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0691" y="386219"/>
            <a:ext cx="4410206" cy="29436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841019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9FA90-0609-CCA5-40BF-43EFCD991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Reflection Jenga: What have you learnt so far?</a:t>
            </a:r>
            <a:endParaRPr lang="en-GB" b="1"/>
          </a:p>
        </p:txBody>
      </p:sp>
      <p:pic>
        <p:nvPicPr>
          <p:cNvPr id="4" name="Picture 3" descr="1,600+ Jenga Game Stock Photos, Pictures &amp; Royalty-Free Images - iStock |  Giant jenga game, Jenga game home">
            <a:extLst>
              <a:ext uri="{FF2B5EF4-FFF2-40B4-BE49-F238E27FC236}">
                <a16:creationId xmlns:a16="http://schemas.microsoft.com/office/drawing/2014/main" id="{13D18EDB-9A63-E00B-0BAF-5A7BAD8AE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564" y="1939242"/>
            <a:ext cx="7526921" cy="50050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2DD387-0176-B69E-C8AE-2102150D64E0}"/>
              </a:ext>
            </a:extLst>
          </p:cNvPr>
          <p:cNvSpPr txBox="1"/>
          <p:nvPr/>
        </p:nvSpPr>
        <p:spPr>
          <a:xfrm>
            <a:off x="8397062" y="2184787"/>
            <a:ext cx="3466616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You have already </a:t>
            </a:r>
            <a:r>
              <a:rPr lang="en-GB" err="1">
                <a:ea typeface="Calibri"/>
                <a:cs typeface="Calibri"/>
              </a:rPr>
              <a:t>lear</a:t>
            </a:r>
            <a:r>
              <a:rPr lang="en-GB">
                <a:ea typeface="Calibri"/>
                <a:cs typeface="Calibri"/>
              </a:rPr>
              <a:t>nt a lot through your time at UWTSD.</a:t>
            </a:r>
          </a:p>
          <a:p>
            <a:endParaRPr lang="en-GB" dirty="0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These learnings have been a product of a range of experiences.</a:t>
            </a:r>
          </a:p>
          <a:p>
            <a:endParaRPr lang="en-GB" dirty="0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Each experience has built upon previous knowledge, building </a:t>
            </a:r>
            <a:r>
              <a:rPr lang="en-GB">
                <a:ea typeface="Calibri"/>
                <a:cs typeface="Calibri"/>
              </a:rPr>
              <a:t>upwards upon </a:t>
            </a:r>
            <a:r>
              <a:rPr lang="en-GB" dirty="0">
                <a:ea typeface="Calibri"/>
                <a:cs typeface="Calibri"/>
              </a:rPr>
              <a:t>foundations.</a:t>
            </a:r>
          </a:p>
          <a:p>
            <a:endParaRPr lang="en-GB" dirty="0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What are these building blocks? What are the important experiences and what have you </a:t>
            </a:r>
            <a:r>
              <a:rPr lang="en-GB">
                <a:ea typeface="Calibri"/>
                <a:cs typeface="Calibri"/>
              </a:rPr>
              <a:t>learnt? Prompting critical questions on next slide...</a:t>
            </a: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46594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6FB95-4EE7-E7B1-459B-2E96D74B0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CFFE9-80E6-E5D9-ED0F-B1D201DC5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Reflection Jenga: What have you learnt so far?</a:t>
            </a:r>
            <a:endParaRPr lang="en-GB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6851A8-A3B6-6F11-B906-91D815F8252A}"/>
              </a:ext>
            </a:extLst>
          </p:cNvPr>
          <p:cNvSpPr txBox="1"/>
          <p:nvPr/>
        </p:nvSpPr>
        <p:spPr>
          <a:xfrm>
            <a:off x="1649260" y="2014602"/>
            <a:ext cx="965339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Calibri"/>
                <a:cs typeface="Calibri"/>
              </a:rPr>
              <a:t>Activity 1: Pick some reflective 'Jenga Block' questions from the following. In groups (3-4) spend 10 minutes in discussion. Be prepared to share one important learning you have achieved so far and the experience you gained...</a:t>
            </a:r>
            <a:endParaRPr lang="en-GB" b="1" dirty="0">
              <a:ea typeface="Calibri"/>
              <a:cs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8EEE864-43DF-0B10-552A-0F972A7B32E2}"/>
              </a:ext>
            </a:extLst>
          </p:cNvPr>
          <p:cNvSpPr/>
          <p:nvPr/>
        </p:nvSpPr>
        <p:spPr>
          <a:xfrm>
            <a:off x="1774520" y="5313123"/>
            <a:ext cx="2553221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What's one concept you understand now that you didn't at the start?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4BC10B8-0DE7-2553-349A-BFD1800A6071}"/>
              </a:ext>
            </a:extLst>
          </p:cNvPr>
          <p:cNvSpPr/>
          <p:nvPr/>
        </p:nvSpPr>
        <p:spPr>
          <a:xfrm>
            <a:off x="2317315" y="4394547"/>
            <a:ext cx="2553221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Which academic skill have you improved the most?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90CC6D7-ECA9-B093-3A47-A197FF06D43A}"/>
              </a:ext>
            </a:extLst>
          </p:cNvPr>
          <p:cNvSpPr/>
          <p:nvPr/>
        </p:nvSpPr>
        <p:spPr>
          <a:xfrm>
            <a:off x="1523999" y="3475971"/>
            <a:ext cx="2553221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When did you step outside your comfort zone?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DDB0CD-B991-59F8-9430-1D55133569E7}"/>
              </a:ext>
            </a:extLst>
          </p:cNvPr>
          <p:cNvSpPr/>
          <p:nvPr/>
        </p:nvSpPr>
        <p:spPr>
          <a:xfrm>
            <a:off x="5521890" y="5292245"/>
            <a:ext cx="2553221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What has boosted your confidence the most?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CAA5F48-FB62-F905-BDE9-DCC9D39C426F}"/>
              </a:ext>
            </a:extLst>
          </p:cNvPr>
          <p:cNvSpPr/>
          <p:nvPr/>
        </p:nvSpPr>
        <p:spPr>
          <a:xfrm>
            <a:off x="5198300" y="4373669"/>
            <a:ext cx="2553221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If you could give your past self one piece of academic advice, what would it be?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654B39-241B-FD33-88C4-82F085BEE43F}"/>
              </a:ext>
            </a:extLst>
          </p:cNvPr>
          <p:cNvSpPr/>
          <p:nvPr/>
        </p:nvSpPr>
        <p:spPr>
          <a:xfrm>
            <a:off x="6002053" y="3455094"/>
            <a:ext cx="2553221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What piece of feedback stuck with you and why?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B83F2B-FEF5-1269-8900-896EAAAD64DB}"/>
              </a:ext>
            </a:extLst>
          </p:cNvPr>
          <p:cNvSpPr/>
          <p:nvPr/>
        </p:nvSpPr>
        <p:spPr>
          <a:xfrm>
            <a:off x="8924793" y="3455093"/>
            <a:ext cx="2553221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What has been the most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valuable thing you learned working together?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B0F1B9-4CCF-77C9-F1B7-B54C4C0009EF}"/>
              </a:ext>
            </a:extLst>
          </p:cNvPr>
          <p:cNvSpPr/>
          <p:nvPr/>
        </p:nvSpPr>
        <p:spPr>
          <a:xfrm>
            <a:off x="8789093" y="4373667"/>
            <a:ext cx="2553221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What communication skill have you st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rengthened most?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AA976E-9627-E836-5752-FA9E5857F665}"/>
              </a:ext>
            </a:extLst>
          </p:cNvPr>
          <p:cNvSpPr/>
          <p:nvPr/>
        </p:nvSpPr>
        <p:spPr>
          <a:xfrm>
            <a:off x="9175313" y="5292243"/>
            <a:ext cx="2553221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When do you learn from something which didn't go to plan?</a:t>
            </a:r>
          </a:p>
        </p:txBody>
      </p:sp>
    </p:spTree>
    <p:extLst>
      <p:ext uri="{BB962C8B-B14F-4D97-AF65-F5344CB8AC3E}">
        <p14:creationId xmlns:p14="http://schemas.microsoft.com/office/powerpoint/2010/main" val="1157900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child singing into a microphone&#10;&#10;AI-generated content may be incorrect.">
            <a:extLst>
              <a:ext uri="{FF2B5EF4-FFF2-40B4-BE49-F238E27FC236}">
                <a16:creationId xmlns:a16="http://schemas.microsoft.com/office/drawing/2014/main" id="{9536C5A8-C2FF-4FB9-D765-07691AC5B39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7813" b="7813"/>
          <a:stretch/>
        </p:blipFill>
        <p:spPr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9884E2-83A8-BB57-ADF9-359EF5D011C6}"/>
              </a:ext>
            </a:extLst>
          </p:cNvPr>
          <p:cNvSpPr txBox="1"/>
          <p:nvPr/>
        </p:nvSpPr>
        <p:spPr>
          <a:xfrm>
            <a:off x="490603" y="422754"/>
            <a:ext cx="426928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Calibri"/>
                <a:cs typeface="Segoe UI"/>
              </a:rPr>
              <a:t>Feedback: Share one important learning you have achieved so far and the </a:t>
            </a:r>
            <a:r>
              <a:rPr lang="en-GB" b="1">
                <a:solidFill>
                  <a:srgbClr val="000000"/>
                </a:solidFill>
                <a:latin typeface="Calibri"/>
                <a:cs typeface="Segoe UI"/>
              </a:rPr>
              <a:t>experience you gained... (10 mins)</a:t>
            </a:r>
            <a:endParaRPr lang="en-GB" dirty="0">
              <a:ea typeface="Calibri"/>
              <a:cs typeface="Calibr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478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&amp;#39;s foot stepping up the stairs&#10;&#10;AI-generated content may be incorrect.">
            <a:extLst>
              <a:ext uri="{FF2B5EF4-FFF2-40B4-BE49-F238E27FC236}">
                <a16:creationId xmlns:a16="http://schemas.microsoft.com/office/drawing/2014/main" id="{A51D678D-D0F0-55B1-A965-301120B7AE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7" y="0"/>
            <a:ext cx="12184526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4257B5E-9506-2B18-11A3-D634E45B2749}"/>
              </a:ext>
            </a:extLst>
          </p:cNvPr>
          <p:cNvSpPr txBox="1"/>
          <p:nvPr/>
        </p:nvSpPr>
        <p:spPr>
          <a:xfrm>
            <a:off x="501043" y="460827"/>
            <a:ext cx="4102274" cy="59400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Calibri"/>
                <a:cs typeface="Segoe UI"/>
              </a:rPr>
              <a:t>Activity 2: 10mins </a:t>
            </a:r>
            <a:endParaRPr lang="en-GB" sz="2000" b="1" dirty="0">
              <a:latin typeface="Calibri"/>
              <a:ea typeface="Calibri"/>
              <a:cs typeface="Segoe UI"/>
            </a:endParaRPr>
          </a:p>
          <a:p>
            <a:endParaRPr lang="en-GB" sz="2000" b="1" dirty="0">
              <a:latin typeface="Calibri"/>
              <a:ea typeface="Calibri"/>
              <a:cs typeface="Segoe UI"/>
            </a:endParaRPr>
          </a:p>
          <a:p>
            <a:r>
              <a:rPr lang="en-GB" sz="2000" b="1" dirty="0">
                <a:latin typeface="Calibri"/>
                <a:cs typeface="Segoe UI"/>
              </a:rPr>
              <a:t>Well done on your learning. Taking the learning experience shared, consider how you might apply this experience to move towards your goals.</a:t>
            </a:r>
            <a:endParaRPr lang="en-GB" sz="2000" b="1" dirty="0">
              <a:ea typeface="Calibri"/>
              <a:cs typeface="Segoe UI"/>
            </a:endParaRPr>
          </a:p>
          <a:p>
            <a:endParaRPr lang="en-GB" sz="2000" b="1" dirty="0">
              <a:ea typeface="Calibri"/>
              <a:cs typeface="Segoe UI"/>
            </a:endParaRPr>
          </a:p>
          <a:p>
            <a:r>
              <a:rPr lang="en-GB" sz="2000" b="1">
                <a:ea typeface="Calibri" panose="020F0502020204030204"/>
                <a:cs typeface="Segoe UI"/>
              </a:rPr>
              <a:t>Working individually - You will need to consider what your </a:t>
            </a:r>
            <a:r>
              <a:rPr lang="en-GB" sz="2000" b="1" dirty="0">
                <a:ea typeface="Calibri"/>
                <a:cs typeface="Segoe UI"/>
              </a:rPr>
              <a:t>goals are:</a:t>
            </a:r>
          </a:p>
          <a:p>
            <a:pPr marL="342900" indent="-342900">
              <a:buFont typeface="Calibri"/>
              <a:buChar char="-"/>
            </a:pPr>
            <a:r>
              <a:rPr lang="en-GB" sz="2000" b="1">
                <a:ea typeface="Calibri"/>
                <a:cs typeface="Segoe UI"/>
              </a:rPr>
              <a:t>Academic Goals</a:t>
            </a:r>
            <a:endParaRPr lang="en-GB" sz="2000" b="1" dirty="0">
              <a:ea typeface="Calibri"/>
              <a:cs typeface="Segoe UI"/>
            </a:endParaRPr>
          </a:p>
          <a:p>
            <a:pPr marL="342900" indent="-342900">
              <a:buFont typeface="Calibri"/>
              <a:buChar char="-"/>
            </a:pPr>
            <a:r>
              <a:rPr lang="en-GB" sz="2000" b="1">
                <a:ea typeface="Calibri"/>
                <a:cs typeface="Segoe UI"/>
              </a:rPr>
              <a:t>Professional Goals</a:t>
            </a:r>
            <a:endParaRPr lang="en-GB" sz="2000" b="1" dirty="0">
              <a:ea typeface="Calibri"/>
              <a:cs typeface="Segoe UI"/>
            </a:endParaRPr>
          </a:p>
          <a:p>
            <a:pPr marL="342900" indent="-342900">
              <a:buFont typeface="Calibri"/>
              <a:buChar char="-"/>
            </a:pPr>
            <a:r>
              <a:rPr lang="en-GB" sz="2000" b="1">
                <a:ea typeface="Calibri"/>
                <a:cs typeface="Segoe UI"/>
              </a:rPr>
              <a:t>Personal Goals</a:t>
            </a:r>
            <a:endParaRPr lang="en-GB" sz="2000" b="1" dirty="0">
              <a:ea typeface="Calibri"/>
              <a:cs typeface="Segoe UI"/>
            </a:endParaRPr>
          </a:p>
          <a:p>
            <a:endParaRPr lang="en-GB" sz="2000" b="1" dirty="0">
              <a:ea typeface="Calibri"/>
              <a:cs typeface="Segoe UI"/>
            </a:endParaRPr>
          </a:p>
          <a:p>
            <a:r>
              <a:rPr lang="en-GB" sz="2000" b="1" dirty="0">
                <a:ea typeface="Calibri"/>
                <a:cs typeface="Segoe UI"/>
              </a:rPr>
              <a:t>How could this learning be applied to these goals – how could you use your learning within other contexts. (Examples provided for ideas...). Be </a:t>
            </a:r>
            <a:r>
              <a:rPr lang="en-GB" sz="2000" b="1">
                <a:ea typeface="Calibri"/>
                <a:cs typeface="Segoe UI"/>
              </a:rPr>
              <a:t>prepared to feed back to the group.</a:t>
            </a:r>
            <a:endParaRPr lang="en-GB" sz="2000" b="1" dirty="0">
              <a:ea typeface="Calibri"/>
              <a:cs typeface="Segoe UI"/>
            </a:endParaRP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627C476F-24AB-3BAC-4BC3-BFA722CBEF30}"/>
              </a:ext>
            </a:extLst>
          </p:cNvPr>
          <p:cNvSpPr/>
          <p:nvPr/>
        </p:nvSpPr>
        <p:spPr>
          <a:xfrm>
            <a:off x="6764053" y="3267205"/>
            <a:ext cx="2250509" cy="1416401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>
                <a:latin typeface="Segoe UI"/>
                <a:cs typeface="Segoe UI"/>
              </a:rPr>
              <a:t>The presentation experience strengthened my ability to communicate in a clear, confident manner—skills that are important in interviews and workplace meetings.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482D4E82-7145-16C6-8395-84EE2B08579E}"/>
              </a:ext>
            </a:extLst>
          </p:cNvPr>
          <p:cNvSpPr/>
          <p:nvPr/>
        </p:nvSpPr>
        <p:spPr>
          <a:xfrm>
            <a:off x="5240053" y="5073040"/>
            <a:ext cx="2250509" cy="1416401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dirty="0">
                <a:latin typeface="Segoe UI"/>
                <a:cs typeface="Segoe UI"/>
              </a:rPr>
              <a:t>Managing deadlines and dividing tasks are critical workplace skills. This experience gave me practical examples I can use in applications or at interviews to demonstrate these abilities.</a:t>
            </a:r>
            <a:endParaRPr lang="en-US" dirty="0"/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3601C729-725A-A33D-44F8-94F2CC0CB133}"/>
              </a:ext>
            </a:extLst>
          </p:cNvPr>
          <p:cNvSpPr/>
          <p:nvPr/>
        </p:nvSpPr>
        <p:spPr>
          <a:xfrm>
            <a:off x="9018738" y="4864273"/>
            <a:ext cx="2250509" cy="1416401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dirty="0">
                <a:latin typeface="Segoe UI"/>
                <a:cs typeface="Segoe UI"/>
              </a:rPr>
              <a:t>Managing deadlines and dividing tasks are critical workplace skills. This experience gave me practical examples I can use in applications or at interviews to demonstrate these abilities.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820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football ball in the net&#10;&#10;AI-generated content may be incorrect.">
            <a:extLst>
              <a:ext uri="{FF2B5EF4-FFF2-40B4-BE49-F238E27FC236}">
                <a16:creationId xmlns:a16="http://schemas.microsoft.com/office/drawing/2014/main" id="{2EB99D43-EAF2-17D9-7569-72B5FF66474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7808" b="7808"/>
          <a:stretch/>
        </p:blipFill>
        <p:spPr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27674A-D56E-D6CB-0F4D-03C52FF78E14}"/>
              </a:ext>
            </a:extLst>
          </p:cNvPr>
          <p:cNvSpPr txBox="1"/>
          <p:nvPr/>
        </p:nvSpPr>
        <p:spPr>
          <a:xfrm>
            <a:off x="684309" y="1230272"/>
            <a:ext cx="4102274" cy="440120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Calibri"/>
                <a:cs typeface="Segoe UI"/>
              </a:rPr>
              <a:t>Feedback (10mins)</a:t>
            </a:r>
          </a:p>
          <a:p>
            <a:endParaRPr lang="en-GB" sz="2000" dirty="0">
              <a:ea typeface="Calibri"/>
              <a:cs typeface="Segoe UI"/>
            </a:endParaRPr>
          </a:p>
          <a:p>
            <a:r>
              <a:rPr lang="en-GB" sz="2000">
                <a:ea typeface="Calibri"/>
                <a:cs typeface="Segoe UI"/>
              </a:rPr>
              <a:t>What are your goals?</a:t>
            </a:r>
            <a:endParaRPr lang="en-GB" sz="2000" dirty="0">
              <a:ea typeface="Calibri"/>
              <a:cs typeface="Segoe UI"/>
            </a:endParaRPr>
          </a:p>
          <a:p>
            <a:endParaRPr lang="en-GB" sz="2000" dirty="0">
              <a:ea typeface="Calibri"/>
              <a:cs typeface="Segoe UI"/>
            </a:endParaRPr>
          </a:p>
          <a:p>
            <a:r>
              <a:rPr lang="en-GB" sz="2000" dirty="0">
                <a:ea typeface="Calibri"/>
                <a:cs typeface="Segoe UI"/>
              </a:rPr>
              <a:t>How has your learning helped you </a:t>
            </a:r>
            <a:r>
              <a:rPr lang="en-GB" sz="2000">
                <a:ea typeface="Calibri"/>
                <a:cs typeface="Segoe UI"/>
              </a:rPr>
              <a:t>move towards these goals? How </a:t>
            </a:r>
            <a:r>
              <a:rPr lang="en-GB" sz="2000" dirty="0">
                <a:ea typeface="Calibri"/>
                <a:cs typeface="Segoe UI"/>
              </a:rPr>
              <a:t>could you learning help you move towards these goals?</a:t>
            </a:r>
          </a:p>
          <a:p>
            <a:endParaRPr lang="en-GB" sz="2000" dirty="0">
              <a:ea typeface="Calibri"/>
              <a:cs typeface="Segoe UI"/>
            </a:endParaRPr>
          </a:p>
          <a:p>
            <a:r>
              <a:rPr lang="en-GB" sz="2000" dirty="0">
                <a:ea typeface="Calibri"/>
                <a:cs typeface="Segoe UI"/>
              </a:rPr>
              <a:t>Share your perspectives with the group. Affirm your ideas within your physical or digital Development Diaries. Be intentional – write it </a:t>
            </a:r>
            <a:r>
              <a:rPr lang="en-GB" sz="2000">
                <a:ea typeface="Calibri"/>
                <a:cs typeface="Segoe UI"/>
              </a:rPr>
              <a:t>down!</a:t>
            </a:r>
            <a:endParaRPr lang="en-GB" sz="2000" dirty="0">
              <a:ea typeface="Calibr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832406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room with a desk and two doors&#10;&#10;AI-generated content may be incorrect.">
            <a:extLst>
              <a:ext uri="{FF2B5EF4-FFF2-40B4-BE49-F238E27FC236}">
                <a16:creationId xmlns:a16="http://schemas.microsoft.com/office/drawing/2014/main" id="{CCBCCE72-4205-0734-3C00-3B1026F4B2F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7813" b="7813"/>
          <a:stretch/>
        </p:blipFill>
        <p:spPr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0919A3-6442-13BE-EF17-DB3B2433C6C8}"/>
              </a:ext>
            </a:extLst>
          </p:cNvPr>
          <p:cNvSpPr txBox="1"/>
          <p:nvPr/>
        </p:nvSpPr>
        <p:spPr>
          <a:xfrm>
            <a:off x="636739" y="5688903"/>
            <a:ext cx="830684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ea typeface="Calibri"/>
                <a:cs typeface="Calibri"/>
              </a:rPr>
              <a:t>'Where To Next?': As you approach the end of term, which academic/professional/personal/</a:t>
            </a:r>
            <a:r>
              <a:rPr lang="en-GB" sz="2000" b="1" dirty="0" err="1">
                <a:solidFill>
                  <a:schemeClr val="bg1"/>
                </a:solidFill>
                <a:ea typeface="Calibri"/>
                <a:cs typeface="Calibri"/>
              </a:rPr>
              <a:t>soci</a:t>
            </a:r>
            <a:r>
              <a:rPr lang="en-GB" sz="2000" b="1" dirty="0">
                <a:solidFill>
                  <a:schemeClr val="bg1"/>
                </a:solidFill>
                <a:ea typeface="Calibri"/>
                <a:cs typeface="Calibri"/>
              </a:rPr>
              <a:t>al avenues would you like to explore?</a:t>
            </a:r>
          </a:p>
        </p:txBody>
      </p:sp>
    </p:spTree>
    <p:extLst>
      <p:ext uri="{BB962C8B-B14F-4D97-AF65-F5344CB8AC3E}">
        <p14:creationId xmlns:p14="http://schemas.microsoft.com/office/powerpoint/2010/main" val="211740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A9873-3AE9-7568-984B-2D9C9EF21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>
                <a:ea typeface="Calibri Light"/>
                <a:cs typeface="Calibri Light"/>
              </a:rPr>
              <a:t>Presenting Your Academic</a:t>
            </a:r>
            <a:r>
              <a:rPr lang="en-GB" sz="2800" b="1" dirty="0">
                <a:ea typeface="Calibri Light"/>
                <a:cs typeface="Calibri Light"/>
              </a:rPr>
              <a:t> Journey: </a:t>
            </a:r>
            <a:br>
              <a:rPr lang="en-GB" sz="2800" b="1" dirty="0">
                <a:ea typeface="Calibri Light"/>
                <a:cs typeface="Calibri Light"/>
              </a:rPr>
            </a:br>
            <a:r>
              <a:rPr lang="en-GB" sz="2800">
                <a:ea typeface="Calibri Light"/>
                <a:cs typeface="Calibri Light"/>
              </a:rPr>
              <a:t>Activity 3 (15 </a:t>
            </a:r>
            <a:r>
              <a:rPr lang="en-GB" sz="2800" dirty="0">
                <a:ea typeface="Calibri Light"/>
                <a:cs typeface="Calibri Light"/>
              </a:rPr>
              <a:t>mins)</a:t>
            </a:r>
            <a:endParaRPr lang="en-GB" sz="28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F15971B-AF4B-8A1F-F2C0-2504FD921E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522303"/>
              </p:ext>
            </p:extLst>
          </p:nvPr>
        </p:nvGraphicFramePr>
        <p:xfrm>
          <a:off x="1514354" y="2748987"/>
          <a:ext cx="8168640" cy="15853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3728">
                  <a:extLst>
                    <a:ext uri="{9D8B030D-6E8A-4147-A177-3AD203B41FA5}">
                      <a16:colId xmlns:a16="http://schemas.microsoft.com/office/drawing/2014/main" val="2843568688"/>
                    </a:ext>
                  </a:extLst>
                </a:gridCol>
                <a:gridCol w="1633728">
                  <a:extLst>
                    <a:ext uri="{9D8B030D-6E8A-4147-A177-3AD203B41FA5}">
                      <a16:colId xmlns:a16="http://schemas.microsoft.com/office/drawing/2014/main" val="3294050874"/>
                    </a:ext>
                  </a:extLst>
                </a:gridCol>
                <a:gridCol w="1633728">
                  <a:extLst>
                    <a:ext uri="{9D8B030D-6E8A-4147-A177-3AD203B41FA5}">
                      <a16:colId xmlns:a16="http://schemas.microsoft.com/office/drawing/2014/main" val="4086400037"/>
                    </a:ext>
                  </a:extLst>
                </a:gridCol>
                <a:gridCol w="1633728">
                  <a:extLst>
                    <a:ext uri="{9D8B030D-6E8A-4147-A177-3AD203B41FA5}">
                      <a16:colId xmlns:a16="http://schemas.microsoft.com/office/drawing/2014/main" val="848914622"/>
                    </a:ext>
                  </a:extLst>
                </a:gridCol>
                <a:gridCol w="1633728">
                  <a:extLst>
                    <a:ext uri="{9D8B030D-6E8A-4147-A177-3AD203B41FA5}">
                      <a16:colId xmlns:a16="http://schemas.microsoft.com/office/drawing/2014/main" val="630656369"/>
                    </a:ext>
                  </a:extLst>
                </a:gridCol>
              </a:tblGrid>
              <a:tr h="396657">
                <a:tc>
                  <a:txBody>
                    <a:bodyPr/>
                    <a:lstStyle/>
                    <a:p>
                      <a:r>
                        <a:rPr lang="en-GB"/>
                        <a:t>Question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Question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Question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Question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Question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964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What have I learnt academically so far?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How I learn best is...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learning barriers I need to </a:t>
                      </a:r>
                      <a:r>
                        <a:rPr lang="en-GB" err="1"/>
                        <a:t>addres</a:t>
                      </a:r>
                      <a:r>
                        <a:rPr lang="en-GB"/>
                        <a:t>s are...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My 'Next Step' academic habits will be...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My next academic qualification will be...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781552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4E81CAE-1807-7D33-1111-D0400C5B617C}"/>
              </a:ext>
            </a:extLst>
          </p:cNvPr>
          <p:cNvSpPr txBox="1"/>
          <p:nvPr/>
        </p:nvSpPr>
        <p:spPr>
          <a:xfrm>
            <a:off x="1399797" y="1685332"/>
            <a:ext cx="816400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Consider the following questions. Make notes and record a 3 minute video (on your device). Share if you would like – but this piece of documentation is for you and your own progress.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85294E-BB8D-0D4D-7A74-F15B60FFCA5E}"/>
              </a:ext>
            </a:extLst>
          </p:cNvPr>
          <p:cNvSpPr txBox="1"/>
          <p:nvPr/>
        </p:nvSpPr>
        <p:spPr>
          <a:xfrm>
            <a:off x="1515543" y="4569357"/>
            <a:ext cx="816400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Calibri"/>
                <a:cs typeface="Calibri"/>
              </a:rPr>
              <a:t>Are you wishing to progress up a level at UWTSD? Helpful resources include:</a:t>
            </a:r>
          </a:p>
          <a:p>
            <a:r>
              <a:rPr lang="en-GB" sz="1600" dirty="0">
                <a:ea typeface="+mn-lt"/>
                <a:cs typeface="+mn-lt"/>
                <a:hlinkClick r:id="rId2"/>
              </a:rPr>
              <a:t>Study | University of Wales Trinity Saint David</a:t>
            </a:r>
            <a:endParaRPr lang="en-GB" sz="160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  <a:hlinkClick r:id="rId3"/>
              </a:rPr>
              <a:t>birminghamadmissions@uwtsd.ac.uk</a:t>
            </a:r>
            <a:r>
              <a:rPr lang="en-GB" sz="1600" dirty="0">
                <a:ea typeface="+mn-lt"/>
                <a:cs typeface="+mn-lt"/>
              </a:rPr>
              <a:t>       </a:t>
            </a:r>
            <a:r>
              <a:rPr lang="en-GB" sz="1600" dirty="0">
                <a:ea typeface="+mn-lt"/>
                <a:cs typeface="+mn-lt"/>
                <a:hlinkClick r:id="rId4"/>
              </a:rPr>
              <a:t>LondonAdmissions@uwtsd.ac.uk</a:t>
            </a:r>
            <a:r>
              <a:rPr lang="en-GB" sz="1600" dirty="0">
                <a:ea typeface="+mn-lt"/>
                <a:cs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06995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6863B5-C940-2311-213B-BF8603A63F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66888-2142-4246-92C9-1F7ECED00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ea typeface="Calibri Light"/>
                <a:cs typeface="Calibri Light"/>
              </a:rPr>
              <a:t>Personal Journeying: Habit Forming / Habit Breaking</a:t>
            </a:r>
            <a:br>
              <a:rPr lang="en-GB" sz="2800" b="1" dirty="0">
                <a:ea typeface="Calibri Light"/>
                <a:cs typeface="Calibri Light"/>
              </a:rPr>
            </a:br>
            <a:r>
              <a:rPr lang="en-GB" sz="2800">
                <a:ea typeface="Calibri Light"/>
                <a:cs typeface="Calibri Light"/>
              </a:rPr>
              <a:t>Activity 4 (15 mins)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B33513-3C45-73E0-F89D-07797D6DCB18}"/>
              </a:ext>
            </a:extLst>
          </p:cNvPr>
          <p:cNvSpPr txBox="1"/>
          <p:nvPr/>
        </p:nvSpPr>
        <p:spPr>
          <a:xfrm>
            <a:off x="594986" y="1680575"/>
            <a:ext cx="403755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Complete the following sentences: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A moment this year where I grew personally was...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This showed me that I am someone who can...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To keep growing, I now need to...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729568B7-4894-BCDF-7AD5-4363915910F5}"/>
              </a:ext>
            </a:extLst>
          </p:cNvPr>
          <p:cNvSpPr/>
          <p:nvPr/>
        </p:nvSpPr>
        <p:spPr>
          <a:xfrm>
            <a:off x="4634629" y="2181615"/>
            <a:ext cx="1249805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DD16C5-EFE8-F774-421C-F596A1B527CD}"/>
              </a:ext>
            </a:extLst>
          </p:cNvPr>
          <p:cNvSpPr txBox="1"/>
          <p:nvPr/>
        </p:nvSpPr>
        <p:spPr>
          <a:xfrm>
            <a:off x="6095998" y="1784958"/>
            <a:ext cx="403755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Which personal habits have helped you here?</a:t>
            </a:r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Which personal habits have held you back?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541CF9F1-EE6C-A72F-27FB-352EAAFBEAC2}"/>
              </a:ext>
            </a:extLst>
          </p:cNvPr>
          <p:cNvSpPr/>
          <p:nvPr/>
        </p:nvSpPr>
        <p:spPr>
          <a:xfrm rot="5400000">
            <a:off x="7536492" y="3475971"/>
            <a:ext cx="769641" cy="5994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91034D-5E18-EF4C-1A86-AB662A864FF8}"/>
              </a:ext>
            </a:extLst>
          </p:cNvPr>
          <p:cNvSpPr txBox="1"/>
          <p:nvPr/>
        </p:nvSpPr>
        <p:spPr>
          <a:xfrm>
            <a:off x="6565724" y="4415424"/>
            <a:ext cx="403755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What personal changes are you intending on making?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FAA192DD-EB5B-7218-C3B4-2BB34C4CB763}"/>
              </a:ext>
            </a:extLst>
          </p:cNvPr>
          <p:cNvSpPr/>
          <p:nvPr/>
        </p:nvSpPr>
        <p:spPr>
          <a:xfrm rot="10800000">
            <a:off x="5260929" y="4415422"/>
            <a:ext cx="936654" cy="5994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059D33-3C29-28EC-1324-3F272C2C5E11}"/>
              </a:ext>
            </a:extLst>
          </p:cNvPr>
          <p:cNvSpPr txBox="1"/>
          <p:nvPr/>
        </p:nvSpPr>
        <p:spPr>
          <a:xfrm>
            <a:off x="866382" y="4415424"/>
            <a:ext cx="403755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What are the risks and how are you going </a:t>
            </a:r>
            <a:r>
              <a:rPr lang="en-GB">
                <a:ea typeface="Calibri"/>
                <a:cs typeface="Calibri"/>
              </a:rPr>
              <a:t>to hold yourself accountable? How will you measure success?</a:t>
            </a:r>
            <a:endParaRPr lang="en-US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46D3A2B5-AADE-0BC2-EEEB-F9C09DB086EF}"/>
              </a:ext>
            </a:extLst>
          </p:cNvPr>
          <p:cNvSpPr/>
          <p:nvPr/>
        </p:nvSpPr>
        <p:spPr>
          <a:xfrm rot="16200000">
            <a:off x="2223366" y="3538604"/>
            <a:ext cx="780079" cy="54725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546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CC8E9-4AF5-83C1-E97B-69468950F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49D6E-6B66-8CE8-D97F-C740CDF0B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ea typeface="Calibri Light"/>
                <a:cs typeface="Calibri Light"/>
              </a:rPr>
              <a:t>Connecting Academic and Professional Skills </a:t>
            </a:r>
            <a:br>
              <a:rPr lang="en-GB" sz="2800" b="1" dirty="0">
                <a:ea typeface="Calibri Light"/>
                <a:cs typeface="Calibri Light"/>
              </a:rPr>
            </a:br>
            <a:r>
              <a:rPr lang="en-GB" sz="2800">
                <a:ea typeface="Calibri Light"/>
                <a:cs typeface="Calibri Light"/>
              </a:rPr>
              <a:t>Activity 5 (15mins)</a:t>
            </a:r>
            <a:endParaRPr lang="en-GB" sz="280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AC8B3FC-BE5F-FE07-E825-89BD05B3A13E}"/>
              </a:ext>
            </a:extLst>
          </p:cNvPr>
          <p:cNvSpPr/>
          <p:nvPr/>
        </p:nvSpPr>
        <p:spPr>
          <a:xfrm>
            <a:off x="2724410" y="3705617"/>
            <a:ext cx="1039660" cy="5490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ea typeface="Calibri"/>
                <a:cs typeface="Calibri"/>
              </a:rPr>
              <a:t>Write a research proposal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6D83692-7FA9-408E-963A-D7C5CA88EDBD}"/>
              </a:ext>
            </a:extLst>
          </p:cNvPr>
          <p:cNvSpPr/>
          <p:nvPr/>
        </p:nvSpPr>
        <p:spPr>
          <a:xfrm>
            <a:off x="1450931" y="2880987"/>
            <a:ext cx="1039660" cy="5490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 dirty="0">
                <a:ea typeface="Calibri"/>
                <a:cs typeface="Calibri"/>
              </a:rPr>
              <a:t>Write an academic report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74A3C52-19F4-C0B7-7FFC-B7047C59EF87}"/>
              </a:ext>
            </a:extLst>
          </p:cNvPr>
          <p:cNvSpPr/>
          <p:nvPr/>
        </p:nvSpPr>
        <p:spPr>
          <a:xfrm>
            <a:off x="6054246" y="2129424"/>
            <a:ext cx="1039660" cy="5490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ea typeface="Calibri"/>
                <a:cs typeface="Calibri"/>
              </a:rPr>
              <a:t>Produce a managemen</a:t>
            </a:r>
            <a:r>
              <a:rPr lang="en-GB" sz="1100">
                <a:solidFill>
                  <a:schemeClr val="tx1"/>
                </a:solidFill>
                <a:ea typeface="Calibri"/>
                <a:cs typeface="Calibri"/>
              </a:rPr>
              <a:t>t report</a:t>
            </a:r>
            <a:r>
              <a:rPr lang="en-GB" sz="1100" dirty="0">
                <a:solidFill>
                  <a:schemeClr val="tx1"/>
                </a:solidFill>
                <a:ea typeface="Calibri"/>
                <a:cs typeface="Calibri"/>
              </a:rPr>
              <a:t>.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A68F6A7-FF17-24AD-7345-6B345ADB26A6}"/>
              </a:ext>
            </a:extLst>
          </p:cNvPr>
          <p:cNvSpPr/>
          <p:nvPr/>
        </p:nvSpPr>
        <p:spPr>
          <a:xfrm>
            <a:off x="7348601" y="2129423"/>
            <a:ext cx="1039660" cy="5490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000" dirty="0">
                <a:solidFill>
                  <a:schemeClr val="tx1"/>
                </a:solidFill>
                <a:ea typeface="Calibri"/>
                <a:cs typeface="Calibri"/>
              </a:rPr>
              <a:t>Prepare a proj</a:t>
            </a:r>
            <a:r>
              <a:rPr lang="en-GB" sz="10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ect</a:t>
            </a:r>
            <a:r>
              <a:rPr lang="en-GB" sz="1000" dirty="0">
                <a:solidFill>
                  <a:schemeClr val="tx1"/>
                </a:solidFill>
                <a:ea typeface="Calibri"/>
                <a:cs typeface="Calibri"/>
              </a:rPr>
              <a:t> </a:t>
            </a:r>
            <a:r>
              <a:rPr lang="en-GB" sz="1000">
                <a:solidFill>
                  <a:schemeClr val="tx1"/>
                </a:solidFill>
                <a:ea typeface="Calibri"/>
                <a:cs typeface="Calibri"/>
              </a:rPr>
              <a:t>funding proposal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4F6236B-E967-A950-4307-CB6A1EF70917}"/>
              </a:ext>
            </a:extLst>
          </p:cNvPr>
          <p:cNvSpPr/>
          <p:nvPr/>
        </p:nvSpPr>
        <p:spPr>
          <a:xfrm>
            <a:off x="2724410" y="2108547"/>
            <a:ext cx="1039660" cy="5490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>
                <a:ea typeface="Calibri"/>
                <a:cs typeface="Calibri"/>
              </a:rPr>
              <a:t>Design an academic poster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EC7A5DA-6C66-5C90-6069-D4A9AA998B00}"/>
              </a:ext>
            </a:extLst>
          </p:cNvPr>
          <p:cNvSpPr/>
          <p:nvPr/>
        </p:nvSpPr>
        <p:spPr>
          <a:xfrm>
            <a:off x="7348600" y="2901861"/>
            <a:ext cx="1039660" cy="5490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000">
                <a:solidFill>
                  <a:schemeClr val="tx1"/>
                </a:solidFill>
                <a:ea typeface="Calibri"/>
                <a:cs typeface="Calibri"/>
              </a:rPr>
              <a:t>Create visual materials for product pitch.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9A2AD0E-1647-CFD0-3DBB-C2B67F573BC9}"/>
              </a:ext>
            </a:extLst>
          </p:cNvPr>
          <p:cNvSpPr/>
          <p:nvPr/>
        </p:nvSpPr>
        <p:spPr>
          <a:xfrm>
            <a:off x="4039643" y="3705616"/>
            <a:ext cx="1039660" cy="5490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>
                <a:ea typeface="Calibri"/>
                <a:cs typeface="Calibri"/>
              </a:rPr>
              <a:t>Lead a team for an assignment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D0D9A11-49C0-8DF7-600C-96609B9BEAB0}"/>
              </a:ext>
            </a:extLst>
          </p:cNvPr>
          <p:cNvSpPr/>
          <p:nvPr/>
        </p:nvSpPr>
        <p:spPr>
          <a:xfrm>
            <a:off x="8622079" y="2901860"/>
            <a:ext cx="1039660" cy="5490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000" dirty="0">
                <a:solidFill>
                  <a:schemeClr val="tx1"/>
                </a:solidFill>
                <a:ea typeface="Calibri"/>
                <a:cs typeface="Calibri"/>
              </a:rPr>
              <a:t>Project </a:t>
            </a:r>
            <a:r>
              <a:rPr lang="en-GB" sz="1000">
                <a:solidFill>
                  <a:schemeClr val="tx1"/>
                </a:solidFill>
                <a:ea typeface="Calibri"/>
                <a:cs typeface="Calibri"/>
              </a:rPr>
              <a:t>manage a project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D5D4C66-6434-3457-C7BF-72CA61636A11}"/>
              </a:ext>
            </a:extLst>
          </p:cNvPr>
          <p:cNvSpPr/>
          <p:nvPr/>
        </p:nvSpPr>
        <p:spPr>
          <a:xfrm>
            <a:off x="2724409" y="2880986"/>
            <a:ext cx="1039660" cy="5490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 dirty="0">
                <a:ea typeface="Calibri"/>
                <a:cs typeface="Calibri"/>
              </a:rPr>
              <a:t>Peer-review </a:t>
            </a:r>
            <a:r>
              <a:rPr lang="en-GB" sz="1200">
                <a:ea typeface="Calibri"/>
                <a:cs typeface="Calibri"/>
              </a:rPr>
              <a:t>a student's work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8807716-2D37-D268-6804-AAE00FB53380}"/>
              </a:ext>
            </a:extLst>
          </p:cNvPr>
          <p:cNvSpPr/>
          <p:nvPr/>
        </p:nvSpPr>
        <p:spPr>
          <a:xfrm>
            <a:off x="8622078" y="2129421"/>
            <a:ext cx="1039660" cy="5490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000" dirty="0">
                <a:solidFill>
                  <a:schemeClr val="tx1"/>
                </a:solidFill>
                <a:ea typeface="Calibri"/>
                <a:cs typeface="Calibri"/>
              </a:rPr>
              <a:t>Provide </a:t>
            </a:r>
            <a:r>
              <a:rPr lang="en-GB" sz="1000" err="1">
                <a:solidFill>
                  <a:schemeClr val="tx1"/>
                </a:solidFill>
                <a:ea typeface="Calibri"/>
                <a:cs typeface="Calibri"/>
              </a:rPr>
              <a:t>feedb</a:t>
            </a:r>
            <a:r>
              <a:rPr lang="en-GB" sz="1000">
                <a:solidFill>
                  <a:schemeClr val="tx1"/>
                </a:solidFill>
                <a:ea typeface="Calibri"/>
                <a:cs typeface="Calibri"/>
              </a:rPr>
              <a:t>ack to a colleague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FDE8636-FEBC-2507-D280-AA095C9BB5C9}"/>
              </a:ext>
            </a:extLst>
          </p:cNvPr>
          <p:cNvSpPr/>
          <p:nvPr/>
        </p:nvSpPr>
        <p:spPr>
          <a:xfrm>
            <a:off x="4039642" y="2880986"/>
            <a:ext cx="1039660" cy="5490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>
                <a:ea typeface="Calibri"/>
                <a:cs typeface="Calibri"/>
              </a:rPr>
              <a:t>Interpret a case study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1A4B899-09CC-A6A7-48BF-B5A529403DC5}"/>
              </a:ext>
            </a:extLst>
          </p:cNvPr>
          <p:cNvSpPr/>
          <p:nvPr/>
        </p:nvSpPr>
        <p:spPr>
          <a:xfrm>
            <a:off x="7348599" y="3726490"/>
            <a:ext cx="1039660" cy="5490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000" dirty="0">
                <a:solidFill>
                  <a:schemeClr val="tx1"/>
                </a:solidFill>
                <a:ea typeface="Calibri"/>
                <a:cs typeface="Calibri"/>
              </a:rPr>
              <a:t>Analyse </a:t>
            </a:r>
            <a:r>
              <a:rPr lang="en-GB" sz="1000">
                <a:solidFill>
                  <a:schemeClr val="tx1"/>
                </a:solidFill>
                <a:ea typeface="Calibri"/>
                <a:cs typeface="Calibri"/>
              </a:rPr>
              <a:t>project problems </a:t>
            </a:r>
            <a:r>
              <a:rPr lang="en-GB" sz="1000" dirty="0">
                <a:solidFill>
                  <a:schemeClr val="tx1"/>
                </a:solidFill>
                <a:ea typeface="Calibri"/>
                <a:cs typeface="Calibri"/>
              </a:rPr>
              <a:t>and solutions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8C77498-81BD-E99F-014D-5754E07B9C3F}"/>
              </a:ext>
            </a:extLst>
          </p:cNvPr>
          <p:cNvSpPr/>
          <p:nvPr/>
        </p:nvSpPr>
        <p:spPr>
          <a:xfrm>
            <a:off x="4039641" y="2108547"/>
            <a:ext cx="1039660" cy="5490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>
                <a:ea typeface="Calibri"/>
                <a:cs typeface="Calibri"/>
              </a:rPr>
              <a:t>Plan an assignment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E9454F58-F33A-6DC4-5477-0AE6CE8D5ED5}"/>
              </a:ext>
            </a:extLst>
          </p:cNvPr>
          <p:cNvSpPr/>
          <p:nvPr/>
        </p:nvSpPr>
        <p:spPr>
          <a:xfrm>
            <a:off x="8622078" y="3736927"/>
            <a:ext cx="1039660" cy="5490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000">
                <a:solidFill>
                  <a:schemeClr val="tx1"/>
                </a:solidFill>
                <a:ea typeface="Calibri"/>
                <a:cs typeface="Calibri"/>
              </a:rPr>
              <a:t>Plan project stages and timelines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5861194-52FC-FD2C-3C10-757420C423F4}"/>
              </a:ext>
            </a:extLst>
          </p:cNvPr>
          <p:cNvSpPr/>
          <p:nvPr/>
        </p:nvSpPr>
        <p:spPr>
          <a:xfrm>
            <a:off x="1450930" y="3632547"/>
            <a:ext cx="1039660" cy="5490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>
                <a:ea typeface="Calibri"/>
                <a:cs typeface="Calibri"/>
              </a:rPr>
              <a:t>Manage multiple assessments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B2DF8046-E874-F877-F465-A762C7C7C9CA}"/>
              </a:ext>
            </a:extLst>
          </p:cNvPr>
          <p:cNvSpPr/>
          <p:nvPr/>
        </p:nvSpPr>
        <p:spPr>
          <a:xfrm>
            <a:off x="6054242" y="2901857"/>
            <a:ext cx="1039660" cy="5490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000" dirty="0">
                <a:solidFill>
                  <a:schemeClr val="tx1"/>
                </a:solidFill>
                <a:ea typeface="Calibri"/>
                <a:cs typeface="Calibri"/>
              </a:rPr>
              <a:t>Prioritise workload </a:t>
            </a:r>
            <a:r>
              <a:rPr lang="en-GB" sz="1000">
                <a:solidFill>
                  <a:schemeClr val="tx1"/>
                </a:solidFill>
                <a:ea typeface="Calibri"/>
                <a:cs typeface="Calibri"/>
              </a:rPr>
              <a:t>across projects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421CF3DC-A367-E49E-6786-04141A16DD0B}"/>
              </a:ext>
            </a:extLst>
          </p:cNvPr>
          <p:cNvSpPr/>
          <p:nvPr/>
        </p:nvSpPr>
        <p:spPr>
          <a:xfrm>
            <a:off x="1450930" y="2108547"/>
            <a:ext cx="1039660" cy="5490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>
                <a:ea typeface="Calibri"/>
                <a:cs typeface="Calibri"/>
              </a:rPr>
              <a:t>Engage in lesson discussions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7F3C9C2-AC41-8079-4D9A-A5E958E792EF}"/>
              </a:ext>
            </a:extLst>
          </p:cNvPr>
          <p:cNvSpPr/>
          <p:nvPr/>
        </p:nvSpPr>
        <p:spPr>
          <a:xfrm>
            <a:off x="6054242" y="3726489"/>
            <a:ext cx="1039660" cy="5490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000" dirty="0">
                <a:solidFill>
                  <a:schemeClr val="tx1"/>
                </a:solidFill>
                <a:ea typeface="Calibri"/>
                <a:cs typeface="Calibri"/>
              </a:rPr>
              <a:t>Contribute confidently in a meeting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AFCF01D-A72B-E3A3-345E-70B2E76DD692}"/>
              </a:ext>
            </a:extLst>
          </p:cNvPr>
          <p:cNvCxnSpPr/>
          <p:nvPr/>
        </p:nvCxnSpPr>
        <p:spPr>
          <a:xfrm>
            <a:off x="5563643" y="2025040"/>
            <a:ext cx="31315" cy="2265123"/>
          </a:xfrm>
          <a:prstGeom prst="straightConnector1">
            <a:avLst/>
          </a:prstGeom>
          <a:ln w="57150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DAC931A6-4289-C237-5C62-B7798FC69069}"/>
              </a:ext>
            </a:extLst>
          </p:cNvPr>
          <p:cNvSpPr txBox="1"/>
          <p:nvPr/>
        </p:nvSpPr>
        <p:spPr>
          <a:xfrm>
            <a:off x="2494767" y="1691014"/>
            <a:ext cx="17828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Calibri"/>
                <a:cs typeface="Calibri"/>
              </a:rPr>
              <a:t>Academic Skills</a:t>
            </a:r>
            <a:endParaRPr lang="en-GB" b="1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0889A63-04A3-F744-1AE8-68034090BDAA}"/>
              </a:ext>
            </a:extLst>
          </p:cNvPr>
          <p:cNvSpPr txBox="1"/>
          <p:nvPr/>
        </p:nvSpPr>
        <p:spPr>
          <a:xfrm>
            <a:off x="6805808" y="1691013"/>
            <a:ext cx="2336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Calibri"/>
                <a:cs typeface="Calibri"/>
              </a:rPr>
              <a:t>Professional Skills</a:t>
            </a:r>
            <a:endParaRPr lang="en-GB" b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8CE3C8E-8FF1-6619-57E1-2175E444EE48}"/>
              </a:ext>
            </a:extLst>
          </p:cNvPr>
          <p:cNvSpPr txBox="1"/>
          <p:nvPr/>
        </p:nvSpPr>
        <p:spPr>
          <a:xfrm>
            <a:off x="1137780" y="4801643"/>
            <a:ext cx="95803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Calibri"/>
                <a:cs typeface="Calibri"/>
              </a:rPr>
              <a:t>Match the academic skills with professional applications. Discuss your findings as a group. How could you evidence your professional skills on your CV through use of academic examples?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16907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7C0B9-62D7-2E06-0FCC-BEB6040FF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D8FE9-0D5D-33FF-913C-6F910536A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>
                <a:ea typeface="Calibri Light"/>
                <a:cs typeface="Calibri Light"/>
              </a:rPr>
              <a:t>Your Social Journey</a:t>
            </a:r>
            <a:br>
              <a:rPr lang="en-GB" sz="2800" b="1" dirty="0">
                <a:ea typeface="Calibri Light"/>
                <a:cs typeface="Calibri Light"/>
              </a:rPr>
            </a:br>
            <a:r>
              <a:rPr lang="en-GB" sz="2800">
                <a:ea typeface="Calibri Light"/>
                <a:cs typeface="Calibri Light"/>
              </a:rPr>
              <a:t>Activity 6 (15 </a:t>
            </a:r>
            <a:r>
              <a:rPr lang="en-GB" sz="2800" dirty="0">
                <a:ea typeface="Calibri Light"/>
                <a:cs typeface="Calibri Light"/>
              </a:rPr>
              <a:t>mins)</a:t>
            </a:r>
            <a:endParaRPr lang="en-GB" sz="2800">
              <a:ea typeface="Calibri Light"/>
              <a:cs typeface="Calibri Light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EF618CC-1FC6-1247-DFDA-5B168E17C6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01762"/>
              </p:ext>
            </p:extLst>
          </p:nvPr>
        </p:nvGraphicFramePr>
        <p:xfrm>
          <a:off x="1610810" y="2970835"/>
          <a:ext cx="8168640" cy="18805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3728">
                  <a:extLst>
                    <a:ext uri="{9D8B030D-6E8A-4147-A177-3AD203B41FA5}">
                      <a16:colId xmlns:a16="http://schemas.microsoft.com/office/drawing/2014/main" val="2843568688"/>
                    </a:ext>
                  </a:extLst>
                </a:gridCol>
                <a:gridCol w="1633728">
                  <a:extLst>
                    <a:ext uri="{9D8B030D-6E8A-4147-A177-3AD203B41FA5}">
                      <a16:colId xmlns:a16="http://schemas.microsoft.com/office/drawing/2014/main" val="3294050874"/>
                    </a:ext>
                  </a:extLst>
                </a:gridCol>
                <a:gridCol w="1633728">
                  <a:extLst>
                    <a:ext uri="{9D8B030D-6E8A-4147-A177-3AD203B41FA5}">
                      <a16:colId xmlns:a16="http://schemas.microsoft.com/office/drawing/2014/main" val="4086400037"/>
                    </a:ext>
                  </a:extLst>
                </a:gridCol>
                <a:gridCol w="1633728">
                  <a:extLst>
                    <a:ext uri="{9D8B030D-6E8A-4147-A177-3AD203B41FA5}">
                      <a16:colId xmlns:a16="http://schemas.microsoft.com/office/drawing/2014/main" val="848914622"/>
                    </a:ext>
                  </a:extLst>
                </a:gridCol>
                <a:gridCol w="1633728">
                  <a:extLst>
                    <a:ext uri="{9D8B030D-6E8A-4147-A177-3AD203B41FA5}">
                      <a16:colId xmlns:a16="http://schemas.microsoft.com/office/drawing/2014/main" val="630656369"/>
                    </a:ext>
                  </a:extLst>
                </a:gridCol>
              </a:tblGrid>
              <a:tr h="417534">
                <a:tc>
                  <a:txBody>
                    <a:bodyPr/>
                    <a:lstStyle/>
                    <a:p>
                      <a:r>
                        <a:rPr lang="en-GB"/>
                        <a:t>Question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Question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Question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Question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Question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964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Which people have </a:t>
                      </a:r>
                      <a:r>
                        <a:rPr lang="en-GB"/>
                        <a:t>supported me?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have I </a:t>
                      </a:r>
                      <a:r>
                        <a:rPr lang="en-GB"/>
                        <a:t>supported?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am I currently engaging with professional </a:t>
                      </a:r>
                      <a:r>
                        <a:rPr lang="en-GB"/>
                        <a:t>networks?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am I currently engaging with </a:t>
                      </a:r>
                      <a:r>
                        <a:rPr lang="en-GB"/>
                        <a:t>community networks?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Which groups </a:t>
                      </a:r>
                      <a:r>
                        <a:rPr lang="en-GB"/>
                        <a:t>do I wish to be connecting with? How?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781552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2226737-97C3-2EE5-87B3-2FDEA483C7BE}"/>
              </a:ext>
            </a:extLst>
          </p:cNvPr>
          <p:cNvSpPr txBox="1"/>
          <p:nvPr/>
        </p:nvSpPr>
        <p:spPr>
          <a:xfrm>
            <a:off x="1399797" y="1858952"/>
            <a:ext cx="81640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Consider the following questions. Who will you be connecting with next? What research is required? What is your next step / action? When?</a:t>
            </a:r>
          </a:p>
        </p:txBody>
      </p:sp>
    </p:spTree>
    <p:extLst>
      <p:ext uri="{BB962C8B-B14F-4D97-AF65-F5344CB8AC3E}">
        <p14:creationId xmlns:p14="http://schemas.microsoft.com/office/powerpoint/2010/main" val="41189101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A4672C-6FED-F0CD-CAF6-36A58E85C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room with a desk and two doors&#10;&#10;AI-generated content may be incorrect.">
            <a:extLst>
              <a:ext uri="{FF2B5EF4-FFF2-40B4-BE49-F238E27FC236}">
                <a16:creationId xmlns:a16="http://schemas.microsoft.com/office/drawing/2014/main" id="{5DA8A0F2-BF05-A721-27DD-53D11B98548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7813" b="7813"/>
          <a:stretch/>
        </p:blipFill>
        <p:spPr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DE2D1A-272B-AF4F-8EC0-B486853FC4FC}"/>
              </a:ext>
            </a:extLst>
          </p:cNvPr>
          <p:cNvSpPr txBox="1"/>
          <p:nvPr/>
        </p:nvSpPr>
        <p:spPr>
          <a:xfrm>
            <a:off x="626301" y="5365314"/>
            <a:ext cx="903752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ea typeface="Calibri"/>
                <a:cs typeface="Calibri"/>
              </a:rPr>
              <a:t>There are many roads ahead and many areas to explore. Use your independent study time to activate the ideas generated across this sessions' </a:t>
            </a:r>
            <a:r>
              <a:rPr lang="en-GB" sz="2000" b="1" dirty="0" err="1">
                <a:solidFill>
                  <a:schemeClr val="bg1"/>
                </a:solidFill>
                <a:ea typeface="Calibri"/>
                <a:cs typeface="Calibri"/>
              </a:rPr>
              <a:t>activites</a:t>
            </a:r>
            <a:r>
              <a:rPr lang="en-GB" sz="2000" b="1" dirty="0">
                <a:solidFill>
                  <a:schemeClr val="bg1"/>
                </a:solidFill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4346885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Learning Outcomes</vt:lpstr>
      <vt:lpstr>Reflection Jenga: What have you learnt so far?</vt:lpstr>
      <vt:lpstr>Reflection Jenga: What have you learnt so far?</vt:lpstr>
      <vt:lpstr>PowerPoint Presentation</vt:lpstr>
      <vt:lpstr>PowerPoint Presentation</vt:lpstr>
      <vt:lpstr>PowerPoint Presentation</vt:lpstr>
      <vt:lpstr>PowerPoint Presentation</vt:lpstr>
      <vt:lpstr>Presenting Your Academic Journey:  Activity 3 (15 mins)</vt:lpstr>
      <vt:lpstr>Personal Journeying: Habit Forming / Habit Breaking Activity 4 (15 mins)</vt:lpstr>
      <vt:lpstr>Connecting Academic and Professional Skills  Activity 5 (15mins)</vt:lpstr>
      <vt:lpstr>Your Social Journey Activity 6 (15 mins)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494</cp:revision>
  <dcterms:created xsi:type="dcterms:W3CDTF">2021-03-09T15:35:42Z</dcterms:created>
  <dcterms:modified xsi:type="dcterms:W3CDTF">2026-03-03T12:41:31Z</dcterms:modified>
</cp:coreProperties>
</file>