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8" dt="2026-10-25T23:20:05.264"/>
    <p1510:client id="{FDC19E68-57B9-93EC-90DE-335F785464A4}" v="163" dt="2026-10-25T23:21:49.2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1027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607057_student_uwtsd_ac_uk/Documents/Presentation_ColumnStacked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Weekly Rental Summary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UNITS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4"/>
                <c:pt idx="0">
                  <c:v>Standard bikes</c:v>
                </c:pt>
                <c:pt idx="1">
                  <c:v>Mountain Bikes</c:v>
                </c:pt>
                <c:pt idx="2">
                  <c:v>Electric Bikes</c:v>
                </c:pt>
                <c:pt idx="3">
                  <c:v>Children Bikes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42</c:v>
                </c:pt>
                <c:pt idx="1">
                  <c:v>31</c:v>
                </c:pt>
                <c:pt idx="2">
                  <c:v>28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B49-4058-AC59-62480E4724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628894128"/>
        <c:axId val="628896528"/>
      </c:barChart>
      <c:catAx>
        <c:axId val="6288941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28896528"/>
        <c:crosses val="autoZero"/>
        <c:auto val="1"/>
        <c:lblAlgn val="ctr"/>
        <c:lblOffset val="100"/>
        <c:noMultiLvlLbl val="0"/>
      </c:catAx>
      <c:valAx>
        <c:axId val="6288965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288941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24DB4B-5DC5-4ECC-98FD-C71CE8D705DD}" type="datetimeFigureOut">
              <a:t>10/26/2026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619BE7-E65F-4D57-8092-B962DFCF14C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051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 chose the bike scenario as it is the one I can relate to from my days of working in a warehouse doing stock and </a:t>
            </a:r>
            <a:r>
              <a:rPr lang="en-US">
                <a:ea typeface="Calibri"/>
                <a:cs typeface="Calibri"/>
              </a:rPr>
              <a:t>sales,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my role in this job put me on that path of doing weekly reports to the managers about how products sales are going and which items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more on demand than others. The option of using power point is not that I`m a user of either tool and I took this one, I never used Microsoft 365</a:t>
            </a:r>
          </a:p>
          <a:p>
            <a:r>
              <a:rPr lang="en-US">
                <a:ea typeface="Calibri"/>
                <a:cs typeface="Calibri"/>
              </a:rPr>
              <a:t>before but I was in class when both was explained so I give them a try at this assessment. To be honest it took me some time to figure them out </a:t>
            </a:r>
          </a:p>
          <a:p>
            <a:r>
              <a:rPr lang="en-US">
                <a:ea typeface="Calibri"/>
                <a:cs typeface="Calibri"/>
              </a:rPr>
              <a:t>an in the end I used both as I made the data in Excel and the chart in power point then moved the data to the chart. The improvement of my work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Is based on how it`s presented as you can see clearly types of bikes been rented and how much units of each weekly. The weekly summary is ready </a:t>
            </a:r>
          </a:p>
          <a:p>
            <a:r>
              <a:rPr lang="en-US">
                <a:ea typeface="Calibri"/>
                <a:cs typeface="Calibri"/>
              </a:rPr>
              <a:t>for the manager</a:t>
            </a: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619BE7-E65F-4D57-8092-B962DFCF14C0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900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614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788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22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505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819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475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184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973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716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376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3339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8168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175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0941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693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3015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032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495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1880" y="-1313028"/>
            <a:ext cx="8574622" cy="2616199"/>
          </a:xfrm>
        </p:spPr>
        <p:txBody>
          <a:bodyPr/>
          <a:lstStyle/>
          <a:p>
            <a:r>
              <a:rPr lang="en-GB"/>
              <a:t>Rental summary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94750" y="-20238"/>
            <a:ext cx="6695372" cy="1175939"/>
          </a:xfrm>
        </p:spPr>
        <p:txBody>
          <a:bodyPr>
            <a:normAutofit/>
          </a:bodyPr>
          <a:lstStyle/>
          <a:p>
            <a:endParaRPr lang="en-GB" sz="240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20CAED6-965D-44FB-AD46-2E4F02737B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096180"/>
              </p:ext>
            </p:extLst>
          </p:nvPr>
        </p:nvGraphicFramePr>
        <p:xfrm>
          <a:off x="2011680" y="1834484"/>
          <a:ext cx="2616331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7465">
                  <a:extLst>
                    <a:ext uri="{9D8B030D-6E8A-4147-A177-3AD203B41FA5}">
                      <a16:colId xmlns:a16="http://schemas.microsoft.com/office/drawing/2014/main" val="1966672550"/>
                    </a:ext>
                  </a:extLst>
                </a:gridCol>
                <a:gridCol w="1668866">
                  <a:extLst>
                    <a:ext uri="{9D8B030D-6E8A-4147-A177-3AD203B41FA5}">
                      <a16:colId xmlns:a16="http://schemas.microsoft.com/office/drawing/2014/main" val="220725271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Bike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Units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1323604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r>
                        <a:rPr lang="en-GB"/>
                        <a:t>Standard bikes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1242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Mountain bikes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246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Electric Bikes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0048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Children Bikes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1823956"/>
                  </a:ext>
                </a:extLst>
              </a:tr>
            </a:tbl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67D0ED4D-5D47-4984-E26E-84FD708C02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8990065"/>
              </p:ext>
            </p:extLst>
          </p:nvPr>
        </p:nvGraphicFramePr>
        <p:xfrm>
          <a:off x="5410200" y="1500505"/>
          <a:ext cx="6096000" cy="41465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207</Words>
  <Application>Microsoft Office PowerPoint</Application>
  <PresentationFormat>Widescreen</PresentationFormat>
  <Paragraphs>20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Corbel</vt:lpstr>
      <vt:lpstr>Parallax</vt:lpstr>
      <vt:lpstr>Rental 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Kevin Warsiene Jackson (2607057)</cp:lastModifiedBy>
  <cp:revision>240</cp:revision>
  <dcterms:created xsi:type="dcterms:W3CDTF">2013-07-15T20:26:40Z</dcterms:created>
  <dcterms:modified xsi:type="dcterms:W3CDTF">2026-10-26T01:14:58Z</dcterms:modified>
</cp:coreProperties>
</file>