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8"/>
  </p:notesMasterIdLst>
  <p:sldIdLst>
    <p:sldId id="289" r:id="rId2"/>
    <p:sldId id="323" r:id="rId3"/>
    <p:sldId id="325" r:id="rId4"/>
    <p:sldId id="305" r:id="rId5"/>
    <p:sldId id="332" r:id="rId6"/>
    <p:sldId id="324" r:id="rId7"/>
    <p:sldId id="268" r:id="rId8"/>
    <p:sldId id="269" r:id="rId9"/>
    <p:sldId id="300" r:id="rId10"/>
    <p:sldId id="270" r:id="rId11"/>
    <p:sldId id="283" r:id="rId12"/>
    <p:sldId id="281" r:id="rId13"/>
    <p:sldId id="285" r:id="rId14"/>
    <p:sldId id="297" r:id="rId15"/>
    <p:sldId id="272" r:id="rId16"/>
    <p:sldId id="296" r:id="rId17"/>
    <p:sldId id="273" r:id="rId18"/>
    <p:sldId id="284" r:id="rId19"/>
    <p:sldId id="294" r:id="rId20"/>
    <p:sldId id="295" r:id="rId21"/>
    <p:sldId id="274" r:id="rId22"/>
    <p:sldId id="275" r:id="rId23"/>
    <p:sldId id="276" r:id="rId24"/>
    <p:sldId id="298" r:id="rId25"/>
    <p:sldId id="299" r:id="rId26"/>
    <p:sldId id="277" r:id="rId27"/>
    <p:sldId id="278" r:id="rId28"/>
    <p:sldId id="286" r:id="rId29"/>
    <p:sldId id="287" r:id="rId30"/>
    <p:sldId id="288" r:id="rId31"/>
    <p:sldId id="326" r:id="rId32"/>
    <p:sldId id="292" r:id="rId33"/>
    <p:sldId id="293" r:id="rId34"/>
    <p:sldId id="279" r:id="rId35"/>
    <p:sldId id="280" r:id="rId36"/>
    <p:sldId id="290" r:id="rId37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5948" autoAdjust="0"/>
  </p:normalViewPr>
  <p:slideViewPr>
    <p:cSldViewPr>
      <p:cViewPr varScale="1">
        <p:scale>
          <a:sx n="71" d="100"/>
          <a:sy n="71" d="100"/>
        </p:scale>
        <p:origin x="1365" y="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Saer" userId="a511e1c1-9c87-4f4d-8480-d58f9216da9a" providerId="ADAL" clId="{475E5DC2-9AE9-4061-9476-EFB022E81BA7}"/>
    <pc:docChg chg="modSld">
      <pc:chgData name="Sioned Saer" userId="a511e1c1-9c87-4f4d-8480-d58f9216da9a" providerId="ADAL" clId="{475E5DC2-9AE9-4061-9476-EFB022E81BA7}" dt="2021-11-08T10:05:52.369" v="23" actId="6549"/>
      <pc:docMkLst>
        <pc:docMk/>
      </pc:docMkLst>
      <pc:sldChg chg="modNotesTx">
        <pc:chgData name="Sioned Saer" userId="a511e1c1-9c87-4f4d-8480-d58f9216da9a" providerId="ADAL" clId="{475E5DC2-9AE9-4061-9476-EFB022E81BA7}" dt="2021-11-08T10:03:34.659" v="0" actId="6549"/>
        <pc:sldMkLst>
          <pc:docMk/>
          <pc:sldMk cId="1950603681" sldId="268"/>
        </pc:sldMkLst>
      </pc:sldChg>
      <pc:sldChg chg="modNotesTx">
        <pc:chgData name="Sioned Saer" userId="a511e1c1-9c87-4f4d-8480-d58f9216da9a" providerId="ADAL" clId="{475E5DC2-9AE9-4061-9476-EFB022E81BA7}" dt="2021-11-08T10:03:40.262" v="1" actId="6549"/>
        <pc:sldMkLst>
          <pc:docMk/>
          <pc:sldMk cId="3416079106" sldId="269"/>
        </pc:sldMkLst>
      </pc:sldChg>
      <pc:sldChg chg="modNotesTx">
        <pc:chgData name="Sioned Saer" userId="a511e1c1-9c87-4f4d-8480-d58f9216da9a" providerId="ADAL" clId="{475E5DC2-9AE9-4061-9476-EFB022E81BA7}" dt="2021-11-08T10:03:47.051" v="2" actId="6549"/>
        <pc:sldMkLst>
          <pc:docMk/>
          <pc:sldMk cId="474947468" sldId="270"/>
        </pc:sldMkLst>
      </pc:sldChg>
      <pc:sldChg chg="modNotesTx">
        <pc:chgData name="Sioned Saer" userId="a511e1c1-9c87-4f4d-8480-d58f9216da9a" providerId="ADAL" clId="{475E5DC2-9AE9-4061-9476-EFB022E81BA7}" dt="2021-11-08T10:04:12.989" v="7" actId="6549"/>
        <pc:sldMkLst>
          <pc:docMk/>
          <pc:sldMk cId="1680758436" sldId="272"/>
        </pc:sldMkLst>
      </pc:sldChg>
      <pc:sldChg chg="modNotesTx">
        <pc:chgData name="Sioned Saer" userId="a511e1c1-9c87-4f4d-8480-d58f9216da9a" providerId="ADAL" clId="{475E5DC2-9AE9-4061-9476-EFB022E81BA7}" dt="2021-11-08T10:04:20.843" v="8" actId="6549"/>
        <pc:sldMkLst>
          <pc:docMk/>
          <pc:sldMk cId="1025373096" sldId="273"/>
        </pc:sldMkLst>
      </pc:sldChg>
      <pc:sldChg chg="modNotesTx">
        <pc:chgData name="Sioned Saer" userId="a511e1c1-9c87-4f4d-8480-d58f9216da9a" providerId="ADAL" clId="{475E5DC2-9AE9-4061-9476-EFB022E81BA7}" dt="2021-11-08T10:04:39.867" v="12" actId="6549"/>
        <pc:sldMkLst>
          <pc:docMk/>
          <pc:sldMk cId="2760919133" sldId="274"/>
        </pc:sldMkLst>
      </pc:sldChg>
      <pc:sldChg chg="modNotesTx">
        <pc:chgData name="Sioned Saer" userId="a511e1c1-9c87-4f4d-8480-d58f9216da9a" providerId="ADAL" clId="{475E5DC2-9AE9-4061-9476-EFB022E81BA7}" dt="2021-11-08T10:04:46.708" v="13" actId="6549"/>
        <pc:sldMkLst>
          <pc:docMk/>
          <pc:sldMk cId="2477764240" sldId="275"/>
        </pc:sldMkLst>
      </pc:sldChg>
      <pc:sldChg chg="modNotesTx">
        <pc:chgData name="Sioned Saer" userId="a511e1c1-9c87-4f4d-8480-d58f9216da9a" providerId="ADAL" clId="{475E5DC2-9AE9-4061-9476-EFB022E81BA7}" dt="2021-11-08T10:04:55.198" v="14" actId="6549"/>
        <pc:sldMkLst>
          <pc:docMk/>
          <pc:sldMk cId="3553986304" sldId="276"/>
        </pc:sldMkLst>
      </pc:sldChg>
      <pc:sldChg chg="modNotesTx">
        <pc:chgData name="Sioned Saer" userId="a511e1c1-9c87-4f4d-8480-d58f9216da9a" providerId="ADAL" clId="{475E5DC2-9AE9-4061-9476-EFB022E81BA7}" dt="2021-11-08T10:05:06.398" v="15" actId="6549"/>
        <pc:sldMkLst>
          <pc:docMk/>
          <pc:sldMk cId="4284446966" sldId="277"/>
        </pc:sldMkLst>
      </pc:sldChg>
      <pc:sldChg chg="modNotesTx">
        <pc:chgData name="Sioned Saer" userId="a511e1c1-9c87-4f4d-8480-d58f9216da9a" providerId="ADAL" clId="{475E5DC2-9AE9-4061-9476-EFB022E81BA7}" dt="2021-11-08T10:05:11.419" v="16" actId="6549"/>
        <pc:sldMkLst>
          <pc:docMk/>
          <pc:sldMk cId="4061233677" sldId="278"/>
        </pc:sldMkLst>
      </pc:sldChg>
      <pc:sldChg chg="modNotesTx">
        <pc:chgData name="Sioned Saer" userId="a511e1c1-9c87-4f4d-8480-d58f9216da9a" providerId="ADAL" clId="{475E5DC2-9AE9-4061-9476-EFB022E81BA7}" dt="2021-11-08T10:05:46.385" v="22" actId="6549"/>
        <pc:sldMkLst>
          <pc:docMk/>
          <pc:sldMk cId="1247062568" sldId="279"/>
        </pc:sldMkLst>
      </pc:sldChg>
      <pc:sldChg chg="modNotesTx">
        <pc:chgData name="Sioned Saer" userId="a511e1c1-9c87-4f4d-8480-d58f9216da9a" providerId="ADAL" clId="{475E5DC2-9AE9-4061-9476-EFB022E81BA7}" dt="2021-11-08T10:05:52.369" v="23" actId="6549"/>
        <pc:sldMkLst>
          <pc:docMk/>
          <pc:sldMk cId="113528813" sldId="280"/>
        </pc:sldMkLst>
      </pc:sldChg>
      <pc:sldChg chg="modNotesTx">
        <pc:chgData name="Sioned Saer" userId="a511e1c1-9c87-4f4d-8480-d58f9216da9a" providerId="ADAL" clId="{475E5DC2-9AE9-4061-9476-EFB022E81BA7}" dt="2021-11-08T10:03:56.934" v="4" actId="6549"/>
        <pc:sldMkLst>
          <pc:docMk/>
          <pc:sldMk cId="3294518771" sldId="281"/>
        </pc:sldMkLst>
      </pc:sldChg>
      <pc:sldChg chg="modNotesTx">
        <pc:chgData name="Sioned Saer" userId="a511e1c1-9c87-4f4d-8480-d58f9216da9a" providerId="ADAL" clId="{475E5DC2-9AE9-4061-9476-EFB022E81BA7}" dt="2021-11-08T10:03:52.712" v="3" actId="6549"/>
        <pc:sldMkLst>
          <pc:docMk/>
          <pc:sldMk cId="2605222805" sldId="283"/>
        </pc:sldMkLst>
      </pc:sldChg>
      <pc:sldChg chg="modNotesTx">
        <pc:chgData name="Sioned Saer" userId="a511e1c1-9c87-4f4d-8480-d58f9216da9a" providerId="ADAL" clId="{475E5DC2-9AE9-4061-9476-EFB022E81BA7}" dt="2021-11-08T10:04:26.867" v="9" actId="6549"/>
        <pc:sldMkLst>
          <pc:docMk/>
          <pc:sldMk cId="1901480053" sldId="284"/>
        </pc:sldMkLst>
      </pc:sldChg>
      <pc:sldChg chg="modNotesTx">
        <pc:chgData name="Sioned Saer" userId="a511e1c1-9c87-4f4d-8480-d58f9216da9a" providerId="ADAL" clId="{475E5DC2-9AE9-4061-9476-EFB022E81BA7}" dt="2021-11-08T10:04:02.074" v="5" actId="6549"/>
        <pc:sldMkLst>
          <pc:docMk/>
          <pc:sldMk cId="254274082" sldId="285"/>
        </pc:sldMkLst>
      </pc:sldChg>
      <pc:sldChg chg="modNotesTx">
        <pc:chgData name="Sioned Saer" userId="a511e1c1-9c87-4f4d-8480-d58f9216da9a" providerId="ADAL" clId="{475E5DC2-9AE9-4061-9476-EFB022E81BA7}" dt="2021-11-08T10:05:17.096" v="17" actId="6549"/>
        <pc:sldMkLst>
          <pc:docMk/>
          <pc:sldMk cId="654106328" sldId="286"/>
        </pc:sldMkLst>
      </pc:sldChg>
      <pc:sldChg chg="modNotesTx">
        <pc:chgData name="Sioned Saer" userId="a511e1c1-9c87-4f4d-8480-d58f9216da9a" providerId="ADAL" clId="{475E5DC2-9AE9-4061-9476-EFB022E81BA7}" dt="2021-11-08T10:05:22.477" v="18" actId="6549"/>
        <pc:sldMkLst>
          <pc:docMk/>
          <pc:sldMk cId="3223827313" sldId="287"/>
        </pc:sldMkLst>
      </pc:sldChg>
      <pc:sldChg chg="modNotesTx">
        <pc:chgData name="Sioned Saer" userId="a511e1c1-9c87-4f4d-8480-d58f9216da9a" providerId="ADAL" clId="{475E5DC2-9AE9-4061-9476-EFB022E81BA7}" dt="2021-11-08T10:05:26.861" v="19" actId="6549"/>
        <pc:sldMkLst>
          <pc:docMk/>
          <pc:sldMk cId="2543305205" sldId="288"/>
        </pc:sldMkLst>
      </pc:sldChg>
      <pc:sldChg chg="modNotesTx">
        <pc:chgData name="Sioned Saer" userId="a511e1c1-9c87-4f4d-8480-d58f9216da9a" providerId="ADAL" clId="{475E5DC2-9AE9-4061-9476-EFB022E81BA7}" dt="2021-11-08T10:05:37.979" v="21" actId="6549"/>
        <pc:sldMkLst>
          <pc:docMk/>
          <pc:sldMk cId="4239093019" sldId="293"/>
        </pc:sldMkLst>
      </pc:sldChg>
      <pc:sldChg chg="modNotesTx">
        <pc:chgData name="Sioned Saer" userId="a511e1c1-9c87-4f4d-8480-d58f9216da9a" providerId="ADAL" clId="{475E5DC2-9AE9-4061-9476-EFB022E81BA7}" dt="2021-11-08T10:04:30.438" v="10" actId="6549"/>
        <pc:sldMkLst>
          <pc:docMk/>
          <pc:sldMk cId="1251182903" sldId="294"/>
        </pc:sldMkLst>
      </pc:sldChg>
      <pc:sldChg chg="modNotesTx">
        <pc:chgData name="Sioned Saer" userId="a511e1c1-9c87-4f4d-8480-d58f9216da9a" providerId="ADAL" clId="{475E5DC2-9AE9-4061-9476-EFB022E81BA7}" dt="2021-11-08T10:04:34.540" v="11" actId="6549"/>
        <pc:sldMkLst>
          <pc:docMk/>
          <pc:sldMk cId="28081452" sldId="295"/>
        </pc:sldMkLst>
      </pc:sldChg>
      <pc:sldChg chg="modNotesTx">
        <pc:chgData name="Sioned Saer" userId="a511e1c1-9c87-4f4d-8480-d58f9216da9a" providerId="ADAL" clId="{475E5DC2-9AE9-4061-9476-EFB022E81BA7}" dt="2021-11-08T10:04:07.774" v="6" actId="6549"/>
        <pc:sldMkLst>
          <pc:docMk/>
          <pc:sldMk cId="1196315599" sldId="297"/>
        </pc:sldMkLst>
      </pc:sldChg>
      <pc:sldChg chg="modNotesTx">
        <pc:chgData name="Sioned Saer" userId="a511e1c1-9c87-4f4d-8480-d58f9216da9a" providerId="ADAL" clId="{475E5DC2-9AE9-4061-9476-EFB022E81BA7}" dt="2021-11-08T10:05:31.156" v="20" actId="6549"/>
        <pc:sldMkLst>
          <pc:docMk/>
          <pc:sldMk cId="3724329227" sldId="326"/>
        </pc:sldMkLst>
      </pc:sldChg>
    </pc:docChg>
  </pc:docChgLst>
  <pc:docChgLst>
    <pc:chgData name="Sioned Saer" userId="a511e1c1-9c87-4f4d-8480-d58f9216da9a" providerId="ADAL" clId="{53CADCB2-1DE3-4FC6-804A-B59935D16A00}"/>
    <pc:docChg chg="custSel addSld delSld modSld sldOrd">
      <pc:chgData name="Sioned Saer" userId="a511e1c1-9c87-4f4d-8480-d58f9216da9a" providerId="ADAL" clId="{53CADCB2-1DE3-4FC6-804A-B59935D16A00}" dt="2021-11-03T14:23:00.428" v="1224" actId="6549"/>
      <pc:docMkLst>
        <pc:docMk/>
      </pc:docMkLst>
      <pc:sldChg chg="del">
        <pc:chgData name="Sioned Saer" userId="a511e1c1-9c87-4f4d-8480-d58f9216da9a" providerId="ADAL" clId="{53CADCB2-1DE3-4FC6-804A-B59935D16A00}" dt="2021-11-03T13:49:35.379" v="38" actId="47"/>
        <pc:sldMkLst>
          <pc:docMk/>
          <pc:sldMk cId="2965918697" sldId="260"/>
        </pc:sldMkLst>
      </pc:sldChg>
      <pc:sldChg chg="del">
        <pc:chgData name="Sioned Saer" userId="a511e1c1-9c87-4f4d-8480-d58f9216da9a" providerId="ADAL" clId="{53CADCB2-1DE3-4FC6-804A-B59935D16A00}" dt="2021-11-03T13:49:36.079" v="42" actId="47"/>
        <pc:sldMkLst>
          <pc:docMk/>
          <pc:sldMk cId="3515447074" sldId="261"/>
        </pc:sldMkLst>
      </pc:sldChg>
      <pc:sldChg chg="del">
        <pc:chgData name="Sioned Saer" userId="a511e1c1-9c87-4f4d-8480-d58f9216da9a" providerId="ADAL" clId="{53CADCB2-1DE3-4FC6-804A-B59935D16A00}" dt="2021-11-03T13:49:35.739" v="40" actId="47"/>
        <pc:sldMkLst>
          <pc:docMk/>
          <pc:sldMk cId="2461811853" sldId="262"/>
        </pc:sldMkLst>
      </pc:sldChg>
      <pc:sldChg chg="del">
        <pc:chgData name="Sioned Saer" userId="a511e1c1-9c87-4f4d-8480-d58f9216da9a" providerId="ADAL" clId="{53CADCB2-1DE3-4FC6-804A-B59935D16A00}" dt="2021-11-03T13:49:35.246" v="37" actId="47"/>
        <pc:sldMkLst>
          <pc:docMk/>
          <pc:sldMk cId="2326066555" sldId="263"/>
        </pc:sldMkLst>
      </pc:sldChg>
      <pc:sldChg chg="modSp mod">
        <pc:chgData name="Sioned Saer" userId="a511e1c1-9c87-4f4d-8480-d58f9216da9a" providerId="ADAL" clId="{53CADCB2-1DE3-4FC6-804A-B59935D16A00}" dt="2021-11-03T14:09:53.919" v="970" actId="14100"/>
        <pc:sldMkLst>
          <pc:docMk/>
          <pc:sldMk cId="1950603681" sldId="268"/>
        </pc:sldMkLst>
        <pc:spChg chg="mod">
          <ac:chgData name="Sioned Saer" userId="a511e1c1-9c87-4f4d-8480-d58f9216da9a" providerId="ADAL" clId="{53CADCB2-1DE3-4FC6-804A-B59935D16A00}" dt="2021-11-03T14:09:32.683" v="963" actId="27636"/>
          <ac:spMkLst>
            <pc:docMk/>
            <pc:sldMk cId="1950603681" sldId="268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09:44.456" v="968" actId="2711"/>
          <ac:spMkLst>
            <pc:docMk/>
            <pc:sldMk cId="1950603681" sldId="268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09:53.919" v="970" actId="14100"/>
          <ac:spMkLst>
            <pc:docMk/>
            <pc:sldMk cId="1950603681" sldId="268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3.130" v="25" actId="47"/>
        <pc:sldMkLst>
          <pc:docMk/>
          <pc:sldMk cId="4192295300" sldId="268"/>
        </pc:sldMkLst>
      </pc:sldChg>
      <pc:sldChg chg="modSp mod">
        <pc:chgData name="Sioned Saer" userId="a511e1c1-9c87-4f4d-8480-d58f9216da9a" providerId="ADAL" clId="{53CADCB2-1DE3-4FC6-804A-B59935D16A00}" dt="2021-11-03T14:10:11.619" v="973" actId="2711"/>
        <pc:sldMkLst>
          <pc:docMk/>
          <pc:sldMk cId="3416079106" sldId="269"/>
        </pc:sldMkLst>
        <pc:spChg chg="mod">
          <ac:chgData name="Sioned Saer" userId="a511e1c1-9c87-4f4d-8480-d58f9216da9a" providerId="ADAL" clId="{53CADCB2-1DE3-4FC6-804A-B59935D16A00}" dt="2021-11-03T14:10:01.189" v="971" actId="2711"/>
          <ac:spMkLst>
            <pc:docMk/>
            <pc:sldMk cId="3416079106" sldId="269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0:06.206" v="972" actId="2711"/>
          <ac:spMkLst>
            <pc:docMk/>
            <pc:sldMk cId="3416079106" sldId="269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0:11.619" v="973" actId="2711"/>
          <ac:spMkLst>
            <pc:docMk/>
            <pc:sldMk cId="3416079106" sldId="269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1:35.858" v="994" actId="6549"/>
        <pc:sldMkLst>
          <pc:docMk/>
          <pc:sldMk cId="474947468" sldId="270"/>
        </pc:sldMkLst>
        <pc:spChg chg="mod">
          <ac:chgData name="Sioned Saer" userId="a511e1c1-9c87-4f4d-8480-d58f9216da9a" providerId="ADAL" clId="{53CADCB2-1DE3-4FC6-804A-B59935D16A00}" dt="2021-11-03T14:11:16.539" v="986" actId="14100"/>
          <ac:spMkLst>
            <pc:docMk/>
            <pc:sldMk cId="474947468" sldId="270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1:35.858" v="994" actId="6549"/>
          <ac:spMkLst>
            <pc:docMk/>
            <pc:sldMk cId="474947468" sldId="270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1:29.680" v="988" actId="2711"/>
          <ac:spMkLst>
            <pc:docMk/>
            <pc:sldMk cId="474947468" sldId="270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3:15.801" v="1009" actId="14100"/>
        <pc:sldMkLst>
          <pc:docMk/>
          <pc:sldMk cId="1680758436" sldId="272"/>
        </pc:sldMkLst>
        <pc:spChg chg="mod">
          <ac:chgData name="Sioned Saer" userId="a511e1c1-9c87-4f4d-8480-d58f9216da9a" providerId="ADAL" clId="{53CADCB2-1DE3-4FC6-804A-B59935D16A00}" dt="2021-11-03T14:12:57.991" v="1005" actId="2711"/>
          <ac:spMkLst>
            <pc:docMk/>
            <pc:sldMk cId="1680758436" sldId="272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3:06.437" v="1007" actId="14100"/>
          <ac:spMkLst>
            <pc:docMk/>
            <pc:sldMk cId="1680758436" sldId="272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3:15.801" v="1009" actId="14100"/>
          <ac:spMkLst>
            <pc:docMk/>
            <pc:sldMk cId="1680758436" sldId="272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4:30.703" v="1034" actId="2711"/>
        <pc:sldMkLst>
          <pc:docMk/>
          <pc:sldMk cId="1025373096" sldId="273"/>
        </pc:sldMkLst>
        <pc:spChg chg="mod">
          <ac:chgData name="Sioned Saer" userId="a511e1c1-9c87-4f4d-8480-d58f9216da9a" providerId="ADAL" clId="{53CADCB2-1DE3-4FC6-804A-B59935D16A00}" dt="2021-11-03T14:14:14.371" v="1033" actId="6549"/>
          <ac:spMkLst>
            <pc:docMk/>
            <pc:sldMk cId="1025373096" sldId="273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4:04.770" v="1022" actId="6549"/>
          <ac:spMkLst>
            <pc:docMk/>
            <pc:sldMk cId="1025373096" sldId="273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4:30.703" v="1034" actId="2711"/>
          <ac:spMkLst>
            <pc:docMk/>
            <pc:sldMk cId="1025373096" sldId="273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5:08.450" v="1039" actId="2711"/>
        <pc:sldMkLst>
          <pc:docMk/>
          <pc:sldMk cId="2760919133" sldId="274"/>
        </pc:sldMkLst>
        <pc:spChg chg="mod">
          <ac:chgData name="Sioned Saer" userId="a511e1c1-9c87-4f4d-8480-d58f9216da9a" providerId="ADAL" clId="{53CADCB2-1DE3-4FC6-804A-B59935D16A00}" dt="2021-11-03T14:14:57.643" v="1037" actId="2711"/>
          <ac:spMkLst>
            <pc:docMk/>
            <pc:sldMk cId="2760919133" sldId="274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03.236" v="1038" actId="2711"/>
          <ac:spMkLst>
            <pc:docMk/>
            <pc:sldMk cId="2760919133" sldId="274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08.450" v="1039" actId="2711"/>
          <ac:spMkLst>
            <pc:docMk/>
            <pc:sldMk cId="2760919133" sldId="274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5:32.984" v="1043" actId="14100"/>
        <pc:sldMkLst>
          <pc:docMk/>
          <pc:sldMk cId="2477764240" sldId="275"/>
        </pc:sldMkLst>
        <pc:spChg chg="mod">
          <ac:chgData name="Sioned Saer" userId="a511e1c1-9c87-4f4d-8480-d58f9216da9a" providerId="ADAL" clId="{53CADCB2-1DE3-4FC6-804A-B59935D16A00}" dt="2021-11-03T14:15:16.955" v="1040" actId="2711"/>
          <ac:spMkLst>
            <pc:docMk/>
            <pc:sldMk cId="2477764240" sldId="275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22.254" v="1041" actId="2711"/>
          <ac:spMkLst>
            <pc:docMk/>
            <pc:sldMk cId="2477764240" sldId="275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5:32.984" v="1043" actId="14100"/>
          <ac:spMkLst>
            <pc:docMk/>
            <pc:sldMk cId="2477764240" sldId="275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3.632" v="28" actId="47"/>
        <pc:sldMkLst>
          <pc:docMk/>
          <pc:sldMk cId="1720908650" sldId="276"/>
        </pc:sldMkLst>
      </pc:sldChg>
      <pc:sldChg chg="modSp mod">
        <pc:chgData name="Sioned Saer" userId="a511e1c1-9c87-4f4d-8480-d58f9216da9a" providerId="ADAL" clId="{53CADCB2-1DE3-4FC6-804A-B59935D16A00}" dt="2021-11-03T14:16:01.541" v="1053" actId="27636"/>
        <pc:sldMkLst>
          <pc:docMk/>
          <pc:sldMk cId="3553986304" sldId="276"/>
        </pc:sldMkLst>
        <pc:spChg chg="mod">
          <ac:chgData name="Sioned Saer" userId="a511e1c1-9c87-4f4d-8480-d58f9216da9a" providerId="ADAL" clId="{53CADCB2-1DE3-4FC6-804A-B59935D16A00}" dt="2021-11-03T14:15:40.791" v="1044" actId="2711"/>
          <ac:spMkLst>
            <pc:docMk/>
            <pc:sldMk cId="3553986304" sldId="276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01.541" v="1053" actId="27636"/>
          <ac:spMkLst>
            <pc:docMk/>
            <pc:sldMk cId="3553986304" sldId="276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01.540" v="1052" actId="27636"/>
          <ac:spMkLst>
            <pc:docMk/>
            <pc:sldMk cId="3553986304" sldId="276"/>
            <ac:spMk id="4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6:53.834" v="1067" actId="20577"/>
        <pc:sldMkLst>
          <pc:docMk/>
          <pc:sldMk cId="4284446966" sldId="277"/>
        </pc:sldMkLst>
        <pc:spChg chg="mod">
          <ac:chgData name="Sioned Saer" userId="a511e1c1-9c87-4f4d-8480-d58f9216da9a" providerId="ADAL" clId="{53CADCB2-1DE3-4FC6-804A-B59935D16A00}" dt="2021-11-03T14:16:13.508" v="1054" actId="2711"/>
          <ac:spMkLst>
            <pc:docMk/>
            <pc:sldMk cId="4284446966" sldId="277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53.834" v="1067" actId="20577"/>
          <ac:spMkLst>
            <pc:docMk/>
            <pc:sldMk cId="4284446966" sldId="277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6:20.857" v="1056" actId="27636"/>
          <ac:spMkLst>
            <pc:docMk/>
            <pc:sldMk cId="4284446966" sldId="27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1.735" v="19" actId="47"/>
        <pc:sldMkLst>
          <pc:docMk/>
          <pc:sldMk cId="2688045489" sldId="278"/>
        </pc:sldMkLst>
      </pc:sldChg>
      <pc:sldChg chg="modSp mod">
        <pc:chgData name="Sioned Saer" userId="a511e1c1-9c87-4f4d-8480-d58f9216da9a" providerId="ADAL" clId="{53CADCB2-1DE3-4FC6-804A-B59935D16A00}" dt="2021-11-03T13:58:27.838" v="543" actId="27636"/>
        <pc:sldMkLst>
          <pc:docMk/>
          <pc:sldMk cId="4061233677" sldId="278"/>
        </pc:sldMkLst>
        <pc:spChg chg="mod">
          <ac:chgData name="Sioned Saer" userId="a511e1c1-9c87-4f4d-8480-d58f9216da9a" providerId="ADAL" clId="{53CADCB2-1DE3-4FC6-804A-B59935D16A00}" dt="2021-11-03T13:58:27.838" v="543" actId="27636"/>
          <ac:spMkLst>
            <pc:docMk/>
            <pc:sldMk cId="4061233677" sldId="278"/>
            <ac:spMk id="2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3:59:25.568" v="554" actId="27636"/>
        <pc:sldMkLst>
          <pc:docMk/>
          <pc:sldMk cId="1247062568" sldId="279"/>
        </pc:sldMkLst>
        <pc:spChg chg="mod">
          <ac:chgData name="Sioned Saer" userId="a511e1c1-9c87-4f4d-8480-d58f9216da9a" providerId="ADAL" clId="{53CADCB2-1DE3-4FC6-804A-B59935D16A00}" dt="2021-11-03T13:59:25.568" v="554" actId="27636"/>
          <ac:spMkLst>
            <pc:docMk/>
            <pc:sldMk cId="1247062568" sldId="279"/>
            <ac:spMk id="2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1.891" v="20" actId="47"/>
        <pc:sldMkLst>
          <pc:docMk/>
          <pc:sldMk cId="4258185867" sldId="279"/>
        </pc:sldMkLst>
      </pc:sldChg>
      <pc:sldChg chg="modSp mod">
        <pc:chgData name="Sioned Saer" userId="a511e1c1-9c87-4f4d-8480-d58f9216da9a" providerId="ADAL" clId="{53CADCB2-1DE3-4FC6-804A-B59935D16A00}" dt="2021-11-03T14:22:01.121" v="1212" actId="2711"/>
        <pc:sldMkLst>
          <pc:docMk/>
          <pc:sldMk cId="113528813" sldId="280"/>
        </pc:sldMkLst>
        <pc:spChg chg="mod">
          <ac:chgData name="Sioned Saer" userId="a511e1c1-9c87-4f4d-8480-d58f9216da9a" providerId="ADAL" clId="{53CADCB2-1DE3-4FC6-804A-B59935D16A00}" dt="2021-11-03T14:21:35.094" v="1210" actId="27636"/>
          <ac:spMkLst>
            <pc:docMk/>
            <pc:sldMk cId="113528813" sldId="280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1:55.867" v="1211" actId="2711"/>
          <ac:spMkLst>
            <pc:docMk/>
            <pc:sldMk cId="113528813" sldId="280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2:01.121" v="1212" actId="2711"/>
          <ac:spMkLst>
            <pc:docMk/>
            <pc:sldMk cId="113528813" sldId="280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2.795" v="23" actId="47"/>
        <pc:sldMkLst>
          <pc:docMk/>
          <pc:sldMk cId="1162234670" sldId="280"/>
        </pc:sldMkLst>
      </pc:sldChg>
      <pc:sldChg chg="del">
        <pc:chgData name="Sioned Saer" userId="a511e1c1-9c87-4f4d-8480-d58f9216da9a" providerId="ADAL" clId="{53CADCB2-1DE3-4FC6-804A-B59935D16A00}" dt="2021-11-03T13:49:29.525" v="6" actId="47"/>
        <pc:sldMkLst>
          <pc:docMk/>
          <pc:sldMk cId="3009661978" sldId="281"/>
        </pc:sldMkLst>
      </pc:sldChg>
      <pc:sldChg chg="modSp mod">
        <pc:chgData name="Sioned Saer" userId="a511e1c1-9c87-4f4d-8480-d58f9216da9a" providerId="ADAL" clId="{53CADCB2-1DE3-4FC6-804A-B59935D16A00}" dt="2021-11-03T14:12:18.599" v="1001" actId="114"/>
        <pc:sldMkLst>
          <pc:docMk/>
          <pc:sldMk cId="3294518771" sldId="281"/>
        </pc:sldMkLst>
        <pc:spChg chg="mod">
          <ac:chgData name="Sioned Saer" userId="a511e1c1-9c87-4f4d-8480-d58f9216da9a" providerId="ADAL" clId="{53CADCB2-1DE3-4FC6-804A-B59935D16A00}" dt="2021-11-03T14:12:05.680" v="999" actId="2711"/>
          <ac:spMkLst>
            <pc:docMk/>
            <pc:sldMk cId="3294518771" sldId="281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2:18.599" v="1001" actId="114"/>
          <ac:spMkLst>
            <pc:docMk/>
            <pc:sldMk cId="3294518771" sldId="281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29.890" v="8" actId="47"/>
        <pc:sldMkLst>
          <pc:docMk/>
          <pc:sldMk cId="1103119408" sldId="282"/>
        </pc:sldMkLst>
      </pc:sldChg>
      <pc:sldChg chg="modSp mod">
        <pc:chgData name="Sioned Saer" userId="a511e1c1-9c87-4f4d-8480-d58f9216da9a" providerId="ADAL" clId="{53CADCB2-1DE3-4FC6-804A-B59935D16A00}" dt="2021-11-03T14:11:57.989" v="998" actId="14100"/>
        <pc:sldMkLst>
          <pc:docMk/>
          <pc:sldMk cId="2605222805" sldId="283"/>
        </pc:sldMkLst>
        <pc:spChg chg="mod">
          <ac:chgData name="Sioned Saer" userId="a511e1c1-9c87-4f4d-8480-d58f9216da9a" providerId="ADAL" clId="{53CADCB2-1DE3-4FC6-804A-B59935D16A00}" dt="2021-11-03T14:11:57.989" v="998" actId="14100"/>
          <ac:spMkLst>
            <pc:docMk/>
            <pc:sldMk cId="2605222805" sldId="283"/>
            <ac:spMk id="2" creationId="{00000000-0000-0000-0000-000000000000}"/>
          </ac:spMkLst>
        </pc:spChg>
        <pc:picChg chg="mod">
          <ac:chgData name="Sioned Saer" userId="a511e1c1-9c87-4f4d-8480-d58f9216da9a" providerId="ADAL" clId="{53CADCB2-1DE3-4FC6-804A-B59935D16A00}" dt="2021-11-03T14:11:46.675" v="996" actId="14100"/>
          <ac:picMkLst>
            <pc:docMk/>
            <pc:sldMk cId="2605222805" sldId="283"/>
            <ac:picMk id="2050" creationId="{00000000-0000-0000-0000-000000000000}"/>
          </ac:picMkLst>
        </pc:picChg>
      </pc:sldChg>
      <pc:sldChg chg="del">
        <pc:chgData name="Sioned Saer" userId="a511e1c1-9c87-4f4d-8480-d58f9216da9a" providerId="ADAL" clId="{53CADCB2-1DE3-4FC6-804A-B59935D16A00}" dt="2021-11-03T13:49:32.083" v="21" actId="47"/>
        <pc:sldMkLst>
          <pc:docMk/>
          <pc:sldMk cId="2301535805" sldId="284"/>
        </pc:sldMkLst>
      </pc:sldChg>
      <pc:sldChg chg="del">
        <pc:chgData name="Sioned Saer" userId="a511e1c1-9c87-4f4d-8480-d58f9216da9a" providerId="ADAL" clId="{53CADCB2-1DE3-4FC6-804A-B59935D16A00}" dt="2021-11-03T13:49:32.962" v="24" actId="47"/>
        <pc:sldMkLst>
          <pc:docMk/>
          <pc:sldMk cId="1071321616" sldId="285"/>
        </pc:sldMkLst>
      </pc:sldChg>
      <pc:sldChg chg="modSp mod">
        <pc:chgData name="Sioned Saer" userId="a511e1c1-9c87-4f4d-8480-d58f9216da9a" providerId="ADAL" clId="{53CADCB2-1DE3-4FC6-804A-B59935D16A00}" dt="2021-11-03T14:17:31.116" v="1070" actId="2711"/>
        <pc:sldMkLst>
          <pc:docMk/>
          <pc:sldMk cId="654106328" sldId="286"/>
        </pc:sldMkLst>
        <pc:spChg chg="mod">
          <ac:chgData name="Sioned Saer" userId="a511e1c1-9c87-4f4d-8480-d58f9216da9a" providerId="ADAL" clId="{53CADCB2-1DE3-4FC6-804A-B59935D16A00}" dt="2021-11-03T14:17:18.617" v="1068" actId="2711"/>
          <ac:spMkLst>
            <pc:docMk/>
            <pc:sldMk cId="654106328" sldId="286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23.885" v="1069" actId="2711"/>
          <ac:spMkLst>
            <pc:docMk/>
            <pc:sldMk cId="654106328" sldId="286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31.116" v="1070" actId="2711"/>
          <ac:spMkLst>
            <pc:docMk/>
            <pc:sldMk cId="654106328" sldId="286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29.207" v="4" actId="47"/>
        <pc:sldMkLst>
          <pc:docMk/>
          <pc:sldMk cId="1341432062" sldId="287"/>
        </pc:sldMkLst>
      </pc:sldChg>
      <pc:sldChg chg="modSp mod">
        <pc:chgData name="Sioned Saer" userId="a511e1c1-9c87-4f4d-8480-d58f9216da9a" providerId="ADAL" clId="{53CADCB2-1DE3-4FC6-804A-B59935D16A00}" dt="2021-11-03T14:17:55.611" v="1081" actId="20577"/>
        <pc:sldMkLst>
          <pc:docMk/>
          <pc:sldMk cId="3223827313" sldId="287"/>
        </pc:sldMkLst>
        <pc:spChg chg="mod">
          <ac:chgData name="Sioned Saer" userId="a511e1c1-9c87-4f4d-8480-d58f9216da9a" providerId="ADAL" clId="{53CADCB2-1DE3-4FC6-804A-B59935D16A00}" dt="2021-11-03T14:17:39.268" v="1072" actId="27636"/>
          <ac:spMkLst>
            <pc:docMk/>
            <pc:sldMk cId="3223827313" sldId="287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47.413" v="1077" actId="20577"/>
          <ac:spMkLst>
            <pc:docMk/>
            <pc:sldMk cId="3223827313" sldId="287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7:55.611" v="1081" actId="20577"/>
          <ac:spMkLst>
            <pc:docMk/>
            <pc:sldMk cId="3223827313" sldId="287"/>
            <ac:spMk id="6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0.068" v="9" actId="47"/>
        <pc:sldMkLst>
          <pc:docMk/>
          <pc:sldMk cId="1283777345" sldId="288"/>
        </pc:sldMkLst>
      </pc:sldChg>
      <pc:sldChg chg="modSp mod">
        <pc:chgData name="Sioned Saer" userId="a511e1c1-9c87-4f4d-8480-d58f9216da9a" providerId="ADAL" clId="{53CADCB2-1DE3-4FC6-804A-B59935D16A00}" dt="2021-11-03T14:18:13.502" v="1084" actId="2711"/>
        <pc:sldMkLst>
          <pc:docMk/>
          <pc:sldMk cId="2543305205" sldId="288"/>
        </pc:sldMkLst>
        <pc:spChg chg="mod">
          <ac:chgData name="Sioned Saer" userId="a511e1c1-9c87-4f4d-8480-d58f9216da9a" providerId="ADAL" clId="{53CADCB2-1DE3-4FC6-804A-B59935D16A00}" dt="2021-11-03T14:18:02.788" v="1082" actId="2711"/>
          <ac:spMkLst>
            <pc:docMk/>
            <pc:sldMk cId="2543305205" sldId="288"/>
            <ac:spMk id="4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08.150" v="1083" actId="2711"/>
          <ac:spMkLst>
            <pc:docMk/>
            <pc:sldMk cId="2543305205" sldId="288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13.502" v="1084" actId="2711"/>
          <ac:spMkLst>
            <pc:docMk/>
            <pc:sldMk cId="2543305205" sldId="288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23:00.428" v="1224" actId="6549"/>
        <pc:sldMkLst>
          <pc:docMk/>
          <pc:sldMk cId="121690330" sldId="290"/>
        </pc:sldMkLst>
        <pc:spChg chg="mod">
          <ac:chgData name="Sioned Saer" userId="a511e1c1-9c87-4f4d-8480-d58f9216da9a" providerId="ADAL" clId="{53CADCB2-1DE3-4FC6-804A-B59935D16A00}" dt="2021-11-03T14:22:07.653" v="1213" actId="2711"/>
          <ac:spMkLst>
            <pc:docMk/>
            <pc:sldMk cId="121690330" sldId="290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3:00.428" v="1224" actId="6549"/>
          <ac:spMkLst>
            <pc:docMk/>
            <pc:sldMk cId="121690330" sldId="290"/>
            <ac:spMk id="5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9:20.760" v="1122" actId="14100"/>
        <pc:sldMkLst>
          <pc:docMk/>
          <pc:sldMk cId="1874855589" sldId="292"/>
        </pc:sldMkLst>
        <pc:spChg chg="mod">
          <ac:chgData name="Sioned Saer" userId="a511e1c1-9c87-4f4d-8480-d58f9216da9a" providerId="ADAL" clId="{53CADCB2-1DE3-4FC6-804A-B59935D16A00}" dt="2021-11-03T14:19:07.102" v="1119" actId="20577"/>
          <ac:spMkLst>
            <pc:docMk/>
            <pc:sldMk cId="1874855589" sldId="292"/>
            <ac:spMk id="5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9:20.760" v="1122" actId="14100"/>
          <ac:spMkLst>
            <pc:docMk/>
            <pc:sldMk cId="1874855589" sldId="292"/>
            <ac:spMk id="6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21:06.995" v="1207" actId="2711"/>
        <pc:sldMkLst>
          <pc:docMk/>
          <pc:sldMk cId="4239093019" sldId="293"/>
        </pc:sldMkLst>
        <pc:spChg chg="mod">
          <ac:chgData name="Sioned Saer" userId="a511e1c1-9c87-4f4d-8480-d58f9216da9a" providerId="ADAL" clId="{53CADCB2-1DE3-4FC6-804A-B59935D16A00}" dt="2021-11-03T14:20:47.865" v="1206" actId="20577"/>
          <ac:spMkLst>
            <pc:docMk/>
            <pc:sldMk cId="4239093019" sldId="293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21:06.995" v="1207" actId="2711"/>
          <ac:spMkLst>
            <pc:docMk/>
            <pc:sldMk cId="4239093019" sldId="293"/>
            <ac:spMk id="3" creationId="{00000000-0000-0000-0000-000000000000}"/>
          </ac:spMkLst>
        </pc:spChg>
      </pc:sldChg>
      <pc:sldChg chg="modSp mod">
        <pc:chgData name="Sioned Saer" userId="a511e1c1-9c87-4f4d-8480-d58f9216da9a" providerId="ADAL" clId="{53CADCB2-1DE3-4FC6-804A-B59935D16A00}" dt="2021-11-03T14:14:40.582" v="1035" actId="2711"/>
        <pc:sldMkLst>
          <pc:docMk/>
          <pc:sldMk cId="1251182903" sldId="294"/>
        </pc:sldMkLst>
        <pc:spChg chg="mod">
          <ac:chgData name="Sioned Saer" userId="a511e1c1-9c87-4f4d-8480-d58f9216da9a" providerId="ADAL" clId="{53CADCB2-1DE3-4FC6-804A-B59935D16A00}" dt="2021-11-03T14:14:40.582" v="1035" actId="2711"/>
          <ac:spMkLst>
            <pc:docMk/>
            <pc:sldMk cId="1251182903" sldId="294"/>
            <ac:spMk id="2" creationId="{F7778132-7241-4E34-94F6-A0129557F1A6}"/>
          </ac:spMkLst>
        </pc:spChg>
        <pc:spChg chg="mod">
          <ac:chgData name="Sioned Saer" userId="a511e1c1-9c87-4f4d-8480-d58f9216da9a" providerId="ADAL" clId="{53CADCB2-1DE3-4FC6-804A-B59935D16A00}" dt="2021-11-03T13:57:29.905" v="529" actId="27636"/>
          <ac:spMkLst>
            <pc:docMk/>
            <pc:sldMk cId="1251182903" sldId="294"/>
            <ac:spMk id="4" creationId="{D76C93E6-A628-4B5E-B67E-2CE9099F8C55}"/>
          </ac:spMkLst>
        </pc:spChg>
      </pc:sldChg>
      <pc:sldChg chg="del">
        <pc:chgData name="Sioned Saer" userId="a511e1c1-9c87-4f4d-8480-d58f9216da9a" providerId="ADAL" clId="{53CADCB2-1DE3-4FC6-804A-B59935D16A00}" dt="2021-11-03T13:49:32.621" v="22" actId="47"/>
        <pc:sldMkLst>
          <pc:docMk/>
          <pc:sldMk cId="1830712006" sldId="294"/>
        </pc:sldMkLst>
      </pc:sldChg>
      <pc:sldChg chg="modSp mod">
        <pc:chgData name="Sioned Saer" userId="a511e1c1-9c87-4f4d-8480-d58f9216da9a" providerId="ADAL" clId="{53CADCB2-1DE3-4FC6-804A-B59935D16A00}" dt="2021-11-03T14:14:47.636" v="1036" actId="2711"/>
        <pc:sldMkLst>
          <pc:docMk/>
          <pc:sldMk cId="28081452" sldId="295"/>
        </pc:sldMkLst>
        <pc:spChg chg="mod">
          <ac:chgData name="Sioned Saer" userId="a511e1c1-9c87-4f4d-8480-d58f9216da9a" providerId="ADAL" clId="{53CADCB2-1DE3-4FC6-804A-B59935D16A00}" dt="2021-11-03T14:14:47.636" v="1036" actId="2711"/>
          <ac:spMkLst>
            <pc:docMk/>
            <pc:sldMk cId="28081452" sldId="295"/>
            <ac:spMk id="2" creationId="{8853A404-0D6C-4353-83C6-AF3BF0BED235}"/>
          </ac:spMkLst>
        </pc:spChg>
      </pc:sldChg>
      <pc:sldChg chg="del">
        <pc:chgData name="Sioned Saer" userId="a511e1c1-9c87-4f4d-8480-d58f9216da9a" providerId="ADAL" clId="{53CADCB2-1DE3-4FC6-804A-B59935D16A00}" dt="2021-11-03T13:49:29.374" v="5" actId="47"/>
        <pc:sldMkLst>
          <pc:docMk/>
          <pc:sldMk cId="1885393150" sldId="295"/>
        </pc:sldMkLst>
      </pc:sldChg>
      <pc:sldChg chg="modSp mod">
        <pc:chgData name="Sioned Saer" userId="a511e1c1-9c87-4f4d-8480-d58f9216da9a" providerId="ADAL" clId="{53CADCB2-1DE3-4FC6-804A-B59935D16A00}" dt="2021-11-03T14:13:37.290" v="1011" actId="2711"/>
        <pc:sldMkLst>
          <pc:docMk/>
          <pc:sldMk cId="1843558643" sldId="296"/>
        </pc:sldMkLst>
        <pc:spChg chg="mod">
          <ac:chgData name="Sioned Saer" userId="a511e1c1-9c87-4f4d-8480-d58f9216da9a" providerId="ADAL" clId="{53CADCB2-1DE3-4FC6-804A-B59935D16A00}" dt="2021-11-03T14:13:32.587" v="1010" actId="2711"/>
          <ac:spMkLst>
            <pc:docMk/>
            <pc:sldMk cId="1843558643" sldId="296"/>
            <ac:spMk id="3" creationId="{66EFC1A8-8716-4614-A555-7CC77AABF3A0}"/>
          </ac:spMkLst>
        </pc:spChg>
        <pc:spChg chg="mod">
          <ac:chgData name="Sioned Saer" userId="a511e1c1-9c87-4f4d-8480-d58f9216da9a" providerId="ADAL" clId="{53CADCB2-1DE3-4FC6-804A-B59935D16A00}" dt="2021-11-03T14:13:37.290" v="1011" actId="2711"/>
          <ac:spMkLst>
            <pc:docMk/>
            <pc:sldMk cId="1843558643" sldId="296"/>
            <ac:spMk id="4" creationId="{DB400461-6E87-4198-8760-6B6DD1822C9C}"/>
          </ac:spMkLst>
        </pc:spChg>
      </pc:sldChg>
      <pc:sldChg chg="modSp mod">
        <pc:chgData name="Sioned Saer" userId="a511e1c1-9c87-4f4d-8480-d58f9216da9a" providerId="ADAL" clId="{53CADCB2-1DE3-4FC6-804A-B59935D16A00}" dt="2021-11-03T14:12:49.984" v="1004" actId="2711"/>
        <pc:sldMkLst>
          <pc:docMk/>
          <pc:sldMk cId="1196315599" sldId="297"/>
        </pc:sldMkLst>
        <pc:spChg chg="mod">
          <ac:chgData name="Sioned Saer" userId="a511e1c1-9c87-4f4d-8480-d58f9216da9a" providerId="ADAL" clId="{53CADCB2-1DE3-4FC6-804A-B59935D16A00}" dt="2021-11-03T14:12:38.265" v="1002" actId="2711"/>
          <ac:spMkLst>
            <pc:docMk/>
            <pc:sldMk cId="1196315599" sldId="297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2:44.269" v="1003" actId="2711"/>
          <ac:spMkLst>
            <pc:docMk/>
            <pc:sldMk cId="1196315599" sldId="297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2:49.984" v="1004" actId="2711"/>
          <ac:spMkLst>
            <pc:docMk/>
            <pc:sldMk cId="1196315599" sldId="297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5.050" v="36" actId="47"/>
        <pc:sldMkLst>
          <pc:docMk/>
          <pc:sldMk cId="789363628" sldId="299"/>
        </pc:sldMkLst>
      </pc:sldChg>
      <pc:sldChg chg="del">
        <pc:chgData name="Sioned Saer" userId="a511e1c1-9c87-4f4d-8480-d58f9216da9a" providerId="ADAL" clId="{53CADCB2-1DE3-4FC6-804A-B59935D16A00}" dt="2021-11-03T13:49:36.256" v="43" actId="47"/>
        <pc:sldMkLst>
          <pc:docMk/>
          <pc:sldMk cId="1789605003" sldId="300"/>
        </pc:sldMkLst>
      </pc:sldChg>
      <pc:sldChg chg="modSp mod">
        <pc:chgData name="Sioned Saer" userId="a511e1c1-9c87-4f4d-8480-d58f9216da9a" providerId="ADAL" clId="{53CADCB2-1DE3-4FC6-804A-B59935D16A00}" dt="2021-11-03T14:10:59.812" v="983" actId="2711"/>
        <pc:sldMkLst>
          <pc:docMk/>
          <pc:sldMk cId="3037932088" sldId="300"/>
        </pc:sldMkLst>
        <pc:spChg chg="mod">
          <ac:chgData name="Sioned Saer" userId="a511e1c1-9c87-4f4d-8480-d58f9216da9a" providerId="ADAL" clId="{53CADCB2-1DE3-4FC6-804A-B59935D16A00}" dt="2021-11-03T14:10:59.812" v="983" actId="2711"/>
          <ac:spMkLst>
            <pc:docMk/>
            <pc:sldMk cId="3037932088" sldId="300"/>
            <ac:spMk id="6" creationId="{1526133E-7CA3-49E0-9FC2-146D7ABCC898}"/>
          </ac:spMkLst>
        </pc:spChg>
      </pc:sldChg>
      <pc:sldChg chg="del">
        <pc:chgData name="Sioned Saer" userId="a511e1c1-9c87-4f4d-8480-d58f9216da9a" providerId="ADAL" clId="{53CADCB2-1DE3-4FC6-804A-B59935D16A00}" dt="2021-11-03T13:49:28.545" v="0" actId="47"/>
        <pc:sldMkLst>
          <pc:docMk/>
          <pc:sldMk cId="2838095205" sldId="301"/>
        </pc:sldMkLst>
      </pc:sldChg>
      <pc:sldChg chg="del">
        <pc:chgData name="Sioned Saer" userId="a511e1c1-9c87-4f4d-8480-d58f9216da9a" providerId="ADAL" clId="{53CADCB2-1DE3-4FC6-804A-B59935D16A00}" dt="2021-11-03T13:49:28.704" v="1" actId="47"/>
        <pc:sldMkLst>
          <pc:docMk/>
          <pc:sldMk cId="3835381834" sldId="303"/>
        </pc:sldMkLst>
      </pc:sldChg>
      <pc:sldChg chg="del">
        <pc:chgData name="Sioned Saer" userId="a511e1c1-9c87-4f4d-8480-d58f9216da9a" providerId="ADAL" clId="{53CADCB2-1DE3-4FC6-804A-B59935D16A00}" dt="2021-11-03T13:49:29.039" v="3" actId="47"/>
        <pc:sldMkLst>
          <pc:docMk/>
          <pc:sldMk cId="3362571778" sldId="304"/>
        </pc:sldMkLst>
      </pc:sldChg>
      <pc:sldChg chg="del">
        <pc:chgData name="Sioned Saer" userId="a511e1c1-9c87-4f4d-8480-d58f9216da9a" providerId="ADAL" clId="{53CADCB2-1DE3-4FC6-804A-B59935D16A00}" dt="2021-11-03T13:49:28.869" v="2" actId="47"/>
        <pc:sldMkLst>
          <pc:docMk/>
          <pc:sldMk cId="1959624093" sldId="305"/>
        </pc:sldMkLst>
      </pc:sldChg>
      <pc:sldChg chg="del">
        <pc:chgData name="Sioned Saer" userId="a511e1c1-9c87-4f4d-8480-d58f9216da9a" providerId="ADAL" clId="{53CADCB2-1DE3-4FC6-804A-B59935D16A00}" dt="2021-11-03T13:49:30.220" v="10" actId="47"/>
        <pc:sldMkLst>
          <pc:docMk/>
          <pc:sldMk cId="2398001941" sldId="306"/>
        </pc:sldMkLst>
      </pc:sldChg>
      <pc:sldChg chg="del">
        <pc:chgData name="Sioned Saer" userId="a511e1c1-9c87-4f4d-8480-d58f9216da9a" providerId="ADAL" clId="{53CADCB2-1DE3-4FC6-804A-B59935D16A00}" dt="2021-11-03T13:49:35.909" v="41" actId="47"/>
        <pc:sldMkLst>
          <pc:docMk/>
          <pc:sldMk cId="2346374818" sldId="307"/>
        </pc:sldMkLst>
      </pc:sldChg>
      <pc:sldChg chg="del">
        <pc:chgData name="Sioned Saer" userId="a511e1c1-9c87-4f4d-8480-d58f9216da9a" providerId="ADAL" clId="{53CADCB2-1DE3-4FC6-804A-B59935D16A00}" dt="2021-11-03T13:49:33.797" v="29" actId="47"/>
        <pc:sldMkLst>
          <pc:docMk/>
          <pc:sldMk cId="357318199" sldId="309"/>
        </pc:sldMkLst>
      </pc:sldChg>
      <pc:sldChg chg="del">
        <pc:chgData name="Sioned Saer" userId="a511e1c1-9c87-4f4d-8480-d58f9216da9a" providerId="ADAL" clId="{53CADCB2-1DE3-4FC6-804A-B59935D16A00}" dt="2021-11-03T13:49:33.971" v="30" actId="47"/>
        <pc:sldMkLst>
          <pc:docMk/>
          <pc:sldMk cId="1620028189" sldId="310"/>
        </pc:sldMkLst>
      </pc:sldChg>
      <pc:sldChg chg="del">
        <pc:chgData name="Sioned Saer" userId="a511e1c1-9c87-4f4d-8480-d58f9216da9a" providerId="ADAL" clId="{53CADCB2-1DE3-4FC6-804A-B59935D16A00}" dt="2021-11-03T13:49:34.131" v="31" actId="47"/>
        <pc:sldMkLst>
          <pc:docMk/>
          <pc:sldMk cId="4020000149" sldId="311"/>
        </pc:sldMkLst>
      </pc:sldChg>
      <pc:sldChg chg="del">
        <pc:chgData name="Sioned Saer" userId="a511e1c1-9c87-4f4d-8480-d58f9216da9a" providerId="ADAL" clId="{53CADCB2-1DE3-4FC6-804A-B59935D16A00}" dt="2021-11-03T13:49:34.508" v="33" actId="47"/>
        <pc:sldMkLst>
          <pc:docMk/>
          <pc:sldMk cId="4210929117" sldId="312"/>
        </pc:sldMkLst>
      </pc:sldChg>
      <pc:sldChg chg="del">
        <pc:chgData name="Sioned Saer" userId="a511e1c1-9c87-4f4d-8480-d58f9216da9a" providerId="ADAL" clId="{53CADCB2-1DE3-4FC6-804A-B59935D16A00}" dt="2021-11-03T13:49:34.670" v="34" actId="47"/>
        <pc:sldMkLst>
          <pc:docMk/>
          <pc:sldMk cId="1273500110" sldId="313"/>
        </pc:sldMkLst>
      </pc:sldChg>
      <pc:sldChg chg="del">
        <pc:chgData name="Sioned Saer" userId="a511e1c1-9c87-4f4d-8480-d58f9216da9a" providerId="ADAL" clId="{53CADCB2-1DE3-4FC6-804A-B59935D16A00}" dt="2021-11-03T13:49:30.559" v="12" actId="47"/>
        <pc:sldMkLst>
          <pc:docMk/>
          <pc:sldMk cId="2823389841" sldId="314"/>
        </pc:sldMkLst>
      </pc:sldChg>
      <pc:sldChg chg="del">
        <pc:chgData name="Sioned Saer" userId="a511e1c1-9c87-4f4d-8480-d58f9216da9a" providerId="ADAL" clId="{53CADCB2-1DE3-4FC6-804A-B59935D16A00}" dt="2021-11-03T13:49:30.736" v="13" actId="47"/>
        <pc:sldMkLst>
          <pc:docMk/>
          <pc:sldMk cId="2248843867" sldId="315"/>
        </pc:sldMkLst>
      </pc:sldChg>
      <pc:sldChg chg="del">
        <pc:chgData name="Sioned Saer" userId="a511e1c1-9c87-4f4d-8480-d58f9216da9a" providerId="ADAL" clId="{53CADCB2-1DE3-4FC6-804A-B59935D16A00}" dt="2021-11-03T13:49:30.879" v="14" actId="47"/>
        <pc:sldMkLst>
          <pc:docMk/>
          <pc:sldMk cId="1507867905" sldId="316"/>
        </pc:sldMkLst>
      </pc:sldChg>
      <pc:sldChg chg="del">
        <pc:chgData name="Sioned Saer" userId="a511e1c1-9c87-4f4d-8480-d58f9216da9a" providerId="ADAL" clId="{53CADCB2-1DE3-4FC6-804A-B59935D16A00}" dt="2021-11-03T13:49:33.288" v="26" actId="47"/>
        <pc:sldMkLst>
          <pc:docMk/>
          <pc:sldMk cId="3882980062" sldId="317"/>
        </pc:sldMkLst>
      </pc:sldChg>
      <pc:sldChg chg="del">
        <pc:chgData name="Sioned Saer" userId="a511e1c1-9c87-4f4d-8480-d58f9216da9a" providerId="ADAL" clId="{53CADCB2-1DE3-4FC6-804A-B59935D16A00}" dt="2021-11-03T13:49:33.481" v="27" actId="47"/>
        <pc:sldMkLst>
          <pc:docMk/>
          <pc:sldMk cId="993111184" sldId="318"/>
        </pc:sldMkLst>
      </pc:sldChg>
      <pc:sldChg chg="del">
        <pc:chgData name="Sioned Saer" userId="a511e1c1-9c87-4f4d-8480-d58f9216da9a" providerId="ADAL" clId="{53CADCB2-1DE3-4FC6-804A-B59935D16A00}" dt="2021-11-03T13:49:34.317" v="32" actId="47"/>
        <pc:sldMkLst>
          <pc:docMk/>
          <pc:sldMk cId="848435801" sldId="319"/>
        </pc:sldMkLst>
      </pc:sldChg>
      <pc:sldChg chg="del">
        <pc:chgData name="Sioned Saer" userId="a511e1c1-9c87-4f4d-8480-d58f9216da9a" providerId="ADAL" clId="{53CADCB2-1DE3-4FC6-804A-B59935D16A00}" dt="2021-11-03T13:49:35.570" v="39" actId="47"/>
        <pc:sldMkLst>
          <pc:docMk/>
          <pc:sldMk cId="2965093510" sldId="320"/>
        </pc:sldMkLst>
      </pc:sldChg>
      <pc:sldChg chg="del">
        <pc:chgData name="Sioned Saer" userId="a511e1c1-9c87-4f4d-8480-d58f9216da9a" providerId="ADAL" clId="{53CADCB2-1DE3-4FC6-804A-B59935D16A00}" dt="2021-11-03T13:49:30.388" v="11" actId="47"/>
        <pc:sldMkLst>
          <pc:docMk/>
          <pc:sldMk cId="804445066" sldId="321"/>
        </pc:sldMkLst>
      </pc:sldChg>
      <pc:sldChg chg="del">
        <pc:chgData name="Sioned Saer" userId="a511e1c1-9c87-4f4d-8480-d58f9216da9a" providerId="ADAL" clId="{53CADCB2-1DE3-4FC6-804A-B59935D16A00}" dt="2021-11-03T13:49:31.040" v="15" actId="47"/>
        <pc:sldMkLst>
          <pc:docMk/>
          <pc:sldMk cId="3895234171" sldId="322"/>
        </pc:sldMkLst>
      </pc:sldChg>
      <pc:sldChg chg="modSp mod">
        <pc:chgData name="Sioned Saer" userId="a511e1c1-9c87-4f4d-8480-d58f9216da9a" providerId="ADAL" clId="{53CADCB2-1DE3-4FC6-804A-B59935D16A00}" dt="2021-11-03T14:08:55.431" v="957" actId="27636"/>
        <pc:sldMkLst>
          <pc:docMk/>
          <pc:sldMk cId="2086156684" sldId="323"/>
        </pc:sldMkLst>
        <pc:spChg chg="mod">
          <ac:chgData name="Sioned Saer" userId="a511e1c1-9c87-4f4d-8480-d58f9216da9a" providerId="ADAL" clId="{53CADCB2-1DE3-4FC6-804A-B59935D16A00}" dt="2021-11-03T14:08:55.431" v="957" actId="27636"/>
          <ac:spMkLst>
            <pc:docMk/>
            <pc:sldMk cId="2086156684" sldId="323"/>
            <ac:spMk id="3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4.844" v="35" actId="47"/>
        <pc:sldMkLst>
          <pc:docMk/>
          <pc:sldMk cId="1503172430" sldId="324"/>
        </pc:sldMkLst>
      </pc:sldChg>
      <pc:sldChg chg="modSp new mod ord">
        <pc:chgData name="Sioned Saer" userId="a511e1c1-9c87-4f4d-8480-d58f9216da9a" providerId="ADAL" clId="{53CADCB2-1DE3-4FC6-804A-B59935D16A00}" dt="2021-11-03T14:10:51.128" v="982"/>
        <pc:sldMkLst>
          <pc:docMk/>
          <pc:sldMk cId="3440433713" sldId="324"/>
        </pc:sldMkLst>
        <pc:spChg chg="mod">
          <ac:chgData name="Sioned Saer" userId="a511e1c1-9c87-4f4d-8480-d58f9216da9a" providerId="ADAL" clId="{53CADCB2-1DE3-4FC6-804A-B59935D16A00}" dt="2021-11-03T14:10:29.644" v="977" actId="27636"/>
          <ac:spMkLst>
            <pc:docMk/>
            <pc:sldMk cId="3440433713" sldId="324"/>
            <ac:spMk id="2" creationId="{ABBEE50C-4122-44EB-B7FD-578231BE2FCB}"/>
          </ac:spMkLst>
        </pc:spChg>
        <pc:spChg chg="mod">
          <ac:chgData name="Sioned Saer" userId="a511e1c1-9c87-4f4d-8480-d58f9216da9a" providerId="ADAL" clId="{53CADCB2-1DE3-4FC6-804A-B59935D16A00}" dt="2021-11-03T14:10:32.566" v="978" actId="14100"/>
          <ac:spMkLst>
            <pc:docMk/>
            <pc:sldMk cId="3440433713" sldId="324"/>
            <ac:spMk id="3" creationId="{6585647D-6A39-4EC5-9535-5EC77876AAB5}"/>
          </ac:spMkLst>
        </pc:spChg>
        <pc:spChg chg="mod">
          <ac:chgData name="Sioned Saer" userId="a511e1c1-9c87-4f4d-8480-d58f9216da9a" providerId="ADAL" clId="{53CADCB2-1DE3-4FC6-804A-B59935D16A00}" dt="2021-11-03T14:10:39.866" v="980" actId="14100"/>
          <ac:spMkLst>
            <pc:docMk/>
            <pc:sldMk cId="3440433713" sldId="324"/>
            <ac:spMk id="4" creationId="{71BE7D70-4884-4F8B-872C-AFF2E3DE159A}"/>
          </ac:spMkLst>
        </pc:spChg>
      </pc:sldChg>
      <pc:sldChg chg="add del">
        <pc:chgData name="Sioned Saer" userId="a511e1c1-9c87-4f4d-8480-d58f9216da9a" providerId="ADAL" clId="{53CADCB2-1DE3-4FC6-804A-B59935D16A00}" dt="2021-11-03T13:55:58.302" v="506" actId="47"/>
        <pc:sldMkLst>
          <pc:docMk/>
          <pc:sldMk cId="1644080154" sldId="325"/>
        </pc:sldMkLst>
      </pc:sldChg>
      <pc:sldChg chg="modSp new mod ord">
        <pc:chgData name="Sioned Saer" userId="a511e1c1-9c87-4f4d-8480-d58f9216da9a" providerId="ADAL" clId="{53CADCB2-1DE3-4FC6-804A-B59935D16A00}" dt="2021-11-03T14:09:14.107" v="960" actId="2711"/>
        <pc:sldMkLst>
          <pc:docMk/>
          <pc:sldMk cId="2146375628" sldId="325"/>
        </pc:sldMkLst>
        <pc:spChg chg="mod">
          <ac:chgData name="Sioned Saer" userId="a511e1c1-9c87-4f4d-8480-d58f9216da9a" providerId="ADAL" clId="{53CADCB2-1DE3-4FC6-804A-B59935D16A00}" dt="2021-11-03T14:09:02.442" v="958" actId="2711"/>
          <ac:spMkLst>
            <pc:docMk/>
            <pc:sldMk cId="2146375628" sldId="325"/>
            <ac:spMk id="2" creationId="{16DD524A-AA3A-423C-8E85-0089227CA34A}"/>
          </ac:spMkLst>
        </pc:spChg>
        <pc:spChg chg="mod">
          <ac:chgData name="Sioned Saer" userId="a511e1c1-9c87-4f4d-8480-d58f9216da9a" providerId="ADAL" clId="{53CADCB2-1DE3-4FC6-804A-B59935D16A00}" dt="2021-11-03T14:09:07.343" v="959" actId="2711"/>
          <ac:spMkLst>
            <pc:docMk/>
            <pc:sldMk cId="2146375628" sldId="325"/>
            <ac:spMk id="3" creationId="{A50E1F1E-01C6-4DAA-AB5B-4A57E689D282}"/>
          </ac:spMkLst>
        </pc:spChg>
        <pc:spChg chg="mod">
          <ac:chgData name="Sioned Saer" userId="a511e1c1-9c87-4f4d-8480-d58f9216da9a" providerId="ADAL" clId="{53CADCB2-1DE3-4FC6-804A-B59935D16A00}" dt="2021-11-03T14:09:14.107" v="960" actId="2711"/>
          <ac:spMkLst>
            <pc:docMk/>
            <pc:sldMk cId="2146375628" sldId="325"/>
            <ac:spMk id="4" creationId="{72E7D090-FD4E-49EE-9F9A-732D7966D409}"/>
          </ac:spMkLst>
        </pc:spChg>
      </pc:sldChg>
      <pc:sldChg chg="del">
        <pc:chgData name="Sioned Saer" userId="a511e1c1-9c87-4f4d-8480-d58f9216da9a" providerId="ADAL" clId="{53CADCB2-1DE3-4FC6-804A-B59935D16A00}" dt="2021-11-03T13:49:31.423" v="17" actId="47"/>
        <pc:sldMkLst>
          <pc:docMk/>
          <pc:sldMk cId="2171936422" sldId="325"/>
        </pc:sldMkLst>
      </pc:sldChg>
      <pc:sldChg chg="modSp mod">
        <pc:chgData name="Sioned Saer" userId="a511e1c1-9c87-4f4d-8480-d58f9216da9a" providerId="ADAL" clId="{53CADCB2-1DE3-4FC6-804A-B59935D16A00}" dt="2021-11-03T14:19:10.914" v="1121" actId="20577"/>
        <pc:sldMkLst>
          <pc:docMk/>
          <pc:sldMk cId="3724329227" sldId="326"/>
        </pc:sldMkLst>
        <pc:spChg chg="mod">
          <ac:chgData name="Sioned Saer" userId="a511e1c1-9c87-4f4d-8480-d58f9216da9a" providerId="ADAL" clId="{53CADCB2-1DE3-4FC6-804A-B59935D16A00}" dt="2021-11-03T14:19:10.914" v="1121" actId="20577"/>
          <ac:spMkLst>
            <pc:docMk/>
            <pc:sldMk cId="3724329227" sldId="326"/>
            <ac:spMk id="2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40.260" v="1092" actId="27636"/>
          <ac:spMkLst>
            <pc:docMk/>
            <pc:sldMk cId="3724329227" sldId="326"/>
            <ac:spMk id="3" creationId="{00000000-0000-0000-0000-000000000000}"/>
          </ac:spMkLst>
        </pc:spChg>
        <pc:spChg chg="mod">
          <ac:chgData name="Sioned Saer" userId="a511e1c1-9c87-4f4d-8480-d58f9216da9a" providerId="ADAL" clId="{53CADCB2-1DE3-4FC6-804A-B59935D16A00}" dt="2021-11-03T14:18:46.797" v="1093" actId="14100"/>
          <ac:spMkLst>
            <pc:docMk/>
            <pc:sldMk cId="3724329227" sldId="326"/>
            <ac:spMk id="4" creationId="{00000000-0000-0000-0000-000000000000}"/>
          </ac:spMkLst>
        </pc:spChg>
      </pc:sldChg>
      <pc:sldChg chg="del">
        <pc:chgData name="Sioned Saer" userId="a511e1c1-9c87-4f4d-8480-d58f9216da9a" providerId="ADAL" clId="{53CADCB2-1DE3-4FC6-804A-B59935D16A00}" dt="2021-11-03T13:49:31.215" v="16" actId="47"/>
        <pc:sldMkLst>
          <pc:docMk/>
          <pc:sldMk cId="3338573865" sldId="327"/>
        </pc:sldMkLst>
      </pc:sldChg>
      <pc:sldChg chg="del">
        <pc:chgData name="Sioned Saer" userId="a511e1c1-9c87-4f4d-8480-d58f9216da9a" providerId="ADAL" clId="{53CADCB2-1DE3-4FC6-804A-B59935D16A00}" dt="2021-11-03T13:49:31.563" v="18" actId="47"/>
        <pc:sldMkLst>
          <pc:docMk/>
          <pc:sldMk cId="1629523516" sldId="329"/>
        </pc:sldMkLst>
      </pc:sldChg>
      <pc:sldChg chg="modSp del mod">
        <pc:chgData name="Sioned Saer" userId="a511e1c1-9c87-4f4d-8480-d58f9216da9a" providerId="ADAL" clId="{53CADCB2-1DE3-4FC6-804A-B59935D16A00}" dt="2021-11-03T14:08:35.014" v="955" actId="27636"/>
        <pc:sldMkLst>
          <pc:docMk/>
          <pc:sldMk cId="0" sldId="332"/>
        </pc:sldMkLst>
        <pc:spChg chg="mod">
          <ac:chgData name="Sioned Saer" userId="a511e1c1-9c87-4f4d-8480-d58f9216da9a" providerId="ADAL" clId="{53CADCB2-1DE3-4FC6-804A-B59935D16A00}" dt="2021-11-03T14:08:35.014" v="955" actId="27636"/>
          <ac:spMkLst>
            <pc:docMk/>
            <pc:sldMk cId="0" sldId="332"/>
            <ac:spMk id="30724" creationId="{D305A5FE-CAFB-4772-B303-3D37C03241CE}"/>
          </ac:spMkLst>
        </pc:spChg>
      </pc:sldChg>
      <pc:sldMasterChg chg="delSldLayout">
        <pc:chgData name="Sioned Saer" userId="a511e1c1-9c87-4f4d-8480-d58f9216da9a" providerId="ADAL" clId="{53CADCB2-1DE3-4FC6-804A-B59935D16A00}" dt="2021-11-03T13:49:36.256" v="43" actId="47"/>
        <pc:sldMasterMkLst>
          <pc:docMk/>
          <pc:sldMasterMk cId="1701421860" sldId="2147483674"/>
        </pc:sldMasterMkLst>
        <pc:sldLayoutChg chg="del">
          <pc:chgData name="Sioned Saer" userId="a511e1c1-9c87-4f4d-8480-d58f9216da9a" providerId="ADAL" clId="{53CADCB2-1DE3-4FC6-804A-B59935D16A00}" dt="2021-11-03T13:49:36.256" v="43" actId="47"/>
          <pc:sldLayoutMkLst>
            <pc:docMk/>
            <pc:sldMasterMk cId="1701421860" sldId="2147483674"/>
            <pc:sldLayoutMk cId="990275634" sldId="2147483686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FFC39DA-A7C8-4EA0-BC35-FA854C4DB757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925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Notes for Module Team:</a:t>
            </a:r>
          </a:p>
          <a:p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>
                <a:latin typeface="Arial" panose="020B0604020202020204" pitchFamily="34" charset="0"/>
              </a:rPr>
              <a:t>Draw students’ attention to the types of skills they can acquire from the lecture – these are skills that potential employers are looking for and should be included in job applications.</a:t>
            </a: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28663" indent="-2794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20775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70038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19300" indent="-2238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E271114-52DB-4CAE-834D-F04AB4161F26}" type="slidenum">
              <a:rPr lang="en-GB" altLang="en-US" sz="1200" smtClean="0">
                <a:latin typeface="Arial" panose="020B0604020202020204" pitchFamily="34" charset="0"/>
              </a:rPr>
              <a:pPr/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20673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281092A5-F00D-454C-97E6-94A97B0251C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662FADEB-8FB7-49B9-9A0D-4BE0870C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F30D7F45-83B1-42BF-90F8-E5ACFF97A9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14375" indent="-2730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00138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41463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1981200" indent="-2190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4384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8956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3528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10000" indent="-2190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5FD15C9-1FE4-4D62-9D67-E82966539DD0}" type="slidenum">
              <a:rPr lang="en-GB" altLang="en-US" sz="1200" smtClean="0">
                <a:latin typeface="Arial" panose="020B0604020202020204" pitchFamily="34" charset="0"/>
              </a:rPr>
              <a:pPr/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3694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3391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7696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3199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8071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036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1543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807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140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6879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877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8041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0761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3950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4668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1163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7053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3645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2165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73211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16784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03919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61188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95355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3116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060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03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353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file:///E:\Level%206\ECEY6002%20LEADERSHIP\Reading%20-%20extra\Janet%20Moyles.%20Effective%20Leadership%20and%20Management%20in%20the%20Early%20Years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file:///C:\Users\S.Saer\Downloads\Janet%20Moyles.%20Effective%20Leadership%20and%20Management%20in%20the%20Early%20Years.pdf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file:///D:\EAEE6001%20Leadership\Articles%20for%20reading\150615-face-theme1-Leadership%20for%20improving.pd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uNzZ4WRJmQ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IwMCVx30gU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author/Clark,+Rory+McDowall" TargetMode="Externa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074735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177106" y="762000"/>
            <a:ext cx="8787381" cy="4467002"/>
          </a:xfrm>
        </p:spPr>
        <p:txBody>
          <a:bodyPr rtlCol="0">
            <a:normAutofit fontScale="92500" lnSpcReduction="20000"/>
          </a:bodyPr>
          <a:lstStyle/>
          <a:p>
            <a:pPr marL="0" indent="0">
              <a:buNone/>
            </a:pPr>
            <a:endParaRPr lang="cy-GB" altLang="en-US" sz="36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y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ECEY5006C</a:t>
            </a:r>
          </a:p>
          <a:p>
            <a:pPr marL="0" indent="0">
              <a:buNone/>
            </a:pPr>
            <a:r>
              <a:rPr lang="cy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Arweinyddiaeth a gwaith tîm yn y blynyddoedd cynnar </a:t>
            </a:r>
            <a:br>
              <a:rPr lang="cy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teamwork in the early years</a:t>
            </a:r>
          </a:p>
          <a:p>
            <a:pPr marL="0" indent="0">
              <a:buNone/>
            </a:pP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2 - </a:t>
            </a: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Arddulliau</a:t>
            </a: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endParaRPr lang="en-GB" altLang="en-US" sz="4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2 - Leadership Styles</a:t>
            </a:r>
          </a:p>
          <a:p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– Lecture 2</a:t>
            </a:r>
          </a:p>
          <a:p>
            <a:pPr marL="0" indent="0" eaLnBrk="1" hangingPunct="1">
              <a:spcBef>
                <a:spcPts val="700"/>
              </a:spcBef>
              <a:buFont typeface="Arial" panose="020B0604020202020204" pitchFamily="34" charset="0"/>
              <a:buNone/>
              <a:defRPr/>
            </a:pPr>
            <a:endParaRPr lang="en-GB" altLang="en-US" sz="3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156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D524A-AA3A-423C-8E85-0089227CA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E1F1E-01C6-4DAA-AB5B-4A57E689D2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447801"/>
            <a:ext cx="3886200" cy="426720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arddull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Arddulliau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Strategathau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Cymru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Cymru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7D090-FD4E-49EE-9F9A-732D7966D4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Years Leaders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own personal leadership style?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Styles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 strategies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years settings and schools - Wales </a:t>
            </a:r>
          </a:p>
        </p:txBody>
      </p:sp>
    </p:spTree>
    <p:extLst>
      <p:ext uri="{BB962C8B-B14F-4D97-AF65-F5344CB8AC3E}">
        <p14:creationId xmlns:p14="http://schemas.microsoft.com/office/powerpoint/2010/main" val="2146375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Trefniadaeth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6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Professionalism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Awareness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Increased knowledge and understanding  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624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E5773-086B-422A-BF5C-6C0331DC3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65127"/>
            <a:ext cx="8134350" cy="70167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Early Years Practitioner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CAC8AF6E-7C95-4E14-B8A1-A2B2049F73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68412"/>
            <a:ext cx="8382000" cy="4321176"/>
          </a:xfrm>
        </p:spPr>
        <p:txBody>
          <a:bodyPr>
            <a:no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y NOS a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gyflawnwyd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The NOS criteria met in this lecture/module: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Craidd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/Core: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K44/K47/K48/K51/K54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0417: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P9/P11-P18/P20/P23/P25-34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0403: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P2/P3/P10/P12/P13/P16/P17/P19-21/P24-26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0412: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K57/K58 + 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0412: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P1-P3/P5-P6/P8-P26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0407: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P7-P14/P16-P20/P22-P31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0408: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P13-P16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0409: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P4/P22-P23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0417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P1 – P20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0042 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K43-K46/K49-K50 + 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0042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P1 – P24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0044: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P1 – P45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SCH32: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P1 – P5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SCH53: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K1- K4 + </a:t>
            </a: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SCH53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P1 – P4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0405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P1-P15/P18-P22</a:t>
            </a:r>
          </a:p>
        </p:txBody>
      </p:sp>
      <p:sp>
        <p:nvSpPr>
          <p:cNvPr id="30724" name="Content Placeholder 3">
            <a:extLst>
              <a:ext uri="{FF2B5EF4-FFF2-40B4-BE49-F238E27FC236}">
                <a16:creationId xmlns:a16="http://schemas.microsoft.com/office/drawing/2014/main" id="{D305A5FE-CAFB-4772-B303-3D37C03241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15350" y="5257800"/>
            <a:ext cx="171450" cy="331788"/>
          </a:xfrm>
        </p:spPr>
        <p:txBody>
          <a:bodyPr>
            <a:normAutofit fontScale="77500" lnSpcReduction="20000"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EE50C-4122-44EB-B7FD-578231BE2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064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Bwydo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Feeding back…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5647D-6A39-4EC5-9535-5EC77876AA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524000"/>
            <a:ext cx="3886200" cy="46529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arddull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oeddech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cytuno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canlyniad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terfynol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BE7D70-4884-4F8B-872C-AFF2E3DE15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524000"/>
            <a:ext cx="3886200" cy="46529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about your test/tests on your leadership style?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Did you agree with the final result, were you surprised, did you learn something new about yourself?</a:t>
            </a:r>
          </a:p>
        </p:txBody>
      </p:sp>
    </p:spTree>
    <p:extLst>
      <p:ext uri="{BB962C8B-B14F-4D97-AF65-F5344CB8AC3E}">
        <p14:creationId xmlns:p14="http://schemas.microsoft.com/office/powerpoint/2010/main" val="3440433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447801"/>
            <a:ext cx="3886200" cy="4191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/person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pedagog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model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Cyfathrebwr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partneriaeth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Aelod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371600"/>
            <a:ext cx="3886200" cy="48053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role of the Early Years Practitioner/  Professional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Role of the pedagogue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Role model for all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leader of your practice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effective communicator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Leading in partnership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member/leading a team  </a:t>
            </a:r>
          </a:p>
        </p:txBody>
      </p:sp>
    </p:spTree>
    <p:extLst>
      <p:ext uri="{BB962C8B-B14F-4D97-AF65-F5344CB8AC3E}">
        <p14:creationId xmlns:p14="http://schemas.microsoft.com/office/powerpoint/2010/main" val="1950603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is the evidence of leadership?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17638"/>
            <a:ext cx="3886200" cy="4759325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gofalwyr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staff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71600"/>
            <a:ext cx="3886200" cy="48053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you work with children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you work with parents and carers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you work within and with a staff team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you work with other professionals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Whalley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2011)</a:t>
            </a:r>
          </a:p>
        </p:txBody>
      </p:sp>
    </p:spTree>
    <p:extLst>
      <p:ext uri="{BB962C8B-B14F-4D97-AF65-F5344CB8AC3E}">
        <p14:creationId xmlns:p14="http://schemas.microsoft.com/office/powerpoint/2010/main" val="3416079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526133E-7CA3-49E0-9FC2-146D7ABCC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568" y="1124744"/>
            <a:ext cx="7772400" cy="3384376"/>
          </a:xfrm>
        </p:spPr>
        <p:txBody>
          <a:bodyPr>
            <a:normAutofit/>
          </a:bodyPr>
          <a:lstStyle/>
          <a:p>
            <a:r>
              <a:rPr lang="en-GB" sz="6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Arddulliau</a:t>
            </a:r>
            <a:endParaRPr lang="en-GB" sz="6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Styles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932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81000"/>
            <a:ext cx="85725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Arddulliau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traddodiadol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Kurt Lewin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Kurt Lewin’s Traditional styles (1939)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3"/>
            <a:ext cx="4038600" cy="3384377"/>
          </a:xfrm>
        </p:spPr>
        <p:txBody>
          <a:bodyPr/>
          <a:lstStyle/>
          <a:p>
            <a:endParaRPr lang="en-GB" dirty="0"/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Awtocratig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Democratig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Laissez-faire    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arddull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goddefgar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4863"/>
            <a:ext cx="4038600" cy="3384377"/>
          </a:xfrm>
        </p:spPr>
        <p:txBody>
          <a:bodyPr/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Autocratic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Laissez-faire (permissive style)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Paternalistic </a:t>
            </a:r>
          </a:p>
        </p:txBody>
      </p:sp>
    </p:spTree>
    <p:extLst>
      <p:ext uri="{BB962C8B-B14F-4D97-AF65-F5344CB8AC3E}">
        <p14:creationId xmlns:p14="http://schemas.microsoft.com/office/powerpoint/2010/main" val="474947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Daniel Goleman (2000)</a:t>
            </a:r>
          </a:p>
        </p:txBody>
      </p:sp>
      <p:pic>
        <p:nvPicPr>
          <p:cNvPr id="2050" name="Picture 2" descr="The Six Styles of Leadership · Intense Minimalism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66" y="1371600"/>
            <a:ext cx="8791522" cy="541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5222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awdurdodol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authoritative leader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4048" y="1268760"/>
            <a:ext cx="4032448" cy="432048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develop curious practitioners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develop and encourage practitioners to be interested in deepening their understanding to transform their practice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Empowered to lead practice developments through creating their own theories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Moving the more hierarchal leadership style to one which is more organic</a:t>
            </a:r>
          </a:p>
          <a:p>
            <a:pPr marL="0" indent="0">
              <a:buNone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Klavins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2019 (cited in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Whalley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2019) </a:t>
            </a:r>
          </a:p>
        </p:txBody>
      </p:sp>
      <p:pic>
        <p:nvPicPr>
          <p:cNvPr id="1026" name="Picture 2" descr="Spotlight on Leadership Styles | The Institute of Leadership &amp; Mgt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37628"/>
            <a:ext cx="4896544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5187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/Research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hen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dal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parchu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/Dated but still respected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Fielder’s contingency theory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(1967): ....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two types of leader, the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task master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and the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people person.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Path Goal Theory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i="1" dirty="0" err="1">
                <a:latin typeface="Arial" panose="020B0604020202020204" pitchFamily="34" charset="0"/>
                <a:cs typeface="Arial" panose="020B0604020202020204" pitchFamily="34" charset="0"/>
              </a:rPr>
              <a:t>Lyus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, 1998):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Directive leadership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Supportive leadership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Participative leadership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Achievement oriented leadership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Neugebauer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(1985):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four typologies: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task master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comrade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motivator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800" i="1" u="sng" dirty="0" err="1">
                <a:latin typeface="Arial" panose="020B0604020202020204" pitchFamily="34" charset="0"/>
                <a:cs typeface="Arial" panose="020B0604020202020204" pitchFamily="34" charset="0"/>
              </a:rPr>
              <a:t>unleader</a:t>
            </a:r>
            <a:r>
              <a:rPr lang="en-GB" sz="2800" i="1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2740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Rhinweddau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Leadership qualities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646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Moyles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(2006)</a:t>
            </a:r>
          </a:p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cangen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Rhinweddau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Priodoleddau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Four branches…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qualities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skills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attributes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 characteristics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Leadership and Management in the Early Years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Janet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Moyles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2006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On Moodle – under Week 1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  <a:hlinkClick r:id="rId3" action="ppaction://hlinkfile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Janet Moyles. Effective Leadership and Management in the Early Years.pdf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hlinkClick r:id="rId3" action="ppaction://hlinkfile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3155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we develop to become leaders…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38600" cy="4065241"/>
          </a:xfrm>
        </p:spPr>
        <p:txBody>
          <a:bodyPr>
            <a:noAutofit/>
          </a:bodyPr>
          <a:lstStyle/>
          <a:p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Arswyli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endParaRPr lang="en-GB" sz="2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endParaRPr lang="en-GB" sz="2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Dynwared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/ 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mabwysiadu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GB" sz="2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arddulliau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positif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750" dirty="0" err="1">
                <a:latin typeface="Arial" panose="020B0604020202020204" pitchFamily="34" charset="0"/>
                <a:cs typeface="Arial" panose="020B0604020202020204" pitchFamily="34" charset="0"/>
              </a:rPr>
              <a:t>negyddol</a:t>
            </a:r>
            <a:r>
              <a:rPr lang="en-GB" sz="27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04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Observe and listen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Following a leader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Imitate/adopt any behaviour we feel is effective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practice/skills/styles which are positive and negative </a:t>
            </a:r>
          </a:p>
        </p:txBody>
      </p:sp>
    </p:spTree>
    <p:extLst>
      <p:ext uri="{BB962C8B-B14F-4D97-AF65-F5344CB8AC3E}">
        <p14:creationId xmlns:p14="http://schemas.microsoft.com/office/powerpoint/2010/main" val="16807584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C26F9-FA6F-4654-9B7F-186066D6F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FC1A8-8716-4614-A555-7CC77AABF3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46085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Felly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gadewch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mathau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llwyddiannus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400461-6E87-4198-8760-6B6DD1822C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46085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Therefore let us consider the types of leadership that are successful today…</a:t>
            </a:r>
          </a:p>
        </p:txBody>
      </p:sp>
    </p:spTree>
    <p:extLst>
      <p:ext uri="{BB962C8B-B14F-4D97-AF65-F5344CB8AC3E}">
        <p14:creationId xmlns:p14="http://schemas.microsoft.com/office/powerpoint/2010/main" val="18435586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trawsnewidiol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gweledigaethol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barhaol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Ehangu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Visionary leaders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Moving forward continuously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Expanding skills and knowledge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Ability to develop and change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373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Center for Transformational Leadership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7632848" cy="649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14800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78132-7241-4E34-94F6-A0129557F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Cymru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6C93E6-A628-4B5E-B67E-2CE9099F8C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>
                <a:hlinkClick r:id="rId3"/>
              </a:rPr>
              <a:t>150615-face-theme1-Leadership for improving.pdf</a:t>
            </a:r>
            <a:endParaRPr lang="en-GB"/>
          </a:p>
          <a:p>
            <a:endParaRPr lang="en-GB"/>
          </a:p>
          <a:p>
            <a:r>
              <a:rPr lang="en-GB"/>
              <a:t>Arweinyddiaeth o fewn ysgolion yng Nghymru</a:t>
            </a:r>
          </a:p>
          <a:p>
            <a:r>
              <a:rPr lang="en-GB" i="1"/>
              <a:t>Leadership within school settings in Wales</a:t>
            </a:r>
            <a:endParaRPr lang="en-GB" i="1" dirty="0"/>
          </a:p>
        </p:txBody>
      </p:sp>
      <p:pic>
        <p:nvPicPr>
          <p:cNvPr id="1026" name="Picture 2" descr="Family and community engagement toolkit: leadership for a self-improving  system | GOV.WALES">
            <a:extLst>
              <a:ext uri="{FF2B5EF4-FFF2-40B4-BE49-F238E27FC236}">
                <a16:creationId xmlns:a16="http://schemas.microsoft.com/office/drawing/2014/main" id="{AE53F9BD-F9F2-4E56-B1A7-35363937E34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4396680" cy="545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1829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3A404-0D6C-4353-83C6-AF3BF0BED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700" b="1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700" b="1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700" b="1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b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Schools in Wales</a:t>
            </a:r>
          </a:p>
        </p:txBody>
      </p:sp>
      <p:pic>
        <p:nvPicPr>
          <p:cNvPr id="2050" name="Picture 2" descr="Walking the walk': Welsh Education Directorate becomes a 'Learning  Organisation' - Observatory of Public Sector Innovation Observatory of  Public Sector Innovation">
            <a:extLst>
              <a:ext uri="{FF2B5EF4-FFF2-40B4-BE49-F238E27FC236}">
                <a16:creationId xmlns:a16="http://schemas.microsoft.com/office/drawing/2014/main" id="{496670DE-3117-4A68-9152-A36D1FE5CD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3" y="1124744"/>
            <a:ext cx="8712968" cy="561662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80814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064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cyfartal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of equality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24001"/>
            <a:ext cx="3886200" cy="4038600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hybu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Cael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deddfwriaethol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tuag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cyflog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gwahaniaethu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0200"/>
            <a:ext cx="3886200" cy="4576763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able to promote values and principles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able to identify a range of needs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Having an understanding of legislative framework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Having respect for equality related issues; pay/rights/additional needs/culture/ discrimination… </a:t>
            </a:r>
          </a:p>
        </p:txBody>
      </p:sp>
    </p:spTree>
    <p:extLst>
      <p:ext uri="{BB962C8B-B14F-4D97-AF65-F5344CB8AC3E}">
        <p14:creationId xmlns:p14="http://schemas.microsoft.com/office/powerpoint/2010/main" val="2760919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of 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76401"/>
            <a:ext cx="3886200" cy="426720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Hybu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Hybu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arfarnu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cryfderau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Hybu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penderfyniadau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1"/>
            <a:ext cx="3886200" cy="450056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Promoting own reflective skills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Promoting reflective practice within team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able to critically appraise own strengths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Promoting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24777642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064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Pedagogaidd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Pedagogical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524000"/>
            <a:ext cx="4210050" cy="4652963"/>
          </a:xfrm>
        </p:spPr>
        <p:txBody>
          <a:bodyPr>
            <a:normAutofit lnSpcReduction="1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hwylusydd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Datblygu’r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darpariaeth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Datblygu’r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(Allen, 2011)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47801"/>
            <a:ext cx="4133850" cy="41910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of the child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of the role of the adult as facilitator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provision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the team/skills and knowledge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learning environment that…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9863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AF300C-2088-4EB3-A027-E8BBD653F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695887-75CD-482E-A207-AE2CFBD98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Leadership In Early Years Development – YouTube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494675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497F0-8967-40ED-8D47-E1C724279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885DB-2B91-48FC-B99C-59F3E27241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TAPS NQS PLP - The role of the educational leader Part 1 of 3 -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7790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064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Gweithrediadol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Transactional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24000"/>
            <a:ext cx="3886200" cy="4267201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ardal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chadw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Strywthur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technegol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cysyniadol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24000"/>
            <a:ext cx="3886200" cy="4652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Based on 2 key areas: task skills and maintenance skills</a:t>
            </a:r>
          </a:p>
          <a:p>
            <a:r>
              <a:rPr lang="en-GB" dirty="0"/>
              <a:t>Key aspect of management</a:t>
            </a:r>
          </a:p>
          <a:p>
            <a:r>
              <a:rPr lang="en-GB" dirty="0"/>
              <a:t>Structure</a:t>
            </a:r>
          </a:p>
          <a:p>
            <a:r>
              <a:rPr lang="en-GB" dirty="0"/>
              <a:t>Organisation</a:t>
            </a:r>
          </a:p>
          <a:p>
            <a:r>
              <a:rPr lang="en-GB" dirty="0"/>
              <a:t>Technical skills</a:t>
            </a:r>
          </a:p>
          <a:p>
            <a:r>
              <a:rPr lang="en-GB" dirty="0"/>
              <a:t>People skills</a:t>
            </a:r>
          </a:p>
          <a:p>
            <a:r>
              <a:rPr lang="en-GB" dirty="0"/>
              <a:t>Conceptual skills</a:t>
            </a:r>
          </a:p>
        </p:txBody>
      </p:sp>
    </p:spTree>
    <p:extLst>
      <p:ext uri="{BB962C8B-B14F-4D97-AF65-F5344CB8AC3E}">
        <p14:creationId xmlns:p14="http://schemas.microsoft.com/office/powerpoint/2010/main" val="42844469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Gwasgaredig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Distributed Leadership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math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Gwasgaru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Democratig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Cynhywsol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looks beyond the leadership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ONE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Dispersed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Democratic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Inclusive </a:t>
            </a:r>
          </a:p>
        </p:txBody>
      </p:sp>
    </p:spTree>
    <p:extLst>
      <p:ext uri="{BB962C8B-B14F-4D97-AF65-F5344CB8AC3E}">
        <p14:creationId xmlns:p14="http://schemas.microsoft.com/office/powerpoint/2010/main" val="40612336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Cyfeiriol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Directional Leadership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Gweledigaeth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dull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vision which is shared amongst the team.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– a method which works for the team.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(Rodd, 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1063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+mn-lt"/>
              </a:rPr>
              <a:t>Arweinyddiaeth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Cydweithrediadol</a:t>
            </a:r>
            <a:br>
              <a:rPr lang="en-GB" dirty="0">
                <a:latin typeface="+mn-lt"/>
              </a:rPr>
            </a:br>
            <a:r>
              <a:rPr lang="en-GB" dirty="0">
                <a:latin typeface="+mn-lt"/>
              </a:rPr>
              <a:t>Collaborative Leadership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perthnasau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theimladau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Cydweithio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theuluoedd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Relationships    (based upon respect and feelings).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culture.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Collaboration with parents and families 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(Rodd, 2013)</a:t>
            </a:r>
          </a:p>
        </p:txBody>
      </p:sp>
    </p:spTree>
    <p:extLst>
      <p:ext uri="{BB962C8B-B14F-4D97-AF65-F5344CB8AC3E}">
        <p14:creationId xmlns:p14="http://schemas.microsoft.com/office/powerpoint/2010/main" val="32238273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Awdurdodedig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Empowering Leadership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600201"/>
            <a:ext cx="3886200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Proses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Disgwyliadau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dylanwadu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weithrediadau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Parhad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Cysondeb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Sefydlogrwydd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29150" y="1524000"/>
            <a:ext cx="3886200" cy="4343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Process by which: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Standards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influence actions of others.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Consistency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Stability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3052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Gatalytig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Catalytic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52600"/>
            <a:ext cx="38862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uwchben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blaen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man a bob man.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(Reed a Canning, 2012)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4862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does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come from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above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 from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front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comes from anywhere and everywhere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(Reed and Canning, 2012)</a:t>
            </a:r>
          </a:p>
        </p:txBody>
      </p:sp>
    </p:spTree>
    <p:extLst>
      <p:ext uri="{BB962C8B-B14F-4D97-AF65-F5344CB8AC3E}">
        <p14:creationId xmlns:p14="http://schemas.microsoft.com/office/powerpoint/2010/main" val="37243292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Gatalytig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Catalytic Leadership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752599"/>
            <a:ext cx="8229600" cy="37646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‘a concept of </a:t>
            </a:r>
            <a:r>
              <a:rPr lang="en-GB" i="1" dirty="0"/>
              <a:t>catalytic leadership</a:t>
            </a:r>
            <a:r>
              <a:rPr lang="en-GB" dirty="0"/>
              <a:t> is proposed whereby EYP's ability to bring about and inspire change is not dependent on a position of power’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‘I've never thought of myself as a leader but…’: the Early Years Professional and catalytic leadership</a:t>
            </a:r>
          </a:p>
          <a:p>
            <a:pPr marL="0" indent="0">
              <a:buNone/>
            </a:pPr>
            <a:r>
              <a:rPr lang="en-GB" b="1" dirty="0">
                <a:hlinkClick r:id="rId2"/>
              </a:rPr>
              <a:t>Rory McDowall Clark 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Pages 391-401 | Published online: 20 Sep 2012</a:t>
            </a:r>
          </a:p>
          <a:p>
            <a:pPr marL="0" indent="0" algn="r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85558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Arweinyddaieth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Gatalytig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/ Catalytic Leadership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Early Years Professionals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599"/>
            <a:ext cx="8229600" cy="33836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‘Everyday teacher leadership’: A reconceptualization for early childhood education Maria Cooper University of Auckland, New Zealand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2014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  <a:hlinkClick r:id="" action="ppaction://noaction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" action="ppaction://noaction"/>
              </a:rPr>
              <a:t>https://search.</a:t>
            </a:r>
            <a:r>
              <a:rPr lang="en-GB" dirty="0">
                <a:hlinkClick r:id="" action="ppaction://noaction"/>
              </a:rPr>
              <a:t>informit.com.au/fullText;dn=967638646549788;res=IELNZC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0930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amharod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Reluctant leaders?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Natural leaders?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everyone/            anyone be a leader?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70625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ymchwiliwch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By next lecture…research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gender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arweinydd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Gender in leadership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Traits of a leader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Personality of a leader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Leading people – what does this mean?</a:t>
            </a:r>
          </a:p>
        </p:txBody>
      </p:sp>
    </p:spTree>
    <p:extLst>
      <p:ext uri="{BB962C8B-B14F-4D97-AF65-F5344CB8AC3E}">
        <p14:creationId xmlns:p14="http://schemas.microsoft.com/office/powerpoint/2010/main" val="1135288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828799"/>
            <a:ext cx="8229600" cy="368843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Diaz-Saenz, H.R. (2011) ‘Transformational leadership’, in A,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Bryman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al.,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Sage Handbook of Leadership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Sage. pp. 299-337.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Ebbeck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Waninganayake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 (2002)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Early Childhood Professionals: Leading Today and Tomorrow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Sydney, Australia: McLennan and Petty. 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Moyles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J. (2006)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Leadership and Management in the Early Years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Maidenhead: Open University Press.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Reed, M. and Canning, N. (2012)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Implementing Quality Improvement and Change in the Early Years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Sage.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Rodd, J.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Leadership in Early Childhood; The Pathway to Professionalism.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Maidenhead: Open University Press.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Siraj-Blatchford, I.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Hallet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E. (2014)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and Caring Leadership in the Early Years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Sage.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Whalley, M.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(2019) Democratising Leadership in the Early Years: A Systematic Approach. Oxon: Routledge.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90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1806</Words>
  <Application>Microsoft Office PowerPoint</Application>
  <PresentationFormat>On-screen Show (4:3)</PresentationFormat>
  <Paragraphs>317</Paragraphs>
  <Slides>36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Calibri Light</vt:lpstr>
      <vt:lpstr>Lucida Sans</vt:lpstr>
      <vt:lpstr>Wingdings</vt:lpstr>
      <vt:lpstr>Office Theme</vt:lpstr>
      <vt:lpstr>PowerPoint Presentation</vt:lpstr>
      <vt:lpstr>PowerPoint Presentation</vt:lpstr>
      <vt:lpstr>Cynnwys Contents</vt:lpstr>
      <vt:lpstr>Sgiliau Cyflogadwyedd/Trosglwyddadwy Employability/Transferable Skills</vt:lpstr>
      <vt:lpstr>Rhaglen Ymarferydd Blynyddoedd Cynnar Early Years Practitioner programme</vt:lpstr>
      <vt:lpstr>Bwydo nôl… Feeding back…</vt:lpstr>
      <vt:lpstr>Arweinyddiaeth Leadership</vt:lpstr>
      <vt:lpstr>Beth yw’r tystiolaeth o arweinyddiaeth? What is the evidence of leadership?</vt:lpstr>
      <vt:lpstr>PowerPoint Presentation</vt:lpstr>
      <vt:lpstr> Arddulliau traddodiadol Kurt Lewin Kurt Lewin’s Traditional styles (1939)</vt:lpstr>
      <vt:lpstr>Daniel Goleman (2000)</vt:lpstr>
      <vt:lpstr>Arweinydd awdurdodol An authoritative leader</vt:lpstr>
      <vt:lpstr>Ymchwiliwch/Research Yn hen ond yn dal yn cael eu parchu/Dated but still respected </vt:lpstr>
      <vt:lpstr>Rhinweddau arweinyddiaeth Leadership qualities</vt:lpstr>
      <vt:lpstr>Sut i ni’n datblygu i fod yn arweinwyr… How we develop to become leaders…</vt:lpstr>
      <vt:lpstr>PowerPoint Presentation</vt:lpstr>
      <vt:lpstr>Arweinwyr trawsnewidiol Transformational leaders</vt:lpstr>
      <vt:lpstr>PowerPoint Presentation</vt:lpstr>
      <vt:lpstr> Llywodraeth Cymru Welsh Government</vt:lpstr>
      <vt:lpstr>Ysgolion yng Nghymru Schools in Wales</vt:lpstr>
      <vt:lpstr>Arweinyddiaeth o arfer cyfartal Leadership of equality practice</vt:lpstr>
      <vt:lpstr>Arweinyddiaeth o arfer adfyfyriol Leadership of reflective practice</vt:lpstr>
      <vt:lpstr>Arweinyddiaeth Pedagogaidd Pedagogical Leadership</vt:lpstr>
      <vt:lpstr>PowerPoint Presentation</vt:lpstr>
      <vt:lpstr>PowerPoint Presentation</vt:lpstr>
      <vt:lpstr>Arweinyddiaeth Gweithrediadol Transactional Leadership</vt:lpstr>
      <vt:lpstr>Arweinyddiaeth Gwasgaredig Distributed Leadership </vt:lpstr>
      <vt:lpstr>Arweinyddiaeth Cyfeiriol Directional Leadership</vt:lpstr>
      <vt:lpstr>Arweinyddiaeth Cydweithrediadol Collaborative Leadership</vt:lpstr>
      <vt:lpstr>Arweinyddiaeth Awdurdodedig  Empowering Leadership</vt:lpstr>
      <vt:lpstr>Arweinyddiaeth Gatalytig  Catalytic Leadership</vt:lpstr>
      <vt:lpstr>Arweinyddiaeth Gatalytig Catalytic Leadership</vt:lpstr>
      <vt:lpstr>Arweinyddaieth Gatalytig / Catalytic Leadership Ymarferwyr Blynyddoedd Cynnar Proffesiynol Early Years Professionals </vt:lpstr>
      <vt:lpstr>Ystyriwch… Consider…</vt:lpstr>
      <vt:lpstr>Erbyn y ddarlith nesaf…ymchwiliwch By next lecture…research</vt:lpstr>
      <vt:lpstr>Cyfeirnodi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Sioned Saer</cp:lastModifiedBy>
  <cp:revision>41</cp:revision>
  <dcterms:created xsi:type="dcterms:W3CDTF">2015-10-03T11:53:06Z</dcterms:created>
  <dcterms:modified xsi:type="dcterms:W3CDTF">2021-11-08T10:05:55Z</dcterms:modified>
</cp:coreProperties>
</file>