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154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5C4E4-B688-444E-5CB6-7932BAA6B0C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59489" y="1571304"/>
            <a:ext cx="10882631" cy="3342644"/>
          </a:xfrm>
        </p:spPr>
        <p:txBody>
          <a:bodyPr anchor="b"/>
          <a:lstStyle>
            <a:lvl1pPr>
              <a:defRPr sz="672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33B604-FC1C-64AB-36D3-BED6739FDA6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59489" y="5042851"/>
            <a:ext cx="10882631" cy="2318068"/>
          </a:xfrm>
        </p:spPr>
        <p:txBody>
          <a:bodyPr anchorCtr="1"/>
          <a:lstStyle>
            <a:lvl1pPr marL="0" indent="0" algn="ctr">
              <a:buNone/>
              <a:defRPr sz="336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E4D44-35EE-F11C-3789-55797B58C3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BBE28-3185-4C96-A66D-D6ACA1AB184F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8E500-0BF8-3054-EF9D-C44CC8B071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68732-BA2F-8301-6950-25DA516D21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BC380B-3944-46A3-8E76-57593661B4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9098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D1584-13AC-662A-399D-A164A2DCF66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B7745-7334-0DF9-29A6-623F8962682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0E74B-E5D3-AF9B-044B-C29047762B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CD6130-9360-491C-B9A9-950C7055BE75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303C2E-43CF-845D-3239-F6286716C6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3AE64-1270-57E8-78A7-A99A3E679D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53DB78-7CB7-4AD0-8C1D-B1CC0B0474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132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E47C0-BAFE-3DFB-D630-BBC0011A1B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0703" y="920115"/>
            <a:ext cx="10220184" cy="3993834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7BA62-AEC6-8D50-F42B-885E73E006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0703" y="5042851"/>
            <a:ext cx="10220184" cy="2100257"/>
          </a:xfrm>
        </p:spPr>
        <p:txBody>
          <a:bodyPr anchorCtr="1"/>
          <a:lstStyle>
            <a:lvl1pPr marL="0" indent="0" algn="ctr">
              <a:buNone/>
              <a:defRPr sz="33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AC8EC-A221-E984-8064-6EFF09BC74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C5AE6-C9F2-41A8-84F8-22C129F429AF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9939E4-7E97-5544-781C-A935D86A0EF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1F0E4-756A-8ED6-39C4-218B35CD02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87C7A3-726E-4185-96F3-892A7DB427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730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51E4E-9C1D-C8CC-D117-509F03D07BC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45F7B-18E1-B6FD-44B8-901E3752297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9489" y="2923647"/>
            <a:ext cx="5361300" cy="518403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9947CD-E026-831E-4429-BE34DAD567D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82071" y="2923647"/>
            <a:ext cx="5348865" cy="518403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BD8490-11DE-1BAE-D44A-AB6153FC73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93C561-942D-43DF-BBF8-9544A72206DE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23B047-9D01-FA35-46EB-C5AC0E6399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0FDEB3-7279-6286-32BB-31FE5DF552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33939A-07D5-457C-BEE5-D6DD280AE54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2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C5B03-982A-89AF-5A32-19C3BA8833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89" y="853446"/>
            <a:ext cx="10871447" cy="185578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2AE84B-D3EF-95BC-67B4-E4CC91360D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81595" y="2923647"/>
            <a:ext cx="5040456" cy="115347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336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ADD8E-CC18-ADE0-F01F-50274929D1C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59489" y="4077126"/>
            <a:ext cx="5362571" cy="40305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32B3D-F6D4-75FD-04C1-DF201D7B933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802925" y="2923647"/>
            <a:ext cx="5028011" cy="115347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336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198EA1-AEEF-71CA-3CD4-9573D4D8AE2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80809" y="4077126"/>
            <a:ext cx="5350126" cy="40305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E9ACA8-FCD2-17B3-5B1D-96A3D08301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F039A-8A91-4A4B-84DC-7966EE9B7E22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C7F4F7-4128-83D7-987A-03822EBF11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56BF86-A278-FA91-E057-28D7482656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EDD567-9AC1-448D-AAE8-B297223EDC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7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70042-6B4A-D7FE-E091-48E214B55F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41D25-23FC-8370-A7F4-22586F2384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F0C662-D4A9-4277-A9A2-DF4A8FBB005A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263C2C-EC25-72E4-8069-BB5B7A18E6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5F4938-9A65-2226-93E1-2F670CAE48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83E118-3C1E-46DD-B975-92AE83A3C1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612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791872-9735-1FEB-DF8C-A2D3B8FBA9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816ED2-444B-479C-A277-1B233F86C99F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2268C8-9BDE-725C-CD79-B658E3B56D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B954C-8CEC-5D55-7196-8EE6134064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5514CB-0C77-4A87-8E99-39B858491F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564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E54B0-B759-F160-F58F-E22AD5C428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3091" y="853436"/>
            <a:ext cx="4128845" cy="3307083"/>
          </a:xfrm>
        </p:spPr>
        <p:txBody>
          <a:bodyPr anchor="b"/>
          <a:lstStyle>
            <a:lvl1pPr>
              <a:defRPr sz="392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AF5E5-B5B2-CD04-5763-E59AC74080E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31966" y="853436"/>
            <a:ext cx="6498969" cy="7254236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51A1E-7C49-10B1-18C0-481FDC60287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63091" y="4160520"/>
            <a:ext cx="4128845" cy="3947163"/>
          </a:xfrm>
        </p:spPr>
        <p:txBody>
          <a:bodyPr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AC92B-6756-FBA3-085C-95FA906562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25A04F-2209-49E2-AE1C-9EB93C0BBC58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B9D7F6-89D4-CCFA-B30E-E1C01709A6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DC32FB-946F-7B4A-B94A-D165073E06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47906E-143A-4FE0-BBFF-247D01C79A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06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43B6F-4E6C-C6C7-D594-021FBC861C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3091" y="853436"/>
            <a:ext cx="5834640" cy="3307083"/>
          </a:xfrm>
        </p:spPr>
        <p:txBody>
          <a:bodyPr anchor="b"/>
          <a:lstStyle>
            <a:lvl1pPr>
              <a:defRPr sz="448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D47EE2-A7AD-BB61-D4E0-908F3367827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349901" y="1062432"/>
            <a:ext cx="4153716" cy="6836255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448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3EF9F-613C-5D92-7F46-0EE1B84E201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59479" y="4160520"/>
            <a:ext cx="5839742" cy="3947163"/>
          </a:xfrm>
        </p:spPr>
        <p:txBody>
          <a:bodyPr anchorCtr="1"/>
          <a:lstStyle>
            <a:lvl1pPr marL="0" indent="0" algn="ctr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560625-514B-BDBC-5523-621B3A0BA5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BFA9A9-7AD0-4AB6-978D-6C9056C25646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62257B-42F9-1FBC-2FEC-AABD17934C5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3A439C-47CF-2343-41CD-27D39E33A5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4F4CE8-BCD9-4C8B-9817-A2548590ED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72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433B8-77A2-ECA7-13FA-A0CEC1FBD6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98" y="6005120"/>
            <a:ext cx="10885941" cy="1147096"/>
          </a:xfrm>
        </p:spPr>
        <p:txBody>
          <a:bodyPr anchor="b"/>
          <a:lstStyle>
            <a:lvl1pPr>
              <a:defRPr sz="392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F61DBA-61B4-9D3F-F15A-391B981E628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59498" y="869850"/>
            <a:ext cx="10885941" cy="4731626"/>
          </a:xfrm>
          <a:ln w="190496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448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95CC7D-21BB-B5E0-3C6A-2F6373D0B6F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89" y="7152217"/>
            <a:ext cx="10884295" cy="955456"/>
          </a:xfrm>
        </p:spPr>
        <p:txBody>
          <a:bodyPr anchorCtr="1"/>
          <a:lstStyle>
            <a:lvl1pPr marL="0" indent="0" algn="ctr">
              <a:buNone/>
              <a:defRPr sz="252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AFBD31-65D3-0DAA-696A-378D6EABEF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06F0A3-6635-4CFD-9939-5C36D1AA938A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E97F15-4D73-19D3-8669-7DC47C9156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095FE-33DB-3523-A953-BD24F644AA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F553C9-83C8-46C8-A9F0-4B4C104443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41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801EE-C298-6482-B7DD-F3E3F2C99D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79" y="853446"/>
            <a:ext cx="10871447" cy="4794802"/>
          </a:xfrm>
        </p:spPr>
        <p:txBody>
          <a:bodyPr/>
          <a:lstStyle>
            <a:lvl1pPr>
              <a:defRPr sz="448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90B4DC9E-800C-7838-1D17-6D178AEB34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89" y="5886751"/>
            <a:ext cx="10871447" cy="2229060"/>
          </a:xfrm>
        </p:spPr>
        <p:txBody>
          <a:bodyPr anchor="ctr"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7676C8E-C9A9-42A0-78E4-0E0B4E1C71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AC2C8B-911B-4669-A6A4-14ED68EE8CDE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5B77550-F539-F895-B15F-795C303D87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29AE4D6-EBB2-BD5A-5475-4460DCA6E6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9F86D7-86A6-487D-BB33-37BEF40894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7585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5F1FF-988D-F66F-D584-AFE8E5D38B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8525" y="853436"/>
            <a:ext cx="9767885" cy="4190064"/>
          </a:xfrm>
        </p:spPr>
        <p:txBody>
          <a:bodyPr/>
          <a:lstStyle>
            <a:lvl1pPr>
              <a:defRPr sz="448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D37D465-2A9D-C473-FB13-F87FC1FCC6B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806680" y="5054044"/>
            <a:ext cx="9189912" cy="597532"/>
          </a:xfrm>
        </p:spPr>
        <p:txBody>
          <a:bodyPr/>
          <a:lstStyle>
            <a:lvl1pPr marL="0" indent="0" algn="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1D7A81-77A9-1A9F-AC06-7B90421CA7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79" y="5886751"/>
            <a:ext cx="10871447" cy="2220931"/>
          </a:xfrm>
        </p:spPr>
        <p:txBody>
          <a:bodyPr anchor="ctr"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3E7C27-D2F9-A268-023D-440B29573F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982AF8-27CB-4B18-8445-4F1765851A98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924EE7-3277-8BFD-66BC-F8F630A26F5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8C05B0-3813-6106-8F8E-A5C59216F9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1F2C3B-E96C-4610-AB56-8A619C132CDB}" type="slidenum">
              <a:t>‹#›</a:t>
            </a:fld>
            <a:endParaRPr lang="en-GB"/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C9781769-2D91-0BA1-FA29-F666890CA2F5}"/>
              </a:ext>
            </a:extLst>
          </p:cNvPr>
          <p:cNvSpPr txBox="1"/>
          <p:nvPr/>
        </p:nvSpPr>
        <p:spPr>
          <a:xfrm>
            <a:off x="707343" y="898452"/>
            <a:ext cx="640080" cy="81868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8016" tIns="64008" rIns="128016" bIns="64008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2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“</a:t>
            </a: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88F1746E-296D-1E91-9F0C-05461FA12807}"/>
              </a:ext>
            </a:extLst>
          </p:cNvPr>
          <p:cNvSpPr txBox="1"/>
          <p:nvPr/>
        </p:nvSpPr>
        <p:spPr>
          <a:xfrm>
            <a:off x="11125413" y="4302727"/>
            <a:ext cx="640080" cy="81868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8016" tIns="64008" rIns="128016" bIns="64008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200" b="0" i="0" u="none" strike="noStrike" kern="1200" cap="all" spc="0" baseline="0">
                <a:solidFill>
                  <a:srgbClr val="FFFFFF"/>
                </a:solidFill>
                <a:uFillTx/>
                <a:latin typeface="Rockwel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477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1DC75-3A46-DE1C-2C5C-500092E779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98" y="2977725"/>
            <a:ext cx="10873093" cy="3516572"/>
          </a:xfrm>
        </p:spPr>
        <p:txBody>
          <a:bodyPr anchor="b"/>
          <a:lstStyle>
            <a:lvl1pPr>
              <a:defRPr sz="448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B053597-F7B9-84FA-4A22-9FB9D3EFCE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79" y="6510774"/>
            <a:ext cx="10871447" cy="1596899"/>
          </a:xfrm>
        </p:spPr>
        <p:txBody>
          <a:bodyPr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4BF8DBF6-34CA-C42B-5697-394066E0ABF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93A5A5-9412-4DA7-AC66-DDE6F59E467C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0A83598-963C-4491-A31C-555667225C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B6CFE5DA-1FDC-7BE2-B188-73393FA103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080F37-EEC7-4972-B6B1-7D7A40F08F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213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F5E12-4E1D-DB06-FE81-2444B9D5A9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79" y="853446"/>
            <a:ext cx="10871447" cy="185578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470E9B-A752-D729-1F2A-BD9CECE84E2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89" y="2923647"/>
            <a:ext cx="3463902" cy="1152628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33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582697-D4C2-048C-1A66-17FE20C0704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89" y="4076276"/>
            <a:ext cx="3463902" cy="4031406"/>
          </a:xfrm>
        </p:spPr>
        <p:txBody>
          <a:bodyPr anchorCtr="1"/>
          <a:lstStyle>
            <a:lvl1pPr marL="0" indent="0" algn="ct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369E7B-E0B8-9BA4-C22C-C1F4E57F955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67125" y="2923647"/>
            <a:ext cx="3463491" cy="1152628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33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BACF099-CBBC-4BE8-1014-F6A1571E9F2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67125" y="4076276"/>
            <a:ext cx="3464807" cy="4031406"/>
          </a:xfrm>
        </p:spPr>
        <p:txBody>
          <a:bodyPr anchorCtr="1"/>
          <a:lstStyle>
            <a:lvl1pPr marL="0" indent="0" algn="ct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9215CC8-DF4B-595E-0160-522D02B0B8F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71962" y="2923647"/>
            <a:ext cx="3455773" cy="1152628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 sz="33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8A3975CE-65CE-482F-E9CC-D72C14A2D7A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75163" y="4076276"/>
            <a:ext cx="3455773" cy="4031406"/>
          </a:xfrm>
        </p:spPr>
        <p:txBody>
          <a:bodyPr anchorCtr="1"/>
          <a:lstStyle>
            <a:lvl1pPr marL="0" indent="0" algn="ct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FAE7DA85-3F90-0E6E-5362-142E3752BD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AECA24-643B-4E8C-A917-46492861AB5E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B0F8AE9-B736-1DCD-D4F7-04977BB5F8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E80A5FD6-0634-CE27-517E-4211EBD796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6D4D9F-2C7F-442D-ABED-071D962B0C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1449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F22CB-7940-F433-5FD4-AE0F62B11E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79" y="853446"/>
            <a:ext cx="10871447" cy="185578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DFDBA-CB16-65E7-0E6D-3E8E2F78DD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89" y="5584807"/>
            <a:ext cx="3463902" cy="806765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B5348AF2-5656-1D29-6EBA-7198161134A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46621" y="2929124"/>
            <a:ext cx="3087050" cy="2133596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4047CD4-225C-9E72-5091-A26AE4A7446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489" y="6391573"/>
            <a:ext cx="3463902" cy="1716109"/>
          </a:xfrm>
        </p:spPr>
        <p:txBody>
          <a:bodyPr anchorCtr="1"/>
          <a:lstStyle>
            <a:lvl1pPr marL="0" indent="0" algn="ct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F7A16082-01AE-AC7A-084E-8A539934B53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64839" y="5584807"/>
            <a:ext cx="3463930" cy="806765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8D723A8B-2011-44C1-0DC7-B710ADE7446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97445" y="2929124"/>
            <a:ext cx="3077047" cy="2133596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5E523DF-C1D0-94C5-A069-1FDD589F76E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63412" y="6391573"/>
            <a:ext cx="3465356" cy="1716109"/>
          </a:xfrm>
        </p:spPr>
        <p:txBody>
          <a:bodyPr anchorCtr="1"/>
          <a:lstStyle>
            <a:lvl1pPr marL="0" indent="0" algn="ct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ED8D8806-88EB-97C0-9A87-1400FC6BEB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72090" y="5584807"/>
            <a:ext cx="3454392" cy="806765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08106318-CCCB-2A2E-91BC-EC5240D1BDC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560448" y="2929124"/>
            <a:ext cx="3078720" cy="2133596"/>
          </a:xfrm>
          <a:ln w="146047" cap="sq">
            <a:solidFill>
              <a:srgbClr val="FFFFFF"/>
            </a:solidFill>
            <a:prstDash val="solid"/>
            <a:miter/>
          </a:ln>
          <a:effectLst>
            <a:outerShdw dist="18004" dir="5400000" algn="tl">
              <a:srgbClr val="000000">
                <a:alpha val="40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224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86F9B3E-9373-7A56-FA63-06699E80204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71962" y="6391573"/>
            <a:ext cx="3458974" cy="1716109"/>
          </a:xfrm>
        </p:spPr>
        <p:txBody>
          <a:bodyPr anchorCtr="1"/>
          <a:lstStyle>
            <a:lvl1pPr marL="0" indent="0" algn="ctr">
              <a:buNone/>
              <a:defRPr sz="196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60E843A9-5C74-B1FA-C871-91B4D9D4FC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9722E2-1847-43FD-9F77-8724C3B6AA88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A0BD7006-31B0-EB46-8909-9AE13C41C4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5D9A8AED-5B0F-5E1E-594B-EFB57864AC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E90132-6D5E-4468-86FF-78DB14735F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758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4A381-9953-8A3C-CFFB-3767C7A5DE8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D62871-4F70-CCE7-1542-A0CCCDC94D5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90230-1D1A-89CA-3E9F-1425FC0C5A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67C8E7-09D2-433E-8DC4-7AED2CEE9840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0B195A-83B9-74BD-5342-06CAF7B8A1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EE47E-E9F9-F383-1184-6BA437433D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3D3213-4141-44A5-B22E-F4AC2BAE57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4889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C16F34-1F86-2313-304C-B3E15E8B554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161144" y="853436"/>
            <a:ext cx="2669791" cy="7254236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96A4A0-CCA3-3C87-55E5-B506E12287C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59489" y="853436"/>
            <a:ext cx="8041645" cy="72542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6D727-C6B6-C11F-2D3A-31F99CD960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DC52A3-5247-4E0C-9FED-4518C6BFA7D1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6D34AA-C450-FBAD-DE91-AA7D443129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30ED3-D878-FA1D-8B89-2B47DF10BC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B25BED-FFD5-4A9E-9BC7-11251A8765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928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E538AA-C092-704B-CCF7-71657C553B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489" y="853446"/>
            <a:ext cx="10871447" cy="185684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198A24-C052-8711-62ED-F4AA32FB04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59479" y="2934492"/>
            <a:ext cx="10871447" cy="51731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6E0A4-6F84-9C15-3CAD-CD7E24065C4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062676" y="8236586"/>
            <a:ext cx="2880360" cy="5111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C6CB58FF-FEBD-4527-BF6D-DA2E0C0137F5}" type="datetime1">
              <a:rPr lang="en-GB"/>
              <a:pPr lvl="0"/>
              <a:t>06/04/2025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FA9F4-2A0B-F819-FBF1-457A4AC2DB4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59489" y="8236586"/>
            <a:ext cx="7006507" cy="5111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79097-2D5B-0883-82E8-453CFA1BA35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039715" y="8236586"/>
            <a:ext cx="791221" cy="5111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Rockwell"/>
              </a:defRPr>
            </a:lvl1pPr>
          </a:lstStyle>
          <a:p>
            <a:pPr lvl="0"/>
            <a:fld id="{3506DE6C-C25A-4D4B-8610-D0ADF2C9F64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128016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760" b="1" i="0" u="none" strike="noStrike" kern="1200" cap="all" spc="0" baseline="0">
          <a:solidFill>
            <a:srgbClr val="FFFFFF"/>
          </a:solidFill>
          <a:effectLst>
            <a:outerShdw dist="63494" dir="2700000">
              <a:srgbClr val="000000"/>
            </a:outerShdw>
          </a:effectLst>
          <a:uFillTx/>
          <a:latin typeface="Bookman Old Style"/>
        </a:defRPr>
      </a:lvl1pPr>
    </p:titleStyle>
    <p:bodyStyle>
      <a:lvl1pPr marL="320040" marR="0" lvl="0" indent="-320040" algn="l" defTabSz="1280160" rtl="0" fontAlgn="auto" hangingPunct="1">
        <a:lnSpc>
          <a:spcPct val="120000"/>
        </a:lnSpc>
        <a:spcBef>
          <a:spcPts val="14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1pPr>
      <a:lvl2pPr marL="960120" marR="0" lvl="1" indent="-320040" algn="l" defTabSz="1280160" rtl="0" fontAlgn="auto" hangingPunct="1">
        <a:lnSpc>
          <a:spcPct val="12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•"/>
        <a:tabLst/>
        <a:defRPr lang="en-US" sz="252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2pPr>
      <a:lvl3pPr marL="1600200" marR="0" lvl="2" indent="-320040" algn="l" defTabSz="1280160" rtl="0" fontAlgn="auto" hangingPunct="1">
        <a:lnSpc>
          <a:spcPct val="12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•"/>
        <a:tabLst/>
        <a:defRPr lang="en-US" sz="224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3pPr>
      <a:lvl4pPr marL="2240279" marR="0" lvl="3" indent="-320040" algn="l" defTabSz="1280160" rtl="0" fontAlgn="auto" hangingPunct="1">
        <a:lnSpc>
          <a:spcPct val="12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•"/>
        <a:tabLst/>
        <a:defRPr lang="en-US" sz="196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4pPr>
      <a:lvl5pPr marL="2880360" marR="0" lvl="4" indent="-320040" algn="l" defTabSz="1280160" rtl="0" fontAlgn="auto" hangingPunct="1">
        <a:lnSpc>
          <a:spcPct val="12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•"/>
        <a:tabLst/>
        <a:defRPr lang="en-US" sz="1680" b="0" i="0" u="none" strike="noStrike" kern="120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uwtsd.ac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30730-F007-1ADE-CB71-ADBE1D70E46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59479" y="287350"/>
            <a:ext cx="10882631" cy="591333"/>
          </a:xfrm>
        </p:spPr>
        <p:txBody>
          <a:bodyPr/>
          <a:lstStyle/>
          <a:p>
            <a:pPr lvl="0"/>
            <a:r>
              <a:rPr lang="en-GB" sz="2800"/>
              <a:t>Inserting a hyperlink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AEAB6D-08C2-9F54-B0F9-4E121995245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94473" y="1031964"/>
            <a:ext cx="2793391" cy="1399507"/>
          </a:xfrm>
        </p:spPr>
        <p:txBody>
          <a:bodyPr/>
          <a:lstStyle/>
          <a:p>
            <a:pPr lvl="0"/>
            <a:r>
              <a:rPr lang="en-GB" sz="2000">
                <a:solidFill>
                  <a:srgbClr val="FF0000"/>
                </a:solidFill>
              </a:rPr>
              <a:t>Step 1:  </a:t>
            </a:r>
            <a:r>
              <a:rPr lang="en-GB" sz="2000"/>
              <a:t>Load MS- PowerPoint and type your sentence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4F82BE-786E-F1BE-ECA3-E988CF56B929}"/>
              </a:ext>
            </a:extLst>
          </p:cNvPr>
          <p:cNvSpPr txBox="1"/>
          <p:nvPr/>
        </p:nvSpPr>
        <p:spPr>
          <a:xfrm>
            <a:off x="427792" y="2537478"/>
            <a:ext cx="266007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00"/>
                </a:solidFill>
                <a:uFillTx/>
                <a:latin typeface="Rockwell"/>
              </a:rPr>
              <a:t>Please click this </a:t>
            </a:r>
            <a:r>
              <a:rPr lang="en-GB" sz="1800" b="0" i="0" u="none" strike="noStrike" kern="1200" cap="none" spc="0" baseline="0" dirty="0">
                <a:solidFill>
                  <a:srgbClr val="FFFF00"/>
                </a:solidFill>
                <a:uFillTx/>
                <a:latin typeface="Rockwel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GB" sz="1800" b="0" i="0" u="none" strike="noStrike" kern="1200" cap="none" spc="0" baseline="0" dirty="0">
                <a:solidFill>
                  <a:srgbClr val="FFFF00"/>
                </a:solidFill>
                <a:uFillTx/>
                <a:latin typeface="Rockwell"/>
              </a:rPr>
              <a:t> to load UWTSD website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2A0FCBB-771C-FA13-45CB-3F7CAE275C97}"/>
              </a:ext>
            </a:extLst>
          </p:cNvPr>
          <p:cNvSpPr/>
          <p:nvPr/>
        </p:nvSpPr>
        <p:spPr>
          <a:xfrm>
            <a:off x="3087864" y="1371600"/>
            <a:ext cx="727359" cy="353287"/>
          </a:xfrm>
          <a:custGeom>
            <a:avLst>
              <a:gd name="f0" fmla="val 16354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FF00"/>
          </a:solidFill>
          <a:ln w="19046" cap="flat">
            <a:solidFill>
              <a:srgbClr val="405217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55D639B-ABF6-55E5-F8B6-03A1F2DA22AE}"/>
              </a:ext>
            </a:extLst>
          </p:cNvPr>
          <p:cNvSpPr txBox="1"/>
          <p:nvPr/>
        </p:nvSpPr>
        <p:spPr>
          <a:xfrm>
            <a:off x="4243803" y="1031964"/>
            <a:ext cx="2566556" cy="13995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1280160" rtl="0" fontAlgn="auto" hangingPunct="1">
              <a:lnSpc>
                <a:spcPct val="110000"/>
              </a:lnSpc>
              <a:spcBef>
                <a:spcPts val="14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00" b="0" i="0" u="none" strike="noStrike" kern="1200" cap="none" spc="0" baseline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Step 2:  </a:t>
            </a:r>
            <a:r>
              <a:rPr lang="en-GB" sz="1900" b="0" i="0" u="none" strike="noStrike" kern="1200" cap="none" spc="0" baseline="0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Use Your internet browser and load UWTSD website and copy URLC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3A291CB-D9F6-9FD4-571A-F21225A28F2F}"/>
              </a:ext>
            </a:extLst>
          </p:cNvPr>
          <p:cNvSpPr/>
          <p:nvPr/>
        </p:nvSpPr>
        <p:spPr>
          <a:xfrm>
            <a:off x="6992197" y="1371600"/>
            <a:ext cx="727359" cy="353287"/>
          </a:xfrm>
          <a:custGeom>
            <a:avLst>
              <a:gd name="f0" fmla="val 16354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FF00"/>
          </a:solidFill>
          <a:ln w="19046" cap="flat">
            <a:solidFill>
              <a:srgbClr val="405217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7F3094D-4CE0-5BB2-A66E-359B38F3D5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3" y="2489271"/>
            <a:ext cx="3162296" cy="17779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25167CFB-6644-388C-DE08-58DB85A92204}"/>
              </a:ext>
            </a:extLst>
          </p:cNvPr>
          <p:cNvSpPr txBox="1"/>
          <p:nvPr/>
        </p:nvSpPr>
        <p:spPr>
          <a:xfrm>
            <a:off x="7355881" y="1025133"/>
            <a:ext cx="2566556" cy="13995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1280160" rtl="0" fontAlgn="auto" hangingPunct="1">
              <a:lnSpc>
                <a:spcPct val="120000"/>
              </a:lnSpc>
              <a:spcBef>
                <a:spcPts val="14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effectLst>
                <a:outerShdw dist="38096" dir="2700000">
                  <a:srgbClr val="000000"/>
                </a:outerShdw>
              </a:effectLst>
              <a:uFillTx/>
              <a:latin typeface="Rockwell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4F07251-4466-3747-B225-082806BF9BD4}"/>
              </a:ext>
            </a:extLst>
          </p:cNvPr>
          <p:cNvSpPr txBox="1"/>
          <p:nvPr/>
        </p:nvSpPr>
        <p:spPr>
          <a:xfrm>
            <a:off x="8231401" y="983354"/>
            <a:ext cx="2566556" cy="13995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1280160" rtl="0" fontAlgn="auto" hangingPunct="1">
              <a:lnSpc>
                <a:spcPct val="110000"/>
              </a:lnSpc>
              <a:spcBef>
                <a:spcPts val="14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00" b="0" i="0" u="none" strike="noStrike" kern="1200" cap="none" spc="0" baseline="0" dirty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Step 3:  </a:t>
            </a:r>
            <a:r>
              <a:rPr lang="en-GB" sz="1900" b="0" i="0" u="none" strike="noStrike" kern="1200" cap="none" spc="0" baseline="0" dirty="0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Highlight the word ‘’Link’’ and then click INSERT and then click link</a:t>
            </a:r>
          </a:p>
        </p:txBody>
      </p:sp>
      <p:pic>
        <p:nvPicPr>
          <p:cNvPr id="11" name="Picture 12">
            <a:extLst>
              <a:ext uri="{FF2B5EF4-FFF2-40B4-BE49-F238E27FC236}">
                <a16:creationId xmlns:a16="http://schemas.microsoft.com/office/drawing/2014/main" id="{4DD99A19-D7F7-279B-1B11-DDD8C875D6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6783" y="2489271"/>
            <a:ext cx="3195654" cy="182612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Arrow: Bent 14">
            <a:extLst>
              <a:ext uri="{FF2B5EF4-FFF2-40B4-BE49-F238E27FC236}">
                <a16:creationId xmlns:a16="http://schemas.microsoft.com/office/drawing/2014/main" id="{73BED21C-F159-B82E-6E52-F0528B5CDBDA}"/>
              </a:ext>
            </a:extLst>
          </p:cNvPr>
          <p:cNvSpPr/>
          <p:nvPr/>
        </p:nvSpPr>
        <p:spPr>
          <a:xfrm rot="5400013">
            <a:off x="11218673" y="1330305"/>
            <a:ext cx="813816" cy="868680"/>
          </a:xfrm>
          <a:custGeom>
            <a:avLst>
              <a:gd name="f13" fmla="val 25000"/>
              <a:gd name="f14" fmla="val 25000"/>
              <a:gd name="f15" fmla="val 25000"/>
              <a:gd name="f16" fmla="val 43750"/>
            </a:avLst>
            <a:gdLst>
              <a:gd name="f4" fmla="val 10800000"/>
              <a:gd name="f5" fmla="val 5400000"/>
              <a:gd name="f6" fmla="val 16200000"/>
              <a:gd name="f7" fmla="val 180"/>
              <a:gd name="f8" fmla="val w"/>
              <a:gd name="f9" fmla="val h"/>
              <a:gd name="f10" fmla="val ss"/>
              <a:gd name="f11" fmla="val 0"/>
              <a:gd name="f12" fmla="+- 0 0 5400000"/>
              <a:gd name="f13" fmla="val 25000"/>
              <a:gd name="f14" fmla="val 25000"/>
              <a:gd name="f15" fmla="val 25000"/>
              <a:gd name="f16" fmla="val 43750"/>
              <a:gd name="f17" fmla="+- 0 0 -360"/>
              <a:gd name="f18" fmla="+- 0 0 -180"/>
              <a:gd name="f19" fmla="+- 0 0 -90"/>
              <a:gd name="f20" fmla="abs f8"/>
              <a:gd name="f21" fmla="abs f9"/>
              <a:gd name="f22" fmla="abs f10"/>
              <a:gd name="f23" fmla="val f11"/>
              <a:gd name="f24" fmla="val f14"/>
              <a:gd name="f25" fmla="val f13"/>
              <a:gd name="f26" fmla="val f15"/>
              <a:gd name="f27" fmla="val f16"/>
              <a:gd name="f28" fmla="*/ f17 f4 1"/>
              <a:gd name="f29" fmla="*/ f18 f4 1"/>
              <a:gd name="f30" fmla="*/ f19 f4 1"/>
              <a:gd name="f31" fmla="?: f20 f8 1"/>
              <a:gd name="f32" fmla="?: f21 f9 1"/>
              <a:gd name="f33" fmla="?: f22 f10 1"/>
              <a:gd name="f34" fmla="*/ f28 1 f7"/>
              <a:gd name="f35" fmla="*/ f29 1 f7"/>
              <a:gd name="f36" fmla="*/ f30 1 f7"/>
              <a:gd name="f37" fmla="*/ f31 1 21600"/>
              <a:gd name="f38" fmla="*/ f32 1 21600"/>
              <a:gd name="f39" fmla="*/ 21600 f31 1"/>
              <a:gd name="f40" fmla="*/ 21600 f32 1"/>
              <a:gd name="f41" fmla="+- f34 0 f5"/>
              <a:gd name="f42" fmla="+- f35 0 f5"/>
              <a:gd name="f43" fmla="+- f36 0 f5"/>
              <a:gd name="f44" fmla="min f38 f37"/>
              <a:gd name="f45" fmla="*/ f39 1 f33"/>
              <a:gd name="f46" fmla="*/ f40 1 f33"/>
              <a:gd name="f47" fmla="val f45"/>
              <a:gd name="f48" fmla="val f46"/>
              <a:gd name="f49" fmla="*/ f23 f44 1"/>
              <a:gd name="f50" fmla="+- f48 0 f23"/>
              <a:gd name="f51" fmla="+- f47 0 f23"/>
              <a:gd name="f52" fmla="*/ f47 f44 1"/>
              <a:gd name="f53" fmla="*/ f48 f44 1"/>
              <a:gd name="f54" fmla="min f51 f50"/>
              <a:gd name="f55" fmla="*/ f54 f25 1"/>
              <a:gd name="f56" fmla="*/ f54 f24 1"/>
              <a:gd name="f57" fmla="*/ f54 f26 1"/>
              <a:gd name="f58" fmla="*/ f54 f27 1"/>
              <a:gd name="f59" fmla="*/ f55 1 100000"/>
              <a:gd name="f60" fmla="*/ f56 1 100000"/>
              <a:gd name="f61" fmla="*/ f57 1 100000"/>
              <a:gd name="f62" fmla="*/ f58 1 100000"/>
              <a:gd name="f63" fmla="*/ f59 1 2"/>
              <a:gd name="f64" fmla="+- f47 0 f61"/>
              <a:gd name="f65" fmla="+- f62 0 f59"/>
              <a:gd name="f66" fmla="*/ f62 f44 1"/>
              <a:gd name="f67" fmla="*/ f60 f44 1"/>
              <a:gd name="f68" fmla="*/ f59 f44 1"/>
              <a:gd name="f69" fmla="+- f60 0 f63"/>
              <a:gd name="f70" fmla="max f65 0"/>
              <a:gd name="f71" fmla="*/ f64 f44 1"/>
              <a:gd name="f72" fmla="*/ f63 f44 1"/>
              <a:gd name="f73" fmla="+- f59 f70 0"/>
              <a:gd name="f74" fmla="+- f69 f59 0"/>
              <a:gd name="f75" fmla="+- f69 f62 0"/>
              <a:gd name="f76" fmla="*/ f69 f44 1"/>
              <a:gd name="f77" fmla="*/ f70 f44 1"/>
              <a:gd name="f78" fmla="+- f74 f69 0"/>
              <a:gd name="f79" fmla="*/ f75 f44 1"/>
              <a:gd name="f80" fmla="*/ f74 f44 1"/>
              <a:gd name="f81" fmla="*/ f73 f44 1"/>
              <a:gd name="f82" fmla="*/ f78 f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71" y="f49"/>
              </a:cxn>
              <a:cxn ang="f42">
                <a:pos x="f71" y="f82"/>
              </a:cxn>
              <a:cxn ang="f42">
                <a:pos x="f72" y="f53"/>
              </a:cxn>
              <a:cxn ang="f43">
                <a:pos x="f52" y="f67"/>
              </a:cxn>
            </a:cxnLst>
            <a:rect l="f49" t="f49" r="f52" b="f53"/>
            <a:pathLst>
              <a:path>
                <a:moveTo>
                  <a:pt x="f49" y="f53"/>
                </a:moveTo>
                <a:lnTo>
                  <a:pt x="f49" y="f79"/>
                </a:lnTo>
                <a:arcTo wR="f66" hR="f66" stAng="f4" swAng="f5"/>
                <a:lnTo>
                  <a:pt x="f71" y="f76"/>
                </a:lnTo>
                <a:lnTo>
                  <a:pt x="f71" y="f49"/>
                </a:lnTo>
                <a:lnTo>
                  <a:pt x="f52" y="f67"/>
                </a:lnTo>
                <a:lnTo>
                  <a:pt x="f71" y="f82"/>
                </a:lnTo>
                <a:lnTo>
                  <a:pt x="f71" y="f80"/>
                </a:lnTo>
                <a:lnTo>
                  <a:pt x="f81" y="f80"/>
                </a:lnTo>
                <a:arcTo wR="f77" hR="f77" stAng="f6" swAng="f12"/>
                <a:lnTo>
                  <a:pt x="f68" y="f53"/>
                </a:lnTo>
                <a:close/>
              </a:path>
            </a:pathLst>
          </a:custGeom>
          <a:solidFill>
            <a:srgbClr val="FFFF00"/>
          </a:solidFill>
          <a:ln w="19046" cap="flat">
            <a:solidFill>
              <a:srgbClr val="405217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61962875-C3C4-D022-83E8-B660D16E675E}"/>
              </a:ext>
            </a:extLst>
          </p:cNvPr>
          <p:cNvSpPr txBox="1"/>
          <p:nvPr/>
        </p:nvSpPr>
        <p:spPr>
          <a:xfrm>
            <a:off x="10155692" y="2716298"/>
            <a:ext cx="2566556" cy="15508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1280160" rtl="0" fontAlgn="auto" hangingPunct="1">
              <a:lnSpc>
                <a:spcPct val="120000"/>
              </a:lnSpc>
              <a:spcBef>
                <a:spcPts val="14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Step 4: 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Paste your link or click UWTSD link appears</a:t>
            </a:r>
          </a:p>
        </p:txBody>
      </p:sp>
      <p:pic>
        <p:nvPicPr>
          <p:cNvPr id="14" name="Picture 23">
            <a:extLst>
              <a:ext uri="{FF2B5EF4-FFF2-40B4-BE49-F238E27FC236}">
                <a16:creationId xmlns:a16="http://schemas.microsoft.com/office/drawing/2014/main" id="{4F916FBF-ED87-794A-C8CB-7FD3B9DA9D9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497" t="39988" r="47454" b="46791"/>
          <a:stretch>
            <a:fillRect/>
          </a:stretch>
        </p:blipFill>
        <p:spPr>
          <a:xfrm>
            <a:off x="8572500" y="4508074"/>
            <a:ext cx="4149748" cy="227371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Subtitle 2">
            <a:extLst>
              <a:ext uri="{FF2B5EF4-FFF2-40B4-BE49-F238E27FC236}">
                <a16:creationId xmlns:a16="http://schemas.microsoft.com/office/drawing/2014/main" id="{C6FDB2F2-EF94-3AF6-CCDC-D5461C1C10DA}"/>
              </a:ext>
            </a:extLst>
          </p:cNvPr>
          <p:cNvSpPr txBox="1"/>
          <p:nvPr/>
        </p:nvSpPr>
        <p:spPr>
          <a:xfrm>
            <a:off x="4425641" y="4897461"/>
            <a:ext cx="2566556" cy="13995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marL="0" marR="0" lvl="0" indent="0" algn="ctr" defTabSz="1280160" rtl="0" fontAlgn="auto" hangingPunct="1">
              <a:lnSpc>
                <a:spcPct val="110000"/>
              </a:lnSpc>
              <a:spcBef>
                <a:spcPts val="14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900" b="0" i="0" u="none" strike="noStrike" kern="1200" cap="none" spc="0" baseline="0" dirty="0">
                <a:solidFill>
                  <a:srgbClr val="FF0000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Step 5: </a:t>
            </a:r>
            <a:r>
              <a:rPr lang="en-GB" sz="1900" b="0" i="0" u="none" strike="noStrike" kern="1200" cap="none" spc="0" baseline="0" dirty="0">
                <a:solidFill>
                  <a:schemeClr val="bg1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Rockwell"/>
              </a:rPr>
              <a:t>Click word LINK ( CTRL + Click ) Load website and use it </a:t>
            </a:r>
          </a:p>
        </p:txBody>
      </p:sp>
      <p:sp>
        <p:nvSpPr>
          <p:cNvPr id="16" name="Arrow: Right 4">
            <a:extLst>
              <a:ext uri="{FF2B5EF4-FFF2-40B4-BE49-F238E27FC236}">
                <a16:creationId xmlns:a16="http://schemas.microsoft.com/office/drawing/2014/main" id="{18494E4A-89C0-066F-CB8F-964FB4148E55}"/>
              </a:ext>
            </a:extLst>
          </p:cNvPr>
          <p:cNvSpPr/>
          <p:nvPr/>
        </p:nvSpPr>
        <p:spPr>
          <a:xfrm rot="10800000">
            <a:off x="7418669" y="5109157"/>
            <a:ext cx="727359" cy="353287"/>
          </a:xfrm>
          <a:custGeom>
            <a:avLst>
              <a:gd name="f0" fmla="val 16354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FFFF00"/>
          </a:solidFill>
          <a:ln w="19046" cap="flat">
            <a:solidFill>
              <a:srgbClr val="405217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6E51A3C-CFEA-E081-9409-3767B1AB80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473" y="6296968"/>
            <a:ext cx="4301594" cy="3074164"/>
          </a:xfrm>
          <a:prstGeom prst="rect">
            <a:avLst/>
          </a:prstGeom>
        </p:spPr>
      </p:pic>
      <p:sp>
        <p:nvSpPr>
          <p:cNvPr id="20" name="Arrow: Bent-Up 19">
            <a:extLst>
              <a:ext uri="{FF2B5EF4-FFF2-40B4-BE49-F238E27FC236}">
                <a16:creationId xmlns:a16="http://schemas.microsoft.com/office/drawing/2014/main" id="{55F521E6-B78C-3972-2148-51B1A9BE121C}"/>
              </a:ext>
            </a:extLst>
          </p:cNvPr>
          <p:cNvSpPr/>
          <p:nvPr/>
        </p:nvSpPr>
        <p:spPr>
          <a:xfrm rot="10800000">
            <a:off x="2286000" y="5225481"/>
            <a:ext cx="1349490" cy="838903"/>
          </a:xfrm>
          <a:prstGeom prst="bentUp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amask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fbaea2a236d87c66f5d8eb7d70bef1f8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33ea760f7bb72414729781f6e1674d0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4A59C207-F25B-49E9-847F-35394A3508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A79189A-B6DD-45DD-AF5D-3D84B50E0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64852F9-9443-4E7B-AA0A-35E223FCA919}">
  <ds:schemaRefs>
    <ds:schemaRef ds:uri="dd86abe3-ec21-467e-8687-9d211c569818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www.w3.org/XML/1998/namespace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89</TotalTime>
  <Words>79</Words>
  <Application>Microsoft Office PowerPoint</Application>
  <PresentationFormat>A3 Paper (297x420 mm)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Bookman Old Style</vt:lpstr>
      <vt:lpstr>Rockwell</vt:lpstr>
      <vt:lpstr>Damask</vt:lpstr>
      <vt:lpstr>Inserting a hyperlink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Andrius Druteika (2430317)</dc:creator>
  <cp:lastModifiedBy>Andrius Druteika (2430317)</cp:lastModifiedBy>
  <cp:revision>2</cp:revision>
  <dcterms:created xsi:type="dcterms:W3CDTF">2025-03-02T16:16:19Z</dcterms:created>
  <dcterms:modified xsi:type="dcterms:W3CDTF">2025-04-06T14:16:42Z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