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Lst>
  <p:notesMasterIdLst>
    <p:notesMasterId r:id="rId49"/>
  </p:notesMasterIdLst>
  <p:sldIdLst>
    <p:sldId id="442" r:id="rId9"/>
    <p:sldId id="294" r:id="rId10"/>
    <p:sldId id="295" r:id="rId11"/>
    <p:sldId id="408" r:id="rId12"/>
    <p:sldId id="409" r:id="rId13"/>
    <p:sldId id="436" r:id="rId14"/>
    <p:sldId id="410" r:id="rId15"/>
    <p:sldId id="411" r:id="rId16"/>
    <p:sldId id="579" r:id="rId17"/>
    <p:sldId id="520" r:id="rId18"/>
    <p:sldId id="532" r:id="rId19"/>
    <p:sldId id="543" r:id="rId20"/>
    <p:sldId id="547" r:id="rId21"/>
    <p:sldId id="548" r:id="rId22"/>
    <p:sldId id="337" r:id="rId23"/>
    <p:sldId id="549" r:id="rId24"/>
    <p:sldId id="550" r:id="rId25"/>
    <p:sldId id="551" r:id="rId26"/>
    <p:sldId id="552" r:id="rId27"/>
    <p:sldId id="553" r:id="rId28"/>
    <p:sldId id="557" r:id="rId29"/>
    <p:sldId id="558" r:id="rId30"/>
    <p:sldId id="560" r:id="rId31"/>
    <p:sldId id="561" r:id="rId32"/>
    <p:sldId id="562" r:id="rId33"/>
    <p:sldId id="563" r:id="rId34"/>
    <p:sldId id="564" r:id="rId35"/>
    <p:sldId id="565" r:id="rId36"/>
    <p:sldId id="566" r:id="rId37"/>
    <p:sldId id="567" r:id="rId38"/>
    <p:sldId id="568" r:id="rId39"/>
    <p:sldId id="569" r:id="rId40"/>
    <p:sldId id="570" r:id="rId41"/>
    <p:sldId id="572" r:id="rId42"/>
    <p:sldId id="573" r:id="rId43"/>
    <p:sldId id="574" r:id="rId44"/>
    <p:sldId id="576" r:id="rId45"/>
    <p:sldId id="578" r:id="rId46"/>
    <p:sldId id="405" r:id="rId47"/>
    <p:sldId id="43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0061" autoAdjust="0"/>
  </p:normalViewPr>
  <p:slideViewPr>
    <p:cSldViewPr snapToGrid="0">
      <p:cViewPr varScale="1">
        <p:scale>
          <a:sx n="71" d="100"/>
          <a:sy n="71" d="100"/>
        </p:scale>
        <p:origin x="84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D4ECD950-CF70-44F3-98BC-63D45DC601F8}"/>
    <pc:docChg chg="modSld">
      <pc:chgData name="Nitheesh Kaliyamurthy" userId="2821ebda-f4ac-4963-9a4e-a836dfc45829" providerId="ADAL" clId="{D4ECD950-CF70-44F3-98BC-63D45DC601F8}" dt="2023-10-08T13:29:58.163" v="23" actId="6549"/>
      <pc:docMkLst>
        <pc:docMk/>
      </pc:docMkLst>
      <pc:sldChg chg="modNotesTx">
        <pc:chgData name="Nitheesh Kaliyamurthy" userId="2821ebda-f4ac-4963-9a4e-a836dfc45829" providerId="ADAL" clId="{D4ECD950-CF70-44F3-98BC-63D45DC601F8}" dt="2023-10-08T13:28:42.112" v="1" actId="6549"/>
        <pc:sldMkLst>
          <pc:docMk/>
          <pc:sldMk cId="590782513" sldId="411"/>
        </pc:sldMkLst>
      </pc:sldChg>
      <pc:sldChg chg="modNotesTx">
        <pc:chgData name="Nitheesh Kaliyamurthy" userId="2821ebda-f4ac-4963-9a4e-a836dfc45829" providerId="ADAL" clId="{D4ECD950-CF70-44F3-98BC-63D45DC601F8}" dt="2023-10-08T13:28:33.648" v="0" actId="6549"/>
        <pc:sldMkLst>
          <pc:docMk/>
          <pc:sldMk cId="3922972695" sldId="436"/>
        </pc:sldMkLst>
      </pc:sldChg>
      <pc:sldChg chg="modNotesTx">
        <pc:chgData name="Nitheesh Kaliyamurthy" userId="2821ebda-f4ac-4963-9a4e-a836dfc45829" providerId="ADAL" clId="{D4ECD950-CF70-44F3-98BC-63D45DC601F8}" dt="2023-10-08T13:28:48.463" v="3" actId="6549"/>
        <pc:sldMkLst>
          <pc:docMk/>
          <pc:sldMk cId="3207628674" sldId="520"/>
        </pc:sldMkLst>
      </pc:sldChg>
      <pc:sldChg chg="modNotesTx">
        <pc:chgData name="Nitheesh Kaliyamurthy" userId="2821ebda-f4ac-4963-9a4e-a836dfc45829" providerId="ADAL" clId="{D4ECD950-CF70-44F3-98BC-63D45DC601F8}" dt="2023-10-08T13:28:52.007" v="4" actId="6549"/>
        <pc:sldMkLst>
          <pc:docMk/>
          <pc:sldMk cId="3996290622" sldId="532"/>
        </pc:sldMkLst>
      </pc:sldChg>
      <pc:sldChg chg="modNotesTx">
        <pc:chgData name="Nitheesh Kaliyamurthy" userId="2821ebda-f4ac-4963-9a4e-a836dfc45829" providerId="ADAL" clId="{D4ECD950-CF70-44F3-98BC-63D45DC601F8}" dt="2023-10-08T13:28:55.999" v="5" actId="6549"/>
        <pc:sldMkLst>
          <pc:docMk/>
          <pc:sldMk cId="333958251" sldId="543"/>
        </pc:sldMkLst>
      </pc:sldChg>
      <pc:sldChg chg="modNotesTx">
        <pc:chgData name="Nitheesh Kaliyamurthy" userId="2821ebda-f4ac-4963-9a4e-a836dfc45829" providerId="ADAL" clId="{D4ECD950-CF70-44F3-98BC-63D45DC601F8}" dt="2023-10-08T13:29:03.523" v="6" actId="6549"/>
        <pc:sldMkLst>
          <pc:docMk/>
          <pc:sldMk cId="4095377630" sldId="550"/>
        </pc:sldMkLst>
      </pc:sldChg>
      <pc:sldChg chg="modNotesTx">
        <pc:chgData name="Nitheesh Kaliyamurthy" userId="2821ebda-f4ac-4963-9a4e-a836dfc45829" providerId="ADAL" clId="{D4ECD950-CF70-44F3-98BC-63D45DC601F8}" dt="2023-10-08T13:29:07.708" v="7" actId="6549"/>
        <pc:sldMkLst>
          <pc:docMk/>
          <pc:sldMk cId="2047807710" sldId="551"/>
        </pc:sldMkLst>
      </pc:sldChg>
      <pc:sldChg chg="modNotesTx">
        <pc:chgData name="Nitheesh Kaliyamurthy" userId="2821ebda-f4ac-4963-9a4e-a836dfc45829" providerId="ADAL" clId="{D4ECD950-CF70-44F3-98BC-63D45DC601F8}" dt="2023-10-08T13:29:11.516" v="8" actId="6549"/>
        <pc:sldMkLst>
          <pc:docMk/>
          <pc:sldMk cId="1269072086" sldId="552"/>
        </pc:sldMkLst>
      </pc:sldChg>
      <pc:sldChg chg="modNotesTx">
        <pc:chgData name="Nitheesh Kaliyamurthy" userId="2821ebda-f4ac-4963-9a4e-a836dfc45829" providerId="ADAL" clId="{D4ECD950-CF70-44F3-98BC-63D45DC601F8}" dt="2023-10-08T13:29:14.332" v="9" actId="6549"/>
        <pc:sldMkLst>
          <pc:docMk/>
          <pc:sldMk cId="3486973849" sldId="553"/>
        </pc:sldMkLst>
      </pc:sldChg>
      <pc:sldChg chg="modNotesTx">
        <pc:chgData name="Nitheesh Kaliyamurthy" userId="2821ebda-f4ac-4963-9a4e-a836dfc45829" providerId="ADAL" clId="{D4ECD950-CF70-44F3-98BC-63D45DC601F8}" dt="2023-10-08T13:29:17.021" v="10" actId="6549"/>
        <pc:sldMkLst>
          <pc:docMk/>
          <pc:sldMk cId="1551358064" sldId="557"/>
        </pc:sldMkLst>
      </pc:sldChg>
      <pc:sldChg chg="modNotesTx">
        <pc:chgData name="Nitheesh Kaliyamurthy" userId="2821ebda-f4ac-4963-9a4e-a836dfc45829" providerId="ADAL" clId="{D4ECD950-CF70-44F3-98BC-63D45DC601F8}" dt="2023-10-08T13:29:19.693" v="11" actId="6549"/>
        <pc:sldMkLst>
          <pc:docMk/>
          <pc:sldMk cId="3489023020" sldId="558"/>
        </pc:sldMkLst>
      </pc:sldChg>
      <pc:sldChg chg="modNotesTx">
        <pc:chgData name="Nitheesh Kaliyamurthy" userId="2821ebda-f4ac-4963-9a4e-a836dfc45829" providerId="ADAL" clId="{D4ECD950-CF70-44F3-98BC-63D45DC601F8}" dt="2023-10-08T13:29:22.398" v="12" actId="6549"/>
        <pc:sldMkLst>
          <pc:docMk/>
          <pc:sldMk cId="3590652608" sldId="560"/>
        </pc:sldMkLst>
      </pc:sldChg>
      <pc:sldChg chg="modNotesTx">
        <pc:chgData name="Nitheesh Kaliyamurthy" userId="2821ebda-f4ac-4963-9a4e-a836dfc45829" providerId="ADAL" clId="{D4ECD950-CF70-44F3-98BC-63D45DC601F8}" dt="2023-10-08T13:29:25.096" v="13" actId="6549"/>
        <pc:sldMkLst>
          <pc:docMk/>
          <pc:sldMk cId="968235868" sldId="561"/>
        </pc:sldMkLst>
      </pc:sldChg>
      <pc:sldChg chg="modNotesTx">
        <pc:chgData name="Nitheesh Kaliyamurthy" userId="2821ebda-f4ac-4963-9a4e-a836dfc45829" providerId="ADAL" clId="{D4ECD950-CF70-44F3-98BC-63D45DC601F8}" dt="2023-10-08T13:29:27.764" v="14" actId="6549"/>
        <pc:sldMkLst>
          <pc:docMk/>
          <pc:sldMk cId="3557396785" sldId="562"/>
        </pc:sldMkLst>
      </pc:sldChg>
      <pc:sldChg chg="modNotesTx">
        <pc:chgData name="Nitheesh Kaliyamurthy" userId="2821ebda-f4ac-4963-9a4e-a836dfc45829" providerId="ADAL" clId="{D4ECD950-CF70-44F3-98BC-63D45DC601F8}" dt="2023-10-08T13:29:30.233" v="15" actId="6549"/>
        <pc:sldMkLst>
          <pc:docMk/>
          <pc:sldMk cId="574095727" sldId="563"/>
        </pc:sldMkLst>
      </pc:sldChg>
      <pc:sldChg chg="modNotesTx">
        <pc:chgData name="Nitheesh Kaliyamurthy" userId="2821ebda-f4ac-4963-9a4e-a836dfc45829" providerId="ADAL" clId="{D4ECD950-CF70-44F3-98BC-63D45DC601F8}" dt="2023-10-08T13:29:32.871" v="16" actId="6549"/>
        <pc:sldMkLst>
          <pc:docMk/>
          <pc:sldMk cId="1835389504" sldId="564"/>
        </pc:sldMkLst>
      </pc:sldChg>
      <pc:sldChg chg="modNotesTx">
        <pc:chgData name="Nitheesh Kaliyamurthy" userId="2821ebda-f4ac-4963-9a4e-a836dfc45829" providerId="ADAL" clId="{D4ECD950-CF70-44F3-98BC-63D45DC601F8}" dt="2023-10-08T13:29:35.710" v="17" actId="6549"/>
        <pc:sldMkLst>
          <pc:docMk/>
          <pc:sldMk cId="2065169059" sldId="565"/>
        </pc:sldMkLst>
      </pc:sldChg>
      <pc:sldChg chg="modNotesTx">
        <pc:chgData name="Nitheesh Kaliyamurthy" userId="2821ebda-f4ac-4963-9a4e-a836dfc45829" providerId="ADAL" clId="{D4ECD950-CF70-44F3-98BC-63D45DC601F8}" dt="2023-10-08T13:29:39.682" v="18" actId="6549"/>
        <pc:sldMkLst>
          <pc:docMk/>
          <pc:sldMk cId="3107949534" sldId="567"/>
        </pc:sldMkLst>
      </pc:sldChg>
      <pc:sldChg chg="modNotesTx">
        <pc:chgData name="Nitheesh Kaliyamurthy" userId="2821ebda-f4ac-4963-9a4e-a836dfc45829" providerId="ADAL" clId="{D4ECD950-CF70-44F3-98BC-63D45DC601F8}" dt="2023-10-08T13:29:43.384" v="19" actId="6549"/>
        <pc:sldMkLst>
          <pc:docMk/>
          <pc:sldMk cId="2046375180" sldId="569"/>
        </pc:sldMkLst>
      </pc:sldChg>
      <pc:sldChg chg="modNotesTx">
        <pc:chgData name="Nitheesh Kaliyamurthy" userId="2821ebda-f4ac-4963-9a4e-a836dfc45829" providerId="ADAL" clId="{D4ECD950-CF70-44F3-98BC-63D45DC601F8}" dt="2023-10-08T13:29:46.140" v="20" actId="6549"/>
        <pc:sldMkLst>
          <pc:docMk/>
          <pc:sldMk cId="3057655278" sldId="570"/>
        </pc:sldMkLst>
      </pc:sldChg>
      <pc:sldChg chg="modNotesTx">
        <pc:chgData name="Nitheesh Kaliyamurthy" userId="2821ebda-f4ac-4963-9a4e-a836dfc45829" providerId="ADAL" clId="{D4ECD950-CF70-44F3-98BC-63D45DC601F8}" dt="2023-10-08T13:29:50.704" v="21" actId="6549"/>
        <pc:sldMkLst>
          <pc:docMk/>
          <pc:sldMk cId="3017203567" sldId="573"/>
        </pc:sldMkLst>
      </pc:sldChg>
      <pc:sldChg chg="modNotesTx">
        <pc:chgData name="Nitheesh Kaliyamurthy" userId="2821ebda-f4ac-4963-9a4e-a836dfc45829" providerId="ADAL" clId="{D4ECD950-CF70-44F3-98BC-63D45DC601F8}" dt="2023-10-08T13:29:53.695" v="22" actId="6549"/>
        <pc:sldMkLst>
          <pc:docMk/>
          <pc:sldMk cId="3206646266" sldId="574"/>
        </pc:sldMkLst>
      </pc:sldChg>
      <pc:sldChg chg="modNotesTx">
        <pc:chgData name="Nitheesh Kaliyamurthy" userId="2821ebda-f4ac-4963-9a4e-a836dfc45829" providerId="ADAL" clId="{D4ECD950-CF70-44F3-98BC-63D45DC601F8}" dt="2023-10-08T13:29:58.163" v="23" actId="6549"/>
        <pc:sldMkLst>
          <pc:docMk/>
          <pc:sldMk cId="2894049770" sldId="578"/>
        </pc:sldMkLst>
      </pc:sldChg>
      <pc:sldChg chg="modNotesTx">
        <pc:chgData name="Nitheesh Kaliyamurthy" userId="2821ebda-f4ac-4963-9a4e-a836dfc45829" providerId="ADAL" clId="{D4ECD950-CF70-44F3-98BC-63D45DC601F8}" dt="2023-10-08T13:28:45.417" v="2" actId="6549"/>
        <pc:sldMkLst>
          <pc:docMk/>
          <pc:sldMk cId="4007558400" sldId="57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10.xml.rels><?xml version="1.0" encoding="UTF-8" standalone="yes"?>
<Relationships xmlns="http://schemas.openxmlformats.org/package/2006/relationships"><Relationship Id="rId8" Type="http://schemas.openxmlformats.org/officeDocument/2006/relationships/slide" Target="../slides/slide29.xml"/><Relationship Id="rId3" Type="http://schemas.openxmlformats.org/officeDocument/2006/relationships/slide" Target="../slides/slide24.xml"/><Relationship Id="rId7" Type="http://schemas.openxmlformats.org/officeDocument/2006/relationships/slide" Target="../slides/slide28.xml"/><Relationship Id="rId2" Type="http://schemas.openxmlformats.org/officeDocument/2006/relationships/slide" Target="../slides/slide23.xml"/><Relationship Id="rId1" Type="http://schemas.openxmlformats.org/officeDocument/2006/relationships/slide" Target="../slides/slide22.xml"/><Relationship Id="rId6" Type="http://schemas.openxmlformats.org/officeDocument/2006/relationships/slide" Target="../slides/slide25.xml"/><Relationship Id="rId5" Type="http://schemas.openxmlformats.org/officeDocument/2006/relationships/slide" Target="../slides/slide26.xml"/><Relationship Id="rId4" Type="http://schemas.openxmlformats.org/officeDocument/2006/relationships/slide" Target="../slides/slide27.xml"/></Relationships>
</file>

<file path=ppt/diagrams/_rels/data1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svg"/><Relationship Id="rId1" Type="http://schemas.openxmlformats.org/officeDocument/2006/relationships/image" Target="../media/image110.png"/><Relationship Id="rId4" Type="http://schemas.openxmlformats.org/officeDocument/2006/relationships/image" Target="../media/image1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svg"/><Relationship Id="rId1" Type="http://schemas.openxmlformats.org/officeDocument/2006/relationships/image" Target="../media/image110.png"/><Relationship Id="rId4" Type="http://schemas.openxmlformats.org/officeDocument/2006/relationships/image" Target="../media/image1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D7C3BE-136A-4DD0-9512-8FB6F7CE3FD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8764429-3220-4153-8A3A-F6373E65C7B8}">
      <dgm:prSet custT="1"/>
      <dgm:spPr/>
      <dgm:t>
        <a:bodyPr/>
        <a:lstStyle/>
        <a:p>
          <a:pPr>
            <a:lnSpc>
              <a:spcPct val="100000"/>
            </a:lnSpc>
            <a:defRPr cap="all"/>
          </a:pPr>
          <a:r>
            <a:rPr lang="en-US" sz="1400" i="1" dirty="0"/>
            <a:t>Footprinting is the initial stage of an attack on Information Systems.</a:t>
          </a:r>
          <a:endParaRPr lang="en-US" sz="1400" dirty="0"/>
        </a:p>
      </dgm:t>
    </dgm:pt>
    <dgm:pt modelId="{42C9B922-AE72-4B8E-AB84-77EE836AC167}" type="parTrans" cxnId="{D3F68DD9-FFAC-4F9C-A8B0-3417C4552E3E}">
      <dgm:prSet/>
      <dgm:spPr/>
      <dgm:t>
        <a:bodyPr/>
        <a:lstStyle/>
        <a:p>
          <a:endParaRPr lang="en-US"/>
        </a:p>
      </dgm:t>
    </dgm:pt>
    <dgm:pt modelId="{E86C95E2-4E6D-4B44-865F-1EA5B47FE3D5}" type="sibTrans" cxnId="{D3F68DD9-FFAC-4F9C-A8B0-3417C4552E3E}">
      <dgm:prSet/>
      <dgm:spPr/>
      <dgm:t>
        <a:bodyPr/>
        <a:lstStyle/>
        <a:p>
          <a:endParaRPr lang="en-US"/>
        </a:p>
      </dgm:t>
    </dgm:pt>
    <dgm:pt modelId="{6185AE04-588E-4C49-808D-0CDBFA03D2C2}">
      <dgm:prSet custT="1"/>
      <dgm:spPr/>
      <dgm:t>
        <a:bodyPr/>
        <a:lstStyle/>
        <a:p>
          <a:pPr>
            <a:lnSpc>
              <a:spcPct val="100000"/>
            </a:lnSpc>
            <a:defRPr cap="all"/>
          </a:pPr>
          <a:r>
            <a:rPr lang="en-US" sz="1400" i="1" dirty="0"/>
            <a:t>Precisely, as an attacker, you collect relevant information about the target network.</a:t>
          </a:r>
          <a:endParaRPr lang="en-US" sz="1400" dirty="0"/>
        </a:p>
      </dgm:t>
    </dgm:pt>
    <dgm:pt modelId="{6139E04F-CDB7-4462-A3BE-BEE7157BC443}" type="parTrans" cxnId="{8B75EDCB-AA68-4FF3-92C8-98D9B0BB7034}">
      <dgm:prSet/>
      <dgm:spPr/>
      <dgm:t>
        <a:bodyPr/>
        <a:lstStyle/>
        <a:p>
          <a:endParaRPr lang="en-US"/>
        </a:p>
      </dgm:t>
    </dgm:pt>
    <dgm:pt modelId="{C4714766-5934-4758-B067-3D59807014FE}" type="sibTrans" cxnId="{8B75EDCB-AA68-4FF3-92C8-98D9B0BB7034}">
      <dgm:prSet/>
      <dgm:spPr/>
      <dgm:t>
        <a:bodyPr/>
        <a:lstStyle/>
        <a:p>
          <a:endParaRPr lang="en-US"/>
        </a:p>
      </dgm:t>
    </dgm:pt>
    <dgm:pt modelId="{637FE1D0-7914-4D4E-9B3B-5B4D3ED0BCD2}">
      <dgm:prSet custT="1"/>
      <dgm:spPr/>
      <dgm:t>
        <a:bodyPr/>
        <a:lstStyle/>
        <a:p>
          <a:pPr>
            <a:lnSpc>
              <a:spcPct val="100000"/>
            </a:lnSpc>
            <a:defRPr cap="all"/>
          </a:pPr>
          <a:r>
            <a:rPr lang="en-US" sz="1400" i="1" dirty="0"/>
            <a:t>Using the gathered information, various ways to intrude the system will be identified. </a:t>
          </a:r>
          <a:endParaRPr lang="en-US" sz="1400" dirty="0"/>
        </a:p>
      </dgm:t>
    </dgm:pt>
    <dgm:pt modelId="{BC36925D-434C-48DE-9445-4C73C2DD8EC0}" type="parTrans" cxnId="{99B039D9-AF36-4A4F-94CE-B13462F65008}">
      <dgm:prSet/>
      <dgm:spPr/>
      <dgm:t>
        <a:bodyPr/>
        <a:lstStyle/>
        <a:p>
          <a:endParaRPr lang="en-US"/>
        </a:p>
      </dgm:t>
    </dgm:pt>
    <dgm:pt modelId="{5B0BE6DA-E684-44E0-9F1B-2A22240B49F6}" type="sibTrans" cxnId="{99B039D9-AF36-4A4F-94CE-B13462F65008}">
      <dgm:prSet/>
      <dgm:spPr/>
      <dgm:t>
        <a:bodyPr/>
        <a:lstStyle/>
        <a:p>
          <a:endParaRPr lang="en-US"/>
        </a:p>
      </dgm:t>
    </dgm:pt>
    <dgm:pt modelId="{E961A0FB-70C5-459A-8B11-90EB54128E3A}" type="pres">
      <dgm:prSet presAssocID="{43D7C3BE-136A-4DD0-9512-8FB6F7CE3FD9}" presName="root" presStyleCnt="0">
        <dgm:presLayoutVars>
          <dgm:dir/>
          <dgm:resizeHandles val="exact"/>
        </dgm:presLayoutVars>
      </dgm:prSet>
      <dgm:spPr/>
    </dgm:pt>
    <dgm:pt modelId="{E860D839-FC21-4A93-9031-41C4A351B9F4}" type="pres">
      <dgm:prSet presAssocID="{78764429-3220-4153-8A3A-F6373E65C7B8}" presName="compNode" presStyleCnt="0"/>
      <dgm:spPr/>
    </dgm:pt>
    <dgm:pt modelId="{E5115904-786F-4D84-AC5C-5383A1B17601}" type="pres">
      <dgm:prSet presAssocID="{78764429-3220-4153-8A3A-F6373E65C7B8}" presName="iconBgRect" presStyleLbl="bgShp" presStyleIdx="0" presStyleCnt="3"/>
      <dgm:spPr/>
    </dgm:pt>
    <dgm:pt modelId="{35D971DA-2BD7-44B1-BFB4-4878C796B76E}" type="pres">
      <dgm:prSet presAssocID="{78764429-3220-4153-8A3A-F6373E65C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connected"/>
        </a:ext>
      </dgm:extLst>
    </dgm:pt>
    <dgm:pt modelId="{412C1DD9-B5C4-4F50-9FA7-FC75BA1B102A}" type="pres">
      <dgm:prSet presAssocID="{78764429-3220-4153-8A3A-F6373E65C7B8}" presName="spaceRect" presStyleCnt="0"/>
      <dgm:spPr/>
    </dgm:pt>
    <dgm:pt modelId="{D1130591-BAB3-485A-8D15-7E8886D67607}" type="pres">
      <dgm:prSet presAssocID="{78764429-3220-4153-8A3A-F6373E65C7B8}" presName="textRect" presStyleLbl="revTx" presStyleIdx="0" presStyleCnt="3" custScaleX="126542" custScaleY="178549">
        <dgm:presLayoutVars>
          <dgm:chMax val="1"/>
          <dgm:chPref val="1"/>
        </dgm:presLayoutVars>
      </dgm:prSet>
      <dgm:spPr/>
    </dgm:pt>
    <dgm:pt modelId="{23BA808A-5825-48E6-B327-AB75FC3D3023}" type="pres">
      <dgm:prSet presAssocID="{E86C95E2-4E6D-4B44-865F-1EA5B47FE3D5}" presName="sibTrans" presStyleCnt="0"/>
      <dgm:spPr/>
    </dgm:pt>
    <dgm:pt modelId="{49C45AF1-8074-4083-9F5C-860707306E4C}" type="pres">
      <dgm:prSet presAssocID="{6185AE04-588E-4C49-808D-0CDBFA03D2C2}" presName="compNode" presStyleCnt="0"/>
      <dgm:spPr/>
    </dgm:pt>
    <dgm:pt modelId="{47D5140E-5756-441D-A2B2-347E029025DF}" type="pres">
      <dgm:prSet presAssocID="{6185AE04-588E-4C49-808D-0CDBFA03D2C2}" presName="iconBgRect" presStyleLbl="bgShp" presStyleIdx="1" presStyleCnt="3"/>
      <dgm:spPr/>
    </dgm:pt>
    <dgm:pt modelId="{3E2B5CCB-9912-4881-B1DB-2CEEC4609001}" type="pres">
      <dgm:prSet presAssocID="{6185AE04-588E-4C49-808D-0CDBFA03D2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rver"/>
        </a:ext>
      </dgm:extLst>
    </dgm:pt>
    <dgm:pt modelId="{33586837-A14B-43F1-B62F-5D0DE5D7C082}" type="pres">
      <dgm:prSet presAssocID="{6185AE04-588E-4C49-808D-0CDBFA03D2C2}" presName="spaceRect" presStyleCnt="0"/>
      <dgm:spPr/>
    </dgm:pt>
    <dgm:pt modelId="{4C5DA341-1F19-49A8-8DFF-5AB72BF7D1CF}" type="pres">
      <dgm:prSet presAssocID="{6185AE04-588E-4C49-808D-0CDBFA03D2C2}" presName="textRect" presStyleLbl="revTx" presStyleIdx="1" presStyleCnt="3" custScaleX="145242" custScaleY="161063">
        <dgm:presLayoutVars>
          <dgm:chMax val="1"/>
          <dgm:chPref val="1"/>
        </dgm:presLayoutVars>
      </dgm:prSet>
      <dgm:spPr/>
    </dgm:pt>
    <dgm:pt modelId="{BDC09DB4-3E4D-4837-8212-087A32D242FF}" type="pres">
      <dgm:prSet presAssocID="{C4714766-5934-4758-B067-3D59807014FE}" presName="sibTrans" presStyleCnt="0"/>
      <dgm:spPr/>
    </dgm:pt>
    <dgm:pt modelId="{406F27AC-3AF1-4576-BC8D-B5D38F71CCA4}" type="pres">
      <dgm:prSet presAssocID="{637FE1D0-7914-4D4E-9B3B-5B4D3ED0BCD2}" presName="compNode" presStyleCnt="0"/>
      <dgm:spPr/>
    </dgm:pt>
    <dgm:pt modelId="{C79C81F8-9D7A-46A3-B6AF-D02565837E59}" type="pres">
      <dgm:prSet presAssocID="{637FE1D0-7914-4D4E-9B3B-5B4D3ED0BCD2}" presName="iconBgRect" presStyleLbl="bgShp" presStyleIdx="2" presStyleCnt="3"/>
      <dgm:spPr/>
    </dgm:pt>
    <dgm:pt modelId="{435B1396-C4D4-4417-8A94-7BE647FBAB86}" type="pres">
      <dgm:prSet presAssocID="{637FE1D0-7914-4D4E-9B3B-5B4D3ED0BC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1D7DF472-D608-472E-8AA0-7EE828D23832}" type="pres">
      <dgm:prSet presAssocID="{637FE1D0-7914-4D4E-9B3B-5B4D3ED0BCD2}" presName="spaceRect" presStyleCnt="0"/>
      <dgm:spPr/>
    </dgm:pt>
    <dgm:pt modelId="{16D3A5A7-70FB-4C82-B0A8-BC1464F187ED}" type="pres">
      <dgm:prSet presAssocID="{637FE1D0-7914-4D4E-9B3B-5B4D3ED0BCD2}" presName="textRect" presStyleLbl="revTx" presStyleIdx="2" presStyleCnt="3" custScaleX="152114" custScaleY="163121">
        <dgm:presLayoutVars>
          <dgm:chMax val="1"/>
          <dgm:chPref val="1"/>
        </dgm:presLayoutVars>
      </dgm:prSet>
      <dgm:spPr/>
    </dgm:pt>
  </dgm:ptLst>
  <dgm:cxnLst>
    <dgm:cxn modelId="{9A259833-AC2C-4DE2-B948-C32BC994FD0A}" type="presOf" srcId="{6185AE04-588E-4C49-808D-0CDBFA03D2C2}" destId="{4C5DA341-1F19-49A8-8DFF-5AB72BF7D1CF}" srcOrd="0" destOrd="0" presId="urn:microsoft.com/office/officeart/2018/5/layout/IconCircleLabelList"/>
    <dgm:cxn modelId="{FA0D689A-05D5-4FCD-BF53-C2433948360F}" type="presOf" srcId="{637FE1D0-7914-4D4E-9B3B-5B4D3ED0BCD2}" destId="{16D3A5A7-70FB-4C82-B0A8-BC1464F187ED}" srcOrd="0" destOrd="0" presId="urn:microsoft.com/office/officeart/2018/5/layout/IconCircleLabelList"/>
    <dgm:cxn modelId="{A93BADAF-B139-46B2-AD41-5D13428C85FB}" type="presOf" srcId="{43D7C3BE-136A-4DD0-9512-8FB6F7CE3FD9}" destId="{E961A0FB-70C5-459A-8B11-90EB54128E3A}" srcOrd="0" destOrd="0" presId="urn:microsoft.com/office/officeart/2018/5/layout/IconCircleLabelList"/>
    <dgm:cxn modelId="{8B75EDCB-AA68-4FF3-92C8-98D9B0BB7034}" srcId="{43D7C3BE-136A-4DD0-9512-8FB6F7CE3FD9}" destId="{6185AE04-588E-4C49-808D-0CDBFA03D2C2}" srcOrd="1" destOrd="0" parTransId="{6139E04F-CDB7-4462-A3BE-BEE7157BC443}" sibTransId="{C4714766-5934-4758-B067-3D59807014FE}"/>
    <dgm:cxn modelId="{A1EC3CCF-FD11-44C7-8EBC-160B5C8B32B0}" type="presOf" srcId="{78764429-3220-4153-8A3A-F6373E65C7B8}" destId="{D1130591-BAB3-485A-8D15-7E8886D67607}" srcOrd="0" destOrd="0" presId="urn:microsoft.com/office/officeart/2018/5/layout/IconCircleLabelList"/>
    <dgm:cxn modelId="{99B039D9-AF36-4A4F-94CE-B13462F65008}" srcId="{43D7C3BE-136A-4DD0-9512-8FB6F7CE3FD9}" destId="{637FE1D0-7914-4D4E-9B3B-5B4D3ED0BCD2}" srcOrd="2" destOrd="0" parTransId="{BC36925D-434C-48DE-9445-4C73C2DD8EC0}" sibTransId="{5B0BE6DA-E684-44E0-9F1B-2A22240B49F6}"/>
    <dgm:cxn modelId="{D3F68DD9-FFAC-4F9C-A8B0-3417C4552E3E}" srcId="{43D7C3BE-136A-4DD0-9512-8FB6F7CE3FD9}" destId="{78764429-3220-4153-8A3A-F6373E65C7B8}" srcOrd="0" destOrd="0" parTransId="{42C9B922-AE72-4B8E-AB84-77EE836AC167}" sibTransId="{E86C95E2-4E6D-4B44-865F-1EA5B47FE3D5}"/>
    <dgm:cxn modelId="{8FF89B29-167B-4CAA-8EB9-EBDEED72DCE2}" type="presParOf" srcId="{E961A0FB-70C5-459A-8B11-90EB54128E3A}" destId="{E860D839-FC21-4A93-9031-41C4A351B9F4}" srcOrd="0" destOrd="0" presId="urn:microsoft.com/office/officeart/2018/5/layout/IconCircleLabelList"/>
    <dgm:cxn modelId="{116430E2-56CA-46BD-88BF-AB1EB06CE497}" type="presParOf" srcId="{E860D839-FC21-4A93-9031-41C4A351B9F4}" destId="{E5115904-786F-4D84-AC5C-5383A1B17601}" srcOrd="0" destOrd="0" presId="urn:microsoft.com/office/officeart/2018/5/layout/IconCircleLabelList"/>
    <dgm:cxn modelId="{AAA6D63F-C195-4EE6-B223-C42B578AEADB}" type="presParOf" srcId="{E860D839-FC21-4A93-9031-41C4A351B9F4}" destId="{35D971DA-2BD7-44B1-BFB4-4878C796B76E}" srcOrd="1" destOrd="0" presId="urn:microsoft.com/office/officeart/2018/5/layout/IconCircleLabelList"/>
    <dgm:cxn modelId="{FF324C85-9DD9-49EA-B296-953053608449}" type="presParOf" srcId="{E860D839-FC21-4A93-9031-41C4A351B9F4}" destId="{412C1DD9-B5C4-4F50-9FA7-FC75BA1B102A}" srcOrd="2" destOrd="0" presId="urn:microsoft.com/office/officeart/2018/5/layout/IconCircleLabelList"/>
    <dgm:cxn modelId="{5F708418-0FD1-457E-824B-553155E30D53}" type="presParOf" srcId="{E860D839-FC21-4A93-9031-41C4A351B9F4}" destId="{D1130591-BAB3-485A-8D15-7E8886D67607}" srcOrd="3" destOrd="0" presId="urn:microsoft.com/office/officeart/2018/5/layout/IconCircleLabelList"/>
    <dgm:cxn modelId="{638DC035-214C-4D66-B346-FBCC31E68709}" type="presParOf" srcId="{E961A0FB-70C5-459A-8B11-90EB54128E3A}" destId="{23BA808A-5825-48E6-B327-AB75FC3D3023}" srcOrd="1" destOrd="0" presId="urn:microsoft.com/office/officeart/2018/5/layout/IconCircleLabelList"/>
    <dgm:cxn modelId="{EF5E5510-BE34-45F5-83DB-58DCF31249F5}" type="presParOf" srcId="{E961A0FB-70C5-459A-8B11-90EB54128E3A}" destId="{49C45AF1-8074-4083-9F5C-860707306E4C}" srcOrd="2" destOrd="0" presId="urn:microsoft.com/office/officeart/2018/5/layout/IconCircleLabelList"/>
    <dgm:cxn modelId="{EC58A71B-4A30-4B46-8544-422E24A34566}" type="presParOf" srcId="{49C45AF1-8074-4083-9F5C-860707306E4C}" destId="{47D5140E-5756-441D-A2B2-347E029025DF}" srcOrd="0" destOrd="0" presId="urn:microsoft.com/office/officeart/2018/5/layout/IconCircleLabelList"/>
    <dgm:cxn modelId="{60D21246-C150-46CB-82F8-46DDD5165090}" type="presParOf" srcId="{49C45AF1-8074-4083-9F5C-860707306E4C}" destId="{3E2B5CCB-9912-4881-B1DB-2CEEC4609001}" srcOrd="1" destOrd="0" presId="urn:microsoft.com/office/officeart/2018/5/layout/IconCircleLabelList"/>
    <dgm:cxn modelId="{48676FED-BE58-41BE-817E-A66EA5CCCA30}" type="presParOf" srcId="{49C45AF1-8074-4083-9F5C-860707306E4C}" destId="{33586837-A14B-43F1-B62F-5D0DE5D7C082}" srcOrd="2" destOrd="0" presId="urn:microsoft.com/office/officeart/2018/5/layout/IconCircleLabelList"/>
    <dgm:cxn modelId="{A9741C41-7436-4AD0-9BFA-4F1D5302248D}" type="presParOf" srcId="{49C45AF1-8074-4083-9F5C-860707306E4C}" destId="{4C5DA341-1F19-49A8-8DFF-5AB72BF7D1CF}" srcOrd="3" destOrd="0" presId="urn:microsoft.com/office/officeart/2018/5/layout/IconCircleLabelList"/>
    <dgm:cxn modelId="{E832C253-647E-49EC-858A-FA1ECFE6D7D0}" type="presParOf" srcId="{E961A0FB-70C5-459A-8B11-90EB54128E3A}" destId="{BDC09DB4-3E4D-4837-8212-087A32D242FF}" srcOrd="3" destOrd="0" presId="urn:microsoft.com/office/officeart/2018/5/layout/IconCircleLabelList"/>
    <dgm:cxn modelId="{4BA1D4F3-86E8-4824-9BE9-27A175A51ED4}" type="presParOf" srcId="{E961A0FB-70C5-459A-8B11-90EB54128E3A}" destId="{406F27AC-3AF1-4576-BC8D-B5D38F71CCA4}" srcOrd="4" destOrd="0" presId="urn:microsoft.com/office/officeart/2018/5/layout/IconCircleLabelList"/>
    <dgm:cxn modelId="{C9709C69-893F-491F-B090-998B3A5C77F7}" type="presParOf" srcId="{406F27AC-3AF1-4576-BC8D-B5D38F71CCA4}" destId="{C79C81F8-9D7A-46A3-B6AF-D02565837E59}" srcOrd="0" destOrd="0" presId="urn:microsoft.com/office/officeart/2018/5/layout/IconCircleLabelList"/>
    <dgm:cxn modelId="{2FF174FE-79F9-4B79-9DE6-BC6D2D755CDB}" type="presParOf" srcId="{406F27AC-3AF1-4576-BC8D-B5D38F71CCA4}" destId="{435B1396-C4D4-4417-8A94-7BE647FBAB86}" srcOrd="1" destOrd="0" presId="urn:microsoft.com/office/officeart/2018/5/layout/IconCircleLabelList"/>
    <dgm:cxn modelId="{C4D4F420-A2E1-43C9-9E8E-95378AC29075}" type="presParOf" srcId="{406F27AC-3AF1-4576-BC8D-B5D38F71CCA4}" destId="{1D7DF472-D608-472E-8AA0-7EE828D23832}" srcOrd="2" destOrd="0" presId="urn:microsoft.com/office/officeart/2018/5/layout/IconCircleLabelList"/>
    <dgm:cxn modelId="{D1FB1346-6476-4D06-B256-12FF3BB2F1A4}" type="presParOf" srcId="{406F27AC-3AF1-4576-BC8D-B5D38F71CCA4}" destId="{16D3A5A7-70FB-4C82-B0A8-BC1464F187E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1B608-EFB8-4BF5-B466-08884053522E}" type="doc">
      <dgm:prSet loTypeId="urn:microsoft.com/office/officeart/2005/8/layout/vList6" loCatId="process" qsTypeId="urn:microsoft.com/office/officeart/2005/8/quickstyle/simple1" qsCatId="simple" csTypeId="urn:microsoft.com/office/officeart/2005/8/colors/accent1_2" csCatId="accent1" phldr="1"/>
      <dgm:spPr/>
    </dgm:pt>
    <dgm:pt modelId="{8C528DBC-3906-47B7-8D11-4E5B6A4E6C07}">
      <dgm:prSet phldr="0" custT="1"/>
      <dgm:spPr/>
      <dgm:t>
        <a:bodyPr/>
        <a:lstStyle/>
        <a:p>
          <a:pPr algn="l" rtl="0"/>
          <a:r>
            <a:rPr lang="en-US" sz="1800" b="1" dirty="0">
              <a:solidFill>
                <a:schemeClr val="bg1"/>
              </a:solidFill>
              <a:latin typeface="Calibri"/>
              <a:cs typeface="Calibri"/>
            </a:rPr>
            <a:t>Information Gathering</a:t>
          </a:r>
          <a:endParaRPr lang="en-US" sz="1800" b="1" dirty="0">
            <a:solidFill>
              <a:schemeClr val="bg1"/>
            </a:solidFill>
          </a:endParaRPr>
        </a:p>
      </dgm:t>
    </dgm:pt>
    <dgm:pt modelId="{4486BA92-F692-4D05-B6EB-F3CE7E684D4B}" type="parTrans" cxnId="{51F00C20-2BB2-416C-906D-8A205126C514}">
      <dgm:prSet/>
      <dgm:spPr/>
      <dgm:t>
        <a:bodyPr/>
        <a:lstStyle/>
        <a:p>
          <a:endParaRPr lang="en-GB"/>
        </a:p>
      </dgm:t>
    </dgm:pt>
    <dgm:pt modelId="{20E44622-4653-4773-AAEC-FC24957B3135}" type="sibTrans" cxnId="{51F00C20-2BB2-416C-906D-8A205126C514}">
      <dgm:prSet/>
      <dgm:spPr/>
      <dgm:t>
        <a:bodyPr/>
        <a:lstStyle/>
        <a:p>
          <a:endParaRPr lang="en-GB"/>
        </a:p>
      </dgm:t>
    </dgm:pt>
    <dgm:pt modelId="{331A5E05-B18D-4E0C-ABBD-4F92E4428700}">
      <dgm:prSet phldr="0" custT="1"/>
      <dgm:spPr/>
      <dgm:t>
        <a:bodyPr/>
        <a:lstStyle/>
        <a:p>
          <a:pPr algn="l" rtl="0"/>
          <a:r>
            <a:rPr lang="en-US" sz="1800" b="1" dirty="0">
              <a:solidFill>
                <a:schemeClr val="bg1"/>
              </a:solidFill>
              <a:latin typeface="Calibri"/>
              <a:cs typeface="Calibri"/>
            </a:rPr>
            <a:t>Determining network range</a:t>
          </a:r>
          <a:endParaRPr lang="en-US" sz="1800" b="1" dirty="0">
            <a:solidFill>
              <a:schemeClr val="bg1"/>
            </a:solidFill>
          </a:endParaRPr>
        </a:p>
      </dgm:t>
    </dgm:pt>
    <dgm:pt modelId="{FD4120CD-AC70-4B7A-83EA-C3FA3BFBA494}" type="parTrans" cxnId="{FA95AB0D-A4A2-48DB-8FED-5E14BAC5B057}">
      <dgm:prSet/>
      <dgm:spPr/>
      <dgm:t>
        <a:bodyPr/>
        <a:lstStyle/>
        <a:p>
          <a:endParaRPr lang="en-GB"/>
        </a:p>
      </dgm:t>
    </dgm:pt>
    <dgm:pt modelId="{278DDC99-9521-4E3D-8FF4-5D66C212CB09}" type="sibTrans" cxnId="{FA95AB0D-A4A2-48DB-8FED-5E14BAC5B057}">
      <dgm:prSet/>
      <dgm:spPr/>
      <dgm:t>
        <a:bodyPr/>
        <a:lstStyle/>
        <a:p>
          <a:endParaRPr lang="en-GB"/>
        </a:p>
      </dgm:t>
    </dgm:pt>
    <dgm:pt modelId="{51D17911-AC90-4094-9313-C17EA8E13990}">
      <dgm:prSet phldr="0" custT="1"/>
      <dgm:spPr/>
      <dgm:t>
        <a:bodyPr/>
        <a:lstStyle/>
        <a:p>
          <a:pPr algn="l" rtl="0"/>
          <a:r>
            <a:rPr lang="en-US" sz="1800" b="1" dirty="0">
              <a:solidFill>
                <a:schemeClr val="bg1"/>
              </a:solidFill>
              <a:latin typeface="Calibri"/>
              <a:cs typeface="Calibri"/>
            </a:rPr>
            <a:t>Identify Active Machines</a:t>
          </a:r>
          <a:endParaRPr lang="en-US" sz="1800" b="1" dirty="0">
            <a:solidFill>
              <a:schemeClr val="bg1"/>
            </a:solidFill>
          </a:endParaRPr>
        </a:p>
      </dgm:t>
    </dgm:pt>
    <dgm:pt modelId="{1A94BD3E-664D-41AF-B9B1-2A18F0F5EBBC}" type="parTrans" cxnId="{8B974126-DC4D-4CDA-A0D0-16E772C95D50}">
      <dgm:prSet/>
      <dgm:spPr/>
      <dgm:t>
        <a:bodyPr/>
        <a:lstStyle/>
        <a:p>
          <a:endParaRPr lang="en-GB"/>
        </a:p>
      </dgm:t>
    </dgm:pt>
    <dgm:pt modelId="{57140B5F-576E-4B35-8631-552A3FB5C372}" type="sibTrans" cxnId="{8B974126-DC4D-4CDA-A0D0-16E772C95D50}">
      <dgm:prSet/>
      <dgm:spPr/>
      <dgm:t>
        <a:bodyPr/>
        <a:lstStyle/>
        <a:p>
          <a:endParaRPr lang="en-GB"/>
        </a:p>
      </dgm:t>
    </dgm:pt>
    <dgm:pt modelId="{401951FA-7BD1-49CA-872F-3EBC05B6D77E}">
      <dgm:prSet phldr="0" custT="1"/>
      <dgm:spPr/>
      <dgm:t>
        <a:bodyPr/>
        <a:lstStyle/>
        <a:p>
          <a:pPr algn="l" rtl="0"/>
          <a:r>
            <a:rPr lang="en-US" sz="1800" b="1" dirty="0">
              <a:solidFill>
                <a:schemeClr val="bg1"/>
              </a:solidFill>
              <a:latin typeface="Calibri"/>
              <a:cs typeface="Calibri"/>
            </a:rPr>
            <a:t>Finding open ports and access points</a:t>
          </a:r>
          <a:endParaRPr lang="en-US" sz="1800" b="1" dirty="0">
            <a:solidFill>
              <a:schemeClr val="bg1"/>
            </a:solidFill>
          </a:endParaRPr>
        </a:p>
      </dgm:t>
    </dgm:pt>
    <dgm:pt modelId="{863D232B-7592-442F-B214-D6DA29183537}" type="parTrans" cxnId="{36545DEA-E45E-4571-A7DB-B36A27170FE9}">
      <dgm:prSet/>
      <dgm:spPr/>
      <dgm:t>
        <a:bodyPr/>
        <a:lstStyle/>
        <a:p>
          <a:endParaRPr lang="en-GB"/>
        </a:p>
      </dgm:t>
    </dgm:pt>
    <dgm:pt modelId="{4EC7AB9F-CF37-4C23-BB21-1A8D18013B29}" type="sibTrans" cxnId="{36545DEA-E45E-4571-A7DB-B36A27170FE9}">
      <dgm:prSet/>
      <dgm:spPr/>
      <dgm:t>
        <a:bodyPr/>
        <a:lstStyle/>
        <a:p>
          <a:endParaRPr lang="en-GB"/>
        </a:p>
      </dgm:t>
    </dgm:pt>
    <dgm:pt modelId="{2D3ECF0A-4E68-402D-8AE2-04953232AFF6}">
      <dgm:prSet phldr="0" custT="1"/>
      <dgm:spPr/>
      <dgm:t>
        <a:bodyPr/>
        <a:lstStyle/>
        <a:p>
          <a:pPr algn="l" rtl="0"/>
          <a:r>
            <a:rPr lang="en-US" sz="1800" b="1" dirty="0">
              <a:solidFill>
                <a:schemeClr val="bg1"/>
              </a:solidFill>
              <a:latin typeface="Calibri"/>
              <a:cs typeface="Calibri"/>
            </a:rPr>
            <a:t>OS Fingerpriting</a:t>
          </a:r>
          <a:endParaRPr lang="en-US" sz="1800" b="1" dirty="0">
            <a:solidFill>
              <a:schemeClr val="bg1"/>
            </a:solidFill>
          </a:endParaRPr>
        </a:p>
      </dgm:t>
    </dgm:pt>
    <dgm:pt modelId="{C61C208E-9B4C-4AE7-92BC-0BE096058A04}" type="parTrans" cxnId="{F43C2E83-C458-40D0-8CC1-D19215D55DBE}">
      <dgm:prSet/>
      <dgm:spPr/>
      <dgm:t>
        <a:bodyPr/>
        <a:lstStyle/>
        <a:p>
          <a:endParaRPr lang="en-GB"/>
        </a:p>
      </dgm:t>
    </dgm:pt>
    <dgm:pt modelId="{DFE21C10-657B-4B64-A72C-36453EAFD8EC}" type="sibTrans" cxnId="{F43C2E83-C458-40D0-8CC1-D19215D55DBE}">
      <dgm:prSet/>
      <dgm:spPr/>
      <dgm:t>
        <a:bodyPr/>
        <a:lstStyle/>
        <a:p>
          <a:endParaRPr lang="en-GB"/>
        </a:p>
      </dgm:t>
    </dgm:pt>
    <dgm:pt modelId="{9C102566-C965-4C39-8A7D-3D0E2807B7BA}">
      <dgm:prSet phldr="0" custT="1"/>
      <dgm:spPr/>
      <dgm:t>
        <a:bodyPr/>
        <a:lstStyle/>
        <a:p>
          <a:pPr algn="l" rtl="0"/>
          <a:r>
            <a:rPr lang="en-US" sz="1800" b="1" dirty="0">
              <a:solidFill>
                <a:schemeClr val="bg1"/>
              </a:solidFill>
              <a:latin typeface="Calibri"/>
              <a:cs typeface="Calibri"/>
            </a:rPr>
            <a:t>Fingerprinting services</a:t>
          </a:r>
          <a:endParaRPr lang="en-US" sz="1800" b="1" dirty="0">
            <a:solidFill>
              <a:schemeClr val="bg1"/>
            </a:solidFill>
          </a:endParaRPr>
        </a:p>
      </dgm:t>
    </dgm:pt>
    <dgm:pt modelId="{17D5578E-9A5E-461E-9779-2C05E16F9690}" type="parTrans" cxnId="{F8D68DF6-E0C6-4611-987C-8DDC7DF24AA4}">
      <dgm:prSet/>
      <dgm:spPr/>
      <dgm:t>
        <a:bodyPr/>
        <a:lstStyle/>
        <a:p>
          <a:endParaRPr lang="en-GB"/>
        </a:p>
      </dgm:t>
    </dgm:pt>
    <dgm:pt modelId="{28B36799-5D01-4251-9B01-43DB9F6F0978}" type="sibTrans" cxnId="{F8D68DF6-E0C6-4611-987C-8DDC7DF24AA4}">
      <dgm:prSet/>
      <dgm:spPr/>
      <dgm:t>
        <a:bodyPr/>
        <a:lstStyle/>
        <a:p>
          <a:endParaRPr lang="en-GB"/>
        </a:p>
      </dgm:t>
    </dgm:pt>
    <dgm:pt modelId="{BA92943B-C2EC-4FAE-B991-2ACEDA46DAA6}">
      <dgm:prSet phldr="0" custT="1"/>
      <dgm:spPr/>
      <dgm:t>
        <a:bodyPr/>
        <a:lstStyle/>
        <a:p>
          <a:pPr algn="l" rtl="0"/>
          <a:r>
            <a:rPr lang="en-US" sz="1800" b="1" dirty="0">
              <a:solidFill>
                <a:schemeClr val="bg1"/>
              </a:solidFill>
              <a:latin typeface="Calibri"/>
              <a:cs typeface="Calibri"/>
            </a:rPr>
            <a:t>Mapping the network</a:t>
          </a:r>
          <a:endParaRPr lang="en-US" sz="1800" b="1" dirty="0">
            <a:solidFill>
              <a:schemeClr val="bg1"/>
            </a:solidFill>
          </a:endParaRPr>
        </a:p>
      </dgm:t>
    </dgm:pt>
    <dgm:pt modelId="{6EB7C543-FC28-45E9-ACE9-24DFDCB698A3}" type="parTrans" cxnId="{A2AAD875-2A84-4F0F-9553-5422C311CA3B}">
      <dgm:prSet/>
      <dgm:spPr/>
      <dgm:t>
        <a:bodyPr/>
        <a:lstStyle/>
        <a:p>
          <a:endParaRPr lang="en-GB"/>
        </a:p>
      </dgm:t>
    </dgm:pt>
    <dgm:pt modelId="{8C8DE11A-CB10-4C48-8932-0CD3FE790462}" type="sibTrans" cxnId="{A2AAD875-2A84-4F0F-9553-5422C311CA3B}">
      <dgm:prSet/>
      <dgm:spPr/>
      <dgm:t>
        <a:bodyPr/>
        <a:lstStyle/>
        <a:p>
          <a:endParaRPr lang="en-GB"/>
        </a:p>
      </dgm:t>
    </dgm:pt>
    <dgm:pt modelId="{0D6CC4D2-0648-4A08-ABD2-DD99A0C5B5FD}">
      <dgm:prSet phldr="0" custT="1"/>
      <dgm:spPr/>
      <dgm:t>
        <a:bodyPr/>
        <a:lstStyle/>
        <a:p>
          <a:pPr algn="l">
            <a:buFont typeface="Wingdings" panose="05000000000000000000" pitchFamily="2" charset="2"/>
            <a:buChar char="§"/>
          </a:pPr>
          <a:r>
            <a:rPr lang="en-US" sz="1800" dirty="0"/>
            <a:t>The information gathering steps are vital. </a:t>
          </a:r>
          <a:r>
            <a:rPr lang="en-US" dirty="0"/>
            <a:t>Good information helps in successful analysis</a:t>
          </a:r>
          <a:endParaRPr lang="en-US" sz="1800" b="1" dirty="0">
            <a:solidFill>
              <a:schemeClr val="bg1"/>
            </a:solidFill>
          </a:endParaRPr>
        </a:p>
      </dgm:t>
    </dgm:pt>
    <dgm:pt modelId="{9400DC4D-0C7F-4D6C-9E8D-21FE37EF687E}" type="parTrans" cxnId="{017983F1-FE4E-4635-B9BC-9709F96B6CE8}">
      <dgm:prSet/>
      <dgm:spPr/>
      <dgm:t>
        <a:bodyPr/>
        <a:lstStyle/>
        <a:p>
          <a:endParaRPr lang="en-GB"/>
        </a:p>
      </dgm:t>
    </dgm:pt>
    <dgm:pt modelId="{B055432E-B2C0-45D3-81EF-EC04E522D86B}" type="sibTrans" cxnId="{017983F1-FE4E-4635-B9BC-9709F96B6CE8}">
      <dgm:prSet/>
      <dgm:spPr/>
      <dgm:t>
        <a:bodyPr/>
        <a:lstStyle/>
        <a:p>
          <a:endParaRPr lang="en-GB"/>
        </a:p>
      </dgm:t>
    </dgm:pt>
    <dgm:pt modelId="{741BA412-208B-4E5F-B53F-435F7572A1E3}">
      <dgm:prSet phldr="0" custT="1"/>
      <dgm:spPr/>
      <dgm:t>
        <a:bodyPr/>
        <a:lstStyle/>
        <a:p>
          <a:pPr algn="l">
            <a:buFont typeface="Wingdings" panose="05000000000000000000" pitchFamily="2" charset="2"/>
            <a:buChar char="§"/>
          </a:pPr>
          <a:r>
            <a:rPr lang="en-US" sz="1800" dirty="0"/>
            <a:t>It is important to find the available IP addresses for scanning and further enumeration. </a:t>
          </a:r>
          <a:endParaRPr lang="en-US" sz="1800" b="1" dirty="0">
            <a:solidFill>
              <a:schemeClr val="bg1"/>
            </a:solidFill>
          </a:endParaRPr>
        </a:p>
      </dgm:t>
    </dgm:pt>
    <dgm:pt modelId="{BC8C04DB-0A84-4748-B5B8-C56FC4E22738}" type="parTrans" cxnId="{94B4D2C2-6313-4AC1-ABA5-58812736CCF0}">
      <dgm:prSet/>
      <dgm:spPr/>
      <dgm:t>
        <a:bodyPr/>
        <a:lstStyle/>
        <a:p>
          <a:endParaRPr lang="en-GB"/>
        </a:p>
      </dgm:t>
    </dgm:pt>
    <dgm:pt modelId="{6C775250-8EB1-44BE-BAAD-76DD00C262DE}" type="sibTrans" cxnId="{94B4D2C2-6313-4AC1-ABA5-58812736CCF0}">
      <dgm:prSet/>
      <dgm:spPr/>
      <dgm:t>
        <a:bodyPr/>
        <a:lstStyle/>
        <a:p>
          <a:endParaRPr lang="en-GB"/>
        </a:p>
      </dgm:t>
    </dgm:pt>
    <dgm:pt modelId="{2BB2BD7B-0B0F-4754-8467-D6AB5FA3E2FE}">
      <dgm:prSet phldr="0" custT="1"/>
      <dgm:spPr/>
      <dgm:t>
        <a:bodyPr/>
        <a:lstStyle/>
        <a:p>
          <a:pPr algn="l">
            <a:buFont typeface="Wingdings" panose="05000000000000000000" pitchFamily="2" charset="2"/>
            <a:buChar char="§"/>
          </a:pPr>
          <a:r>
            <a:rPr lang="en-US" sz="1800" dirty="0"/>
            <a:t>It is important to know if a machine is alive before an attack is performed</a:t>
          </a:r>
          <a:endParaRPr lang="en-US" sz="1800" b="1" dirty="0">
            <a:solidFill>
              <a:schemeClr val="bg1"/>
            </a:solidFill>
          </a:endParaRPr>
        </a:p>
      </dgm:t>
    </dgm:pt>
    <dgm:pt modelId="{62903EB3-B1D4-4F4C-BC5F-A597FEC18B08}" type="parTrans" cxnId="{76B6931C-D81D-4495-8AF4-0A62BA85C260}">
      <dgm:prSet/>
      <dgm:spPr/>
      <dgm:t>
        <a:bodyPr/>
        <a:lstStyle/>
        <a:p>
          <a:endParaRPr lang="en-GB"/>
        </a:p>
      </dgm:t>
    </dgm:pt>
    <dgm:pt modelId="{3F341D30-1A92-4AFE-A088-6C2FA75C017F}" type="sibTrans" cxnId="{76B6931C-D81D-4495-8AF4-0A62BA85C260}">
      <dgm:prSet/>
      <dgm:spPr/>
      <dgm:t>
        <a:bodyPr/>
        <a:lstStyle/>
        <a:p>
          <a:endParaRPr lang="en-GB"/>
        </a:p>
      </dgm:t>
    </dgm:pt>
    <dgm:pt modelId="{D6B72CBE-23E2-47DD-B299-228A0B1AC2B1}">
      <dgm:prSet phldr="0" custT="1"/>
      <dgm:spPr/>
      <dgm:t>
        <a:bodyPr/>
        <a:lstStyle/>
        <a:p>
          <a:pPr algn="l">
            <a:buFont typeface="Wingdings" panose="05000000000000000000" pitchFamily="2" charset="2"/>
            <a:buChar char="§"/>
          </a:pPr>
          <a:r>
            <a:rPr lang="en-US" sz="1800" dirty="0"/>
            <a:t>Identifying open ports will be the next step to initiate potential attack vectors. </a:t>
          </a:r>
          <a:endParaRPr lang="en-US" sz="1800" b="1" dirty="0">
            <a:solidFill>
              <a:schemeClr val="bg1"/>
            </a:solidFill>
          </a:endParaRPr>
        </a:p>
      </dgm:t>
    </dgm:pt>
    <dgm:pt modelId="{CFCA505D-B674-491B-978C-CB137070922A}" type="parTrans" cxnId="{7FC276B4-1AD9-428E-943C-FA169B3DE4D5}">
      <dgm:prSet/>
      <dgm:spPr/>
      <dgm:t>
        <a:bodyPr/>
        <a:lstStyle/>
        <a:p>
          <a:endParaRPr lang="en-GB"/>
        </a:p>
      </dgm:t>
    </dgm:pt>
    <dgm:pt modelId="{C09ECF19-FD07-4846-9BBB-1DC8DC86DCEF}" type="sibTrans" cxnId="{7FC276B4-1AD9-428E-943C-FA169B3DE4D5}">
      <dgm:prSet/>
      <dgm:spPr/>
      <dgm:t>
        <a:bodyPr/>
        <a:lstStyle/>
        <a:p>
          <a:endParaRPr lang="en-GB"/>
        </a:p>
      </dgm:t>
    </dgm:pt>
    <dgm:pt modelId="{64AE90AF-F850-40A8-B1C2-C37073D47780}">
      <dgm:prSet phldr="0" custT="1"/>
      <dgm:spPr/>
      <dgm:t>
        <a:bodyPr/>
        <a:lstStyle/>
        <a:p>
          <a:pPr algn="l">
            <a:buFont typeface="Wingdings" panose="05000000000000000000" pitchFamily="2" charset="2"/>
            <a:buChar char="§"/>
          </a:pPr>
          <a:r>
            <a:rPr lang="en-US" sz="1800" dirty="0"/>
            <a:t>After getting the IP addresses, active systems,  &amp; open ports, the type of systems is the next checkbox to tick</a:t>
          </a:r>
          <a:endParaRPr lang="en-US" sz="1800" b="1" dirty="0">
            <a:solidFill>
              <a:schemeClr val="bg1"/>
            </a:solidFill>
          </a:endParaRPr>
        </a:p>
      </dgm:t>
    </dgm:pt>
    <dgm:pt modelId="{29B6740B-6473-4CF4-A03D-AFA62806C92A}" type="parTrans" cxnId="{9C661DEF-8C77-4597-BB7B-38810E1B8887}">
      <dgm:prSet/>
      <dgm:spPr/>
      <dgm:t>
        <a:bodyPr/>
        <a:lstStyle/>
        <a:p>
          <a:endParaRPr lang="en-GB"/>
        </a:p>
      </dgm:t>
    </dgm:pt>
    <dgm:pt modelId="{63BF2C13-FD3D-4E52-AF9D-AA86B64C1D6E}" type="sibTrans" cxnId="{9C661DEF-8C77-4597-BB7B-38810E1B8887}">
      <dgm:prSet/>
      <dgm:spPr/>
      <dgm:t>
        <a:bodyPr/>
        <a:lstStyle/>
        <a:p>
          <a:endParaRPr lang="en-GB"/>
        </a:p>
      </dgm:t>
    </dgm:pt>
    <dgm:pt modelId="{20B652F2-DC6C-4A6A-A414-26BA385FC753}">
      <dgm:prSet phldr="0" custT="1"/>
      <dgm:spPr/>
      <dgm:t>
        <a:bodyPr/>
        <a:lstStyle/>
        <a:p>
          <a:pPr algn="l">
            <a:buFont typeface="Wingdings" panose="05000000000000000000" pitchFamily="2" charset="2"/>
            <a:buChar char="§"/>
          </a:pPr>
          <a:r>
            <a:rPr lang="en-US" sz="1800" dirty="0"/>
            <a:t>The services running on specific ports allows to formulate &amp; launch app specific attacks. </a:t>
          </a:r>
          <a:endParaRPr lang="en-US" sz="1800" b="1" dirty="0">
            <a:solidFill>
              <a:schemeClr val="bg1"/>
            </a:solidFill>
          </a:endParaRPr>
        </a:p>
      </dgm:t>
    </dgm:pt>
    <dgm:pt modelId="{B294AC77-FBB8-4E2D-8E1B-143ACDB93AAA}" type="parTrans" cxnId="{25A12270-EBAF-450C-ADB1-7641E61ED19D}">
      <dgm:prSet/>
      <dgm:spPr/>
      <dgm:t>
        <a:bodyPr/>
        <a:lstStyle/>
        <a:p>
          <a:endParaRPr lang="en-GB"/>
        </a:p>
      </dgm:t>
    </dgm:pt>
    <dgm:pt modelId="{C7353E4F-B607-48F8-B134-3FE59FADDFE8}" type="sibTrans" cxnId="{25A12270-EBAF-450C-ADB1-7641E61ED19D}">
      <dgm:prSet/>
      <dgm:spPr/>
      <dgm:t>
        <a:bodyPr/>
        <a:lstStyle/>
        <a:p>
          <a:endParaRPr lang="en-GB"/>
        </a:p>
      </dgm:t>
    </dgm:pt>
    <dgm:pt modelId="{FBC2BA14-8030-4E11-A060-5565ED8A9E1C}">
      <dgm:prSet phldr="0" custT="1"/>
      <dgm:spPr/>
      <dgm:t>
        <a:bodyPr/>
        <a:lstStyle/>
        <a:p>
          <a:pPr algn="l">
            <a:buFont typeface="Wingdings" panose="05000000000000000000" pitchFamily="2" charset="2"/>
            <a:buChar char="§"/>
          </a:pPr>
          <a:r>
            <a:rPr lang="en-US" sz="1800" dirty="0"/>
            <a:t>Mapping the network provides with a blueprint of the organization. </a:t>
          </a:r>
          <a:endParaRPr lang="en-US" sz="1800" b="1" dirty="0">
            <a:solidFill>
              <a:schemeClr val="bg1"/>
            </a:solidFill>
          </a:endParaRPr>
        </a:p>
      </dgm:t>
    </dgm:pt>
    <dgm:pt modelId="{B3BA28AF-50D7-418D-8750-15C06871F81B}" type="parTrans" cxnId="{8C9573E1-6050-4901-8076-D9FB953E9C4D}">
      <dgm:prSet/>
      <dgm:spPr/>
      <dgm:t>
        <a:bodyPr/>
        <a:lstStyle/>
        <a:p>
          <a:endParaRPr lang="en-GB"/>
        </a:p>
      </dgm:t>
    </dgm:pt>
    <dgm:pt modelId="{F17A3C8F-537F-42C9-9C76-A91E3296A7F1}" type="sibTrans" cxnId="{8C9573E1-6050-4901-8076-D9FB953E9C4D}">
      <dgm:prSet/>
      <dgm:spPr/>
      <dgm:t>
        <a:bodyPr/>
        <a:lstStyle/>
        <a:p>
          <a:endParaRPr lang="en-GB"/>
        </a:p>
      </dgm:t>
    </dgm:pt>
    <dgm:pt modelId="{39C67E52-C80C-41D0-AA6D-87545F5D324A}" type="pres">
      <dgm:prSet presAssocID="{8821B608-EFB8-4BF5-B466-08884053522E}" presName="Name0" presStyleCnt="0">
        <dgm:presLayoutVars>
          <dgm:dir/>
          <dgm:animLvl val="lvl"/>
          <dgm:resizeHandles/>
        </dgm:presLayoutVars>
      </dgm:prSet>
      <dgm:spPr/>
    </dgm:pt>
    <dgm:pt modelId="{A61F6E6E-BCCA-45F7-A141-CB2BBF26F345}" type="pres">
      <dgm:prSet presAssocID="{8C528DBC-3906-47B7-8D11-4E5B6A4E6C07}" presName="linNode" presStyleCnt="0"/>
      <dgm:spPr/>
    </dgm:pt>
    <dgm:pt modelId="{B9789CC8-07FB-4392-9DAA-05D0A02EA85D}" type="pres">
      <dgm:prSet presAssocID="{8C528DBC-3906-47B7-8D11-4E5B6A4E6C07}" presName="parentShp" presStyleLbl="node1" presStyleIdx="0" presStyleCnt="7">
        <dgm:presLayoutVars>
          <dgm:bulletEnabled val="1"/>
        </dgm:presLayoutVars>
      </dgm:prSet>
      <dgm:spPr/>
    </dgm:pt>
    <dgm:pt modelId="{B536481E-6456-439B-8CD4-CB2370D8E1A4}" type="pres">
      <dgm:prSet presAssocID="{8C528DBC-3906-47B7-8D11-4E5B6A4E6C07}" presName="childShp" presStyleLbl="bgAccFollowNode1" presStyleIdx="0" presStyleCnt="7">
        <dgm:presLayoutVars>
          <dgm:bulletEnabled val="1"/>
        </dgm:presLayoutVars>
      </dgm:prSet>
      <dgm:spPr/>
    </dgm:pt>
    <dgm:pt modelId="{0197FC31-D656-4011-A58F-C55B66E25DA6}" type="pres">
      <dgm:prSet presAssocID="{20E44622-4653-4773-AAEC-FC24957B3135}" presName="spacing" presStyleCnt="0"/>
      <dgm:spPr/>
    </dgm:pt>
    <dgm:pt modelId="{7058860D-56C9-494B-A483-02100EE23CD6}" type="pres">
      <dgm:prSet presAssocID="{331A5E05-B18D-4E0C-ABBD-4F92E4428700}" presName="linNode" presStyleCnt="0"/>
      <dgm:spPr/>
    </dgm:pt>
    <dgm:pt modelId="{31A6E0E0-C554-406F-805F-9D2F218C2E79}" type="pres">
      <dgm:prSet presAssocID="{331A5E05-B18D-4E0C-ABBD-4F92E4428700}" presName="parentShp" presStyleLbl="node1" presStyleIdx="1" presStyleCnt="7">
        <dgm:presLayoutVars>
          <dgm:bulletEnabled val="1"/>
        </dgm:presLayoutVars>
      </dgm:prSet>
      <dgm:spPr/>
    </dgm:pt>
    <dgm:pt modelId="{38DF850F-E20B-4960-9E7A-3B6CEB8C6C4B}" type="pres">
      <dgm:prSet presAssocID="{331A5E05-B18D-4E0C-ABBD-4F92E4428700}" presName="childShp" presStyleLbl="bgAccFollowNode1" presStyleIdx="1" presStyleCnt="7">
        <dgm:presLayoutVars>
          <dgm:bulletEnabled val="1"/>
        </dgm:presLayoutVars>
      </dgm:prSet>
      <dgm:spPr/>
    </dgm:pt>
    <dgm:pt modelId="{AE63FABA-FAF7-4D78-BA90-17C13E31C118}" type="pres">
      <dgm:prSet presAssocID="{278DDC99-9521-4E3D-8FF4-5D66C212CB09}" presName="spacing" presStyleCnt="0"/>
      <dgm:spPr/>
    </dgm:pt>
    <dgm:pt modelId="{DBF632FE-0350-4F31-AACA-B1CC20DDA04C}" type="pres">
      <dgm:prSet presAssocID="{51D17911-AC90-4094-9313-C17EA8E13990}" presName="linNode" presStyleCnt="0"/>
      <dgm:spPr/>
    </dgm:pt>
    <dgm:pt modelId="{9D14F392-6363-406C-ACC6-DB6F246443FD}" type="pres">
      <dgm:prSet presAssocID="{51D17911-AC90-4094-9313-C17EA8E13990}" presName="parentShp" presStyleLbl="node1" presStyleIdx="2" presStyleCnt="7">
        <dgm:presLayoutVars>
          <dgm:bulletEnabled val="1"/>
        </dgm:presLayoutVars>
      </dgm:prSet>
      <dgm:spPr/>
    </dgm:pt>
    <dgm:pt modelId="{1B70F166-BAFA-4D08-93B5-2CD596076B36}" type="pres">
      <dgm:prSet presAssocID="{51D17911-AC90-4094-9313-C17EA8E13990}" presName="childShp" presStyleLbl="bgAccFollowNode1" presStyleIdx="2" presStyleCnt="7">
        <dgm:presLayoutVars>
          <dgm:bulletEnabled val="1"/>
        </dgm:presLayoutVars>
      </dgm:prSet>
      <dgm:spPr/>
    </dgm:pt>
    <dgm:pt modelId="{FDED66E0-E9D5-4CEC-A2CC-F4B3B984C6A4}" type="pres">
      <dgm:prSet presAssocID="{57140B5F-576E-4B35-8631-552A3FB5C372}" presName="spacing" presStyleCnt="0"/>
      <dgm:spPr/>
    </dgm:pt>
    <dgm:pt modelId="{34D4B55A-F6AF-486F-883B-D0AD16F6328E}" type="pres">
      <dgm:prSet presAssocID="{401951FA-7BD1-49CA-872F-3EBC05B6D77E}" presName="linNode" presStyleCnt="0"/>
      <dgm:spPr/>
    </dgm:pt>
    <dgm:pt modelId="{5E47ED69-09D4-4AF0-AB74-8E1EADB96346}" type="pres">
      <dgm:prSet presAssocID="{401951FA-7BD1-49CA-872F-3EBC05B6D77E}" presName="parentShp" presStyleLbl="node1" presStyleIdx="3" presStyleCnt="7">
        <dgm:presLayoutVars>
          <dgm:bulletEnabled val="1"/>
        </dgm:presLayoutVars>
      </dgm:prSet>
      <dgm:spPr/>
    </dgm:pt>
    <dgm:pt modelId="{A329F1A1-AD36-4D14-9C73-B56DA6ADFEC9}" type="pres">
      <dgm:prSet presAssocID="{401951FA-7BD1-49CA-872F-3EBC05B6D77E}" presName="childShp" presStyleLbl="bgAccFollowNode1" presStyleIdx="3" presStyleCnt="7">
        <dgm:presLayoutVars>
          <dgm:bulletEnabled val="1"/>
        </dgm:presLayoutVars>
      </dgm:prSet>
      <dgm:spPr/>
    </dgm:pt>
    <dgm:pt modelId="{1B7EC3EC-4ECD-4B57-9F0F-3552D5F15C14}" type="pres">
      <dgm:prSet presAssocID="{4EC7AB9F-CF37-4C23-BB21-1A8D18013B29}" presName="spacing" presStyleCnt="0"/>
      <dgm:spPr/>
    </dgm:pt>
    <dgm:pt modelId="{55518DEA-DFFB-4090-9326-70E2AF442501}" type="pres">
      <dgm:prSet presAssocID="{2D3ECF0A-4E68-402D-8AE2-04953232AFF6}" presName="linNode" presStyleCnt="0"/>
      <dgm:spPr/>
    </dgm:pt>
    <dgm:pt modelId="{5471632F-FCB4-49AF-B907-41D8DC2D3974}" type="pres">
      <dgm:prSet presAssocID="{2D3ECF0A-4E68-402D-8AE2-04953232AFF6}" presName="parentShp" presStyleLbl="node1" presStyleIdx="4" presStyleCnt="7">
        <dgm:presLayoutVars>
          <dgm:bulletEnabled val="1"/>
        </dgm:presLayoutVars>
      </dgm:prSet>
      <dgm:spPr/>
    </dgm:pt>
    <dgm:pt modelId="{D97FD641-C77D-453F-85C1-5938C87AB431}" type="pres">
      <dgm:prSet presAssocID="{2D3ECF0A-4E68-402D-8AE2-04953232AFF6}" presName="childShp" presStyleLbl="bgAccFollowNode1" presStyleIdx="4" presStyleCnt="7">
        <dgm:presLayoutVars>
          <dgm:bulletEnabled val="1"/>
        </dgm:presLayoutVars>
      </dgm:prSet>
      <dgm:spPr/>
    </dgm:pt>
    <dgm:pt modelId="{83C9B051-D33C-4033-AEE1-8864054059F1}" type="pres">
      <dgm:prSet presAssocID="{DFE21C10-657B-4B64-A72C-36453EAFD8EC}" presName="spacing" presStyleCnt="0"/>
      <dgm:spPr/>
    </dgm:pt>
    <dgm:pt modelId="{8CB38FEE-EA8F-4DEB-A6ED-863E2CD65ADF}" type="pres">
      <dgm:prSet presAssocID="{9C102566-C965-4C39-8A7D-3D0E2807B7BA}" presName="linNode" presStyleCnt="0"/>
      <dgm:spPr/>
    </dgm:pt>
    <dgm:pt modelId="{12A78B6D-D2C0-4B4F-960B-8CE9034E4570}" type="pres">
      <dgm:prSet presAssocID="{9C102566-C965-4C39-8A7D-3D0E2807B7BA}" presName="parentShp" presStyleLbl="node1" presStyleIdx="5" presStyleCnt="7">
        <dgm:presLayoutVars>
          <dgm:bulletEnabled val="1"/>
        </dgm:presLayoutVars>
      </dgm:prSet>
      <dgm:spPr/>
    </dgm:pt>
    <dgm:pt modelId="{7DC764F2-42E0-46DF-A76A-DBBDE558B255}" type="pres">
      <dgm:prSet presAssocID="{9C102566-C965-4C39-8A7D-3D0E2807B7BA}" presName="childShp" presStyleLbl="bgAccFollowNode1" presStyleIdx="5" presStyleCnt="7">
        <dgm:presLayoutVars>
          <dgm:bulletEnabled val="1"/>
        </dgm:presLayoutVars>
      </dgm:prSet>
      <dgm:spPr/>
    </dgm:pt>
    <dgm:pt modelId="{E8E85572-9AD2-46B6-B038-7CCE6E93BC8C}" type="pres">
      <dgm:prSet presAssocID="{28B36799-5D01-4251-9B01-43DB9F6F0978}" presName="spacing" presStyleCnt="0"/>
      <dgm:spPr/>
    </dgm:pt>
    <dgm:pt modelId="{118B74D4-3DC1-4A69-A141-A3E3605E56D8}" type="pres">
      <dgm:prSet presAssocID="{BA92943B-C2EC-4FAE-B991-2ACEDA46DAA6}" presName="linNode" presStyleCnt="0"/>
      <dgm:spPr/>
    </dgm:pt>
    <dgm:pt modelId="{DFA5B93D-F1F5-429A-B88C-4E584CCF2A82}" type="pres">
      <dgm:prSet presAssocID="{BA92943B-C2EC-4FAE-B991-2ACEDA46DAA6}" presName="parentShp" presStyleLbl="node1" presStyleIdx="6" presStyleCnt="7">
        <dgm:presLayoutVars>
          <dgm:bulletEnabled val="1"/>
        </dgm:presLayoutVars>
      </dgm:prSet>
      <dgm:spPr/>
    </dgm:pt>
    <dgm:pt modelId="{604F8333-68A2-48BB-901C-B0CF0503E500}" type="pres">
      <dgm:prSet presAssocID="{BA92943B-C2EC-4FAE-B991-2ACEDA46DAA6}" presName="childShp" presStyleLbl="bgAccFollowNode1" presStyleIdx="6" presStyleCnt="7">
        <dgm:presLayoutVars>
          <dgm:bulletEnabled val="1"/>
        </dgm:presLayoutVars>
      </dgm:prSet>
      <dgm:spPr/>
    </dgm:pt>
  </dgm:ptLst>
  <dgm:cxnLst>
    <dgm:cxn modelId="{F1D2A409-CAF3-4C41-B15A-7552A10B89C8}" type="presOf" srcId="{8C528DBC-3906-47B7-8D11-4E5B6A4E6C07}" destId="{B9789CC8-07FB-4392-9DAA-05D0A02EA85D}" srcOrd="0" destOrd="0" presId="urn:microsoft.com/office/officeart/2005/8/layout/vList6"/>
    <dgm:cxn modelId="{FA95AB0D-A4A2-48DB-8FED-5E14BAC5B057}" srcId="{8821B608-EFB8-4BF5-B466-08884053522E}" destId="{331A5E05-B18D-4E0C-ABBD-4F92E4428700}" srcOrd="1" destOrd="0" parTransId="{FD4120CD-AC70-4B7A-83EA-C3FA3BFBA494}" sibTransId="{278DDC99-9521-4E3D-8FF4-5D66C212CB09}"/>
    <dgm:cxn modelId="{76B6931C-D81D-4495-8AF4-0A62BA85C260}" srcId="{51D17911-AC90-4094-9313-C17EA8E13990}" destId="{2BB2BD7B-0B0F-4754-8467-D6AB5FA3E2FE}" srcOrd="0" destOrd="0" parTransId="{62903EB3-B1D4-4F4C-BC5F-A597FEC18B08}" sibTransId="{3F341D30-1A92-4AFE-A088-6C2FA75C017F}"/>
    <dgm:cxn modelId="{51F00C20-2BB2-416C-906D-8A205126C514}" srcId="{8821B608-EFB8-4BF5-B466-08884053522E}" destId="{8C528DBC-3906-47B7-8D11-4E5B6A4E6C07}" srcOrd="0" destOrd="0" parTransId="{4486BA92-F692-4D05-B6EB-F3CE7E684D4B}" sibTransId="{20E44622-4653-4773-AAEC-FC24957B3135}"/>
    <dgm:cxn modelId="{8B974126-DC4D-4CDA-A0D0-16E772C95D50}" srcId="{8821B608-EFB8-4BF5-B466-08884053522E}" destId="{51D17911-AC90-4094-9313-C17EA8E13990}" srcOrd="2" destOrd="0" parTransId="{1A94BD3E-664D-41AF-B9B1-2A18F0F5EBBC}" sibTransId="{57140B5F-576E-4B35-8631-552A3FB5C372}"/>
    <dgm:cxn modelId="{21630441-23A0-47FC-AE77-C78A58800C1C}" type="presOf" srcId="{8821B608-EFB8-4BF5-B466-08884053522E}" destId="{39C67E52-C80C-41D0-AA6D-87545F5D324A}" srcOrd="0" destOrd="0" presId="urn:microsoft.com/office/officeart/2005/8/layout/vList6"/>
    <dgm:cxn modelId="{11933967-F7AA-4362-A94A-978CA8A5C8AB}" type="presOf" srcId="{BA92943B-C2EC-4FAE-B991-2ACEDA46DAA6}" destId="{DFA5B93D-F1F5-429A-B88C-4E584CCF2A82}" srcOrd="0" destOrd="0" presId="urn:microsoft.com/office/officeart/2005/8/layout/vList6"/>
    <dgm:cxn modelId="{403DB54E-28C5-4174-8AAF-D7814467A937}" type="presOf" srcId="{D6B72CBE-23E2-47DD-B299-228A0B1AC2B1}" destId="{A329F1A1-AD36-4D14-9C73-B56DA6ADFEC9}" srcOrd="0" destOrd="0" presId="urn:microsoft.com/office/officeart/2005/8/layout/vList6"/>
    <dgm:cxn modelId="{7DEFAD6F-031A-45EA-BCF7-2224020F0324}" type="presOf" srcId="{51D17911-AC90-4094-9313-C17EA8E13990}" destId="{9D14F392-6363-406C-ACC6-DB6F246443FD}" srcOrd="0" destOrd="0" presId="urn:microsoft.com/office/officeart/2005/8/layout/vList6"/>
    <dgm:cxn modelId="{25A12270-EBAF-450C-ADB1-7641E61ED19D}" srcId="{9C102566-C965-4C39-8A7D-3D0E2807B7BA}" destId="{20B652F2-DC6C-4A6A-A414-26BA385FC753}" srcOrd="0" destOrd="0" parTransId="{B294AC77-FBB8-4E2D-8E1B-143ACDB93AAA}" sibTransId="{C7353E4F-B607-48F8-B134-3FE59FADDFE8}"/>
    <dgm:cxn modelId="{81921D55-5318-4752-8DE1-46215934F6E6}" type="presOf" srcId="{2BB2BD7B-0B0F-4754-8467-D6AB5FA3E2FE}" destId="{1B70F166-BAFA-4D08-93B5-2CD596076B36}" srcOrd="0" destOrd="0" presId="urn:microsoft.com/office/officeart/2005/8/layout/vList6"/>
    <dgm:cxn modelId="{A2AAD875-2A84-4F0F-9553-5422C311CA3B}" srcId="{8821B608-EFB8-4BF5-B466-08884053522E}" destId="{BA92943B-C2EC-4FAE-B991-2ACEDA46DAA6}" srcOrd="6" destOrd="0" parTransId="{6EB7C543-FC28-45E9-ACE9-24DFDCB698A3}" sibTransId="{8C8DE11A-CB10-4C48-8932-0CD3FE790462}"/>
    <dgm:cxn modelId="{1F13315A-CF2C-4251-890C-62EDD7BB9DC1}" type="presOf" srcId="{401951FA-7BD1-49CA-872F-3EBC05B6D77E}" destId="{5E47ED69-09D4-4AF0-AB74-8E1EADB96346}" srcOrd="0" destOrd="0" presId="urn:microsoft.com/office/officeart/2005/8/layout/vList6"/>
    <dgm:cxn modelId="{F249247F-1A54-424B-9C13-4E757BBC399B}" type="presOf" srcId="{20B652F2-DC6C-4A6A-A414-26BA385FC753}" destId="{7DC764F2-42E0-46DF-A76A-DBBDE558B255}" srcOrd="0" destOrd="0" presId="urn:microsoft.com/office/officeart/2005/8/layout/vList6"/>
    <dgm:cxn modelId="{FFADB281-DF82-4D74-86E5-154EC0A7D60E}" type="presOf" srcId="{2D3ECF0A-4E68-402D-8AE2-04953232AFF6}" destId="{5471632F-FCB4-49AF-B907-41D8DC2D3974}" srcOrd="0" destOrd="0" presId="urn:microsoft.com/office/officeart/2005/8/layout/vList6"/>
    <dgm:cxn modelId="{F43C2E83-C458-40D0-8CC1-D19215D55DBE}" srcId="{8821B608-EFB8-4BF5-B466-08884053522E}" destId="{2D3ECF0A-4E68-402D-8AE2-04953232AFF6}" srcOrd="4" destOrd="0" parTransId="{C61C208E-9B4C-4AE7-92BC-0BE096058A04}" sibTransId="{DFE21C10-657B-4B64-A72C-36453EAFD8EC}"/>
    <dgm:cxn modelId="{2DCFA984-33B7-4827-804B-99559EEA892D}" type="presOf" srcId="{331A5E05-B18D-4E0C-ABBD-4F92E4428700}" destId="{31A6E0E0-C554-406F-805F-9D2F218C2E79}" srcOrd="0" destOrd="0" presId="urn:microsoft.com/office/officeart/2005/8/layout/vList6"/>
    <dgm:cxn modelId="{F10E4D93-9AD0-428D-BB9D-BF9A1A49A9D2}" type="presOf" srcId="{9C102566-C965-4C39-8A7D-3D0E2807B7BA}" destId="{12A78B6D-D2C0-4B4F-960B-8CE9034E4570}" srcOrd="0" destOrd="0" presId="urn:microsoft.com/office/officeart/2005/8/layout/vList6"/>
    <dgm:cxn modelId="{D50985A9-BA26-4B34-8A65-78E08AF6258F}" type="presOf" srcId="{FBC2BA14-8030-4E11-A060-5565ED8A9E1C}" destId="{604F8333-68A2-48BB-901C-B0CF0503E500}" srcOrd="0" destOrd="0" presId="urn:microsoft.com/office/officeart/2005/8/layout/vList6"/>
    <dgm:cxn modelId="{7FC276B4-1AD9-428E-943C-FA169B3DE4D5}" srcId="{401951FA-7BD1-49CA-872F-3EBC05B6D77E}" destId="{D6B72CBE-23E2-47DD-B299-228A0B1AC2B1}" srcOrd="0" destOrd="0" parTransId="{CFCA505D-B674-491B-978C-CB137070922A}" sibTransId="{C09ECF19-FD07-4846-9BBB-1DC8DC86DCEF}"/>
    <dgm:cxn modelId="{94B4D2C2-6313-4AC1-ABA5-58812736CCF0}" srcId="{331A5E05-B18D-4E0C-ABBD-4F92E4428700}" destId="{741BA412-208B-4E5F-B53F-435F7572A1E3}" srcOrd="0" destOrd="0" parTransId="{BC8C04DB-0A84-4748-B5B8-C56FC4E22738}" sibTransId="{6C775250-8EB1-44BE-BAAD-76DD00C262DE}"/>
    <dgm:cxn modelId="{8C9573E1-6050-4901-8076-D9FB953E9C4D}" srcId="{BA92943B-C2EC-4FAE-B991-2ACEDA46DAA6}" destId="{FBC2BA14-8030-4E11-A060-5565ED8A9E1C}" srcOrd="0" destOrd="0" parTransId="{B3BA28AF-50D7-418D-8750-15C06871F81B}" sibTransId="{F17A3C8F-537F-42C9-9C76-A91E3296A7F1}"/>
    <dgm:cxn modelId="{36545DEA-E45E-4571-A7DB-B36A27170FE9}" srcId="{8821B608-EFB8-4BF5-B466-08884053522E}" destId="{401951FA-7BD1-49CA-872F-3EBC05B6D77E}" srcOrd="3" destOrd="0" parTransId="{863D232B-7592-442F-B214-D6DA29183537}" sibTransId="{4EC7AB9F-CF37-4C23-BB21-1A8D18013B29}"/>
    <dgm:cxn modelId="{9C661DEF-8C77-4597-BB7B-38810E1B8887}" srcId="{2D3ECF0A-4E68-402D-8AE2-04953232AFF6}" destId="{64AE90AF-F850-40A8-B1C2-C37073D47780}" srcOrd="0" destOrd="0" parTransId="{29B6740B-6473-4CF4-A03D-AFA62806C92A}" sibTransId="{63BF2C13-FD3D-4E52-AF9D-AA86B64C1D6E}"/>
    <dgm:cxn modelId="{017983F1-FE4E-4635-B9BC-9709F96B6CE8}" srcId="{8C528DBC-3906-47B7-8D11-4E5B6A4E6C07}" destId="{0D6CC4D2-0648-4A08-ABD2-DD99A0C5B5FD}" srcOrd="0" destOrd="0" parTransId="{9400DC4D-0C7F-4D6C-9E8D-21FE37EF687E}" sibTransId="{B055432E-B2C0-45D3-81EF-EC04E522D86B}"/>
    <dgm:cxn modelId="{0EB6D4F2-372E-4148-9969-D8BBC0BEB1C2}" type="presOf" srcId="{0D6CC4D2-0648-4A08-ABD2-DD99A0C5B5FD}" destId="{B536481E-6456-439B-8CD4-CB2370D8E1A4}" srcOrd="0" destOrd="0" presId="urn:microsoft.com/office/officeart/2005/8/layout/vList6"/>
    <dgm:cxn modelId="{F8D68DF6-E0C6-4611-987C-8DDC7DF24AA4}" srcId="{8821B608-EFB8-4BF5-B466-08884053522E}" destId="{9C102566-C965-4C39-8A7D-3D0E2807B7BA}" srcOrd="5" destOrd="0" parTransId="{17D5578E-9A5E-461E-9779-2C05E16F9690}" sibTransId="{28B36799-5D01-4251-9B01-43DB9F6F0978}"/>
    <dgm:cxn modelId="{B197F5FA-A00E-421D-97DC-FC5844C92E43}" type="presOf" srcId="{741BA412-208B-4E5F-B53F-435F7572A1E3}" destId="{38DF850F-E20B-4960-9E7A-3B6CEB8C6C4B}" srcOrd="0" destOrd="0" presId="urn:microsoft.com/office/officeart/2005/8/layout/vList6"/>
    <dgm:cxn modelId="{02232AFC-71CA-4D86-AAE7-23679DC1706C}" type="presOf" srcId="{64AE90AF-F850-40A8-B1C2-C37073D47780}" destId="{D97FD641-C77D-453F-85C1-5938C87AB431}" srcOrd="0" destOrd="0" presId="urn:microsoft.com/office/officeart/2005/8/layout/vList6"/>
    <dgm:cxn modelId="{E63762CE-362A-4ACB-BE3A-F60552F683A2}" type="presParOf" srcId="{39C67E52-C80C-41D0-AA6D-87545F5D324A}" destId="{A61F6E6E-BCCA-45F7-A141-CB2BBF26F345}" srcOrd="0" destOrd="0" presId="urn:microsoft.com/office/officeart/2005/8/layout/vList6"/>
    <dgm:cxn modelId="{6B05AB52-E3D6-4EF3-AA50-230A339E9F69}" type="presParOf" srcId="{A61F6E6E-BCCA-45F7-A141-CB2BBF26F345}" destId="{B9789CC8-07FB-4392-9DAA-05D0A02EA85D}" srcOrd="0" destOrd="0" presId="urn:microsoft.com/office/officeart/2005/8/layout/vList6"/>
    <dgm:cxn modelId="{F5FC8C3A-BC0A-4FC6-AA29-07A692EB571A}" type="presParOf" srcId="{A61F6E6E-BCCA-45F7-A141-CB2BBF26F345}" destId="{B536481E-6456-439B-8CD4-CB2370D8E1A4}" srcOrd="1" destOrd="0" presId="urn:microsoft.com/office/officeart/2005/8/layout/vList6"/>
    <dgm:cxn modelId="{48DA7B1B-DFFA-4C54-92FA-2039E6371545}" type="presParOf" srcId="{39C67E52-C80C-41D0-AA6D-87545F5D324A}" destId="{0197FC31-D656-4011-A58F-C55B66E25DA6}" srcOrd="1" destOrd="0" presId="urn:microsoft.com/office/officeart/2005/8/layout/vList6"/>
    <dgm:cxn modelId="{DC8DF4FE-291C-44D9-9745-9A9681D44B8C}" type="presParOf" srcId="{39C67E52-C80C-41D0-AA6D-87545F5D324A}" destId="{7058860D-56C9-494B-A483-02100EE23CD6}" srcOrd="2" destOrd="0" presId="urn:microsoft.com/office/officeart/2005/8/layout/vList6"/>
    <dgm:cxn modelId="{E589E7E9-1E14-4C86-B732-33E246386108}" type="presParOf" srcId="{7058860D-56C9-494B-A483-02100EE23CD6}" destId="{31A6E0E0-C554-406F-805F-9D2F218C2E79}" srcOrd="0" destOrd="0" presId="urn:microsoft.com/office/officeart/2005/8/layout/vList6"/>
    <dgm:cxn modelId="{8C98B46D-1249-4685-A643-BCBC88CB0479}" type="presParOf" srcId="{7058860D-56C9-494B-A483-02100EE23CD6}" destId="{38DF850F-E20B-4960-9E7A-3B6CEB8C6C4B}" srcOrd="1" destOrd="0" presId="urn:microsoft.com/office/officeart/2005/8/layout/vList6"/>
    <dgm:cxn modelId="{682433CE-7DF7-4DCE-A7DC-38BBAD1FCA98}" type="presParOf" srcId="{39C67E52-C80C-41D0-AA6D-87545F5D324A}" destId="{AE63FABA-FAF7-4D78-BA90-17C13E31C118}" srcOrd="3" destOrd="0" presId="urn:microsoft.com/office/officeart/2005/8/layout/vList6"/>
    <dgm:cxn modelId="{B7400FC7-098A-49CA-90E4-24251CEEDB48}" type="presParOf" srcId="{39C67E52-C80C-41D0-AA6D-87545F5D324A}" destId="{DBF632FE-0350-4F31-AACA-B1CC20DDA04C}" srcOrd="4" destOrd="0" presId="urn:microsoft.com/office/officeart/2005/8/layout/vList6"/>
    <dgm:cxn modelId="{78BF61F2-E0A8-4174-8EBE-F94952C8F406}" type="presParOf" srcId="{DBF632FE-0350-4F31-AACA-B1CC20DDA04C}" destId="{9D14F392-6363-406C-ACC6-DB6F246443FD}" srcOrd="0" destOrd="0" presId="urn:microsoft.com/office/officeart/2005/8/layout/vList6"/>
    <dgm:cxn modelId="{C0F6BA76-2C6B-4D7F-9D77-87D67AACE90E}" type="presParOf" srcId="{DBF632FE-0350-4F31-AACA-B1CC20DDA04C}" destId="{1B70F166-BAFA-4D08-93B5-2CD596076B36}" srcOrd="1" destOrd="0" presId="urn:microsoft.com/office/officeart/2005/8/layout/vList6"/>
    <dgm:cxn modelId="{84322BD1-5B14-489E-8868-8A09C8B9FE9A}" type="presParOf" srcId="{39C67E52-C80C-41D0-AA6D-87545F5D324A}" destId="{FDED66E0-E9D5-4CEC-A2CC-F4B3B984C6A4}" srcOrd="5" destOrd="0" presId="urn:microsoft.com/office/officeart/2005/8/layout/vList6"/>
    <dgm:cxn modelId="{22F3E174-A9D5-4572-BD5B-92B0DE26CCB4}" type="presParOf" srcId="{39C67E52-C80C-41D0-AA6D-87545F5D324A}" destId="{34D4B55A-F6AF-486F-883B-D0AD16F6328E}" srcOrd="6" destOrd="0" presId="urn:microsoft.com/office/officeart/2005/8/layout/vList6"/>
    <dgm:cxn modelId="{5D240F40-69F0-487D-B2C9-326B73B954E4}" type="presParOf" srcId="{34D4B55A-F6AF-486F-883B-D0AD16F6328E}" destId="{5E47ED69-09D4-4AF0-AB74-8E1EADB96346}" srcOrd="0" destOrd="0" presId="urn:microsoft.com/office/officeart/2005/8/layout/vList6"/>
    <dgm:cxn modelId="{F168C810-4A22-46F1-9F8E-8759FB12BFB4}" type="presParOf" srcId="{34D4B55A-F6AF-486F-883B-D0AD16F6328E}" destId="{A329F1A1-AD36-4D14-9C73-B56DA6ADFEC9}" srcOrd="1" destOrd="0" presId="urn:microsoft.com/office/officeart/2005/8/layout/vList6"/>
    <dgm:cxn modelId="{A84D2D9E-FBCC-46AA-94F6-5832912107D1}" type="presParOf" srcId="{39C67E52-C80C-41D0-AA6D-87545F5D324A}" destId="{1B7EC3EC-4ECD-4B57-9F0F-3552D5F15C14}" srcOrd="7" destOrd="0" presId="urn:microsoft.com/office/officeart/2005/8/layout/vList6"/>
    <dgm:cxn modelId="{E75BC707-CA2E-4144-BE3D-22277ACFBE98}" type="presParOf" srcId="{39C67E52-C80C-41D0-AA6D-87545F5D324A}" destId="{55518DEA-DFFB-4090-9326-70E2AF442501}" srcOrd="8" destOrd="0" presId="urn:microsoft.com/office/officeart/2005/8/layout/vList6"/>
    <dgm:cxn modelId="{EC64C8E8-DFD5-4B07-885E-F0A8978D67D6}" type="presParOf" srcId="{55518DEA-DFFB-4090-9326-70E2AF442501}" destId="{5471632F-FCB4-49AF-B907-41D8DC2D3974}" srcOrd="0" destOrd="0" presId="urn:microsoft.com/office/officeart/2005/8/layout/vList6"/>
    <dgm:cxn modelId="{318FEC01-E5DE-4AE3-9E27-538286D48823}" type="presParOf" srcId="{55518DEA-DFFB-4090-9326-70E2AF442501}" destId="{D97FD641-C77D-453F-85C1-5938C87AB431}" srcOrd="1" destOrd="0" presId="urn:microsoft.com/office/officeart/2005/8/layout/vList6"/>
    <dgm:cxn modelId="{06A6E603-2DB0-46BA-BFA9-ADEBD67445A3}" type="presParOf" srcId="{39C67E52-C80C-41D0-AA6D-87545F5D324A}" destId="{83C9B051-D33C-4033-AEE1-8864054059F1}" srcOrd="9" destOrd="0" presId="urn:microsoft.com/office/officeart/2005/8/layout/vList6"/>
    <dgm:cxn modelId="{981D4776-9618-4C2F-BC7C-DC921B667845}" type="presParOf" srcId="{39C67E52-C80C-41D0-AA6D-87545F5D324A}" destId="{8CB38FEE-EA8F-4DEB-A6ED-863E2CD65ADF}" srcOrd="10" destOrd="0" presId="urn:microsoft.com/office/officeart/2005/8/layout/vList6"/>
    <dgm:cxn modelId="{FDE805FF-8727-432E-B278-FC04E3C8E91F}" type="presParOf" srcId="{8CB38FEE-EA8F-4DEB-A6ED-863E2CD65ADF}" destId="{12A78B6D-D2C0-4B4F-960B-8CE9034E4570}" srcOrd="0" destOrd="0" presId="urn:microsoft.com/office/officeart/2005/8/layout/vList6"/>
    <dgm:cxn modelId="{F4901CD0-9E06-4FAD-B5C1-2532E5E86119}" type="presParOf" srcId="{8CB38FEE-EA8F-4DEB-A6ED-863E2CD65ADF}" destId="{7DC764F2-42E0-46DF-A76A-DBBDE558B255}" srcOrd="1" destOrd="0" presId="urn:microsoft.com/office/officeart/2005/8/layout/vList6"/>
    <dgm:cxn modelId="{55E5D70D-C96E-4387-8E8A-F98BA7B17D02}" type="presParOf" srcId="{39C67E52-C80C-41D0-AA6D-87545F5D324A}" destId="{E8E85572-9AD2-46B6-B038-7CCE6E93BC8C}" srcOrd="11" destOrd="0" presId="urn:microsoft.com/office/officeart/2005/8/layout/vList6"/>
    <dgm:cxn modelId="{B940B12B-BF4C-4702-9BD4-B0CE3A93883A}" type="presParOf" srcId="{39C67E52-C80C-41D0-AA6D-87545F5D324A}" destId="{118B74D4-3DC1-4A69-A141-A3E3605E56D8}" srcOrd="12" destOrd="0" presId="urn:microsoft.com/office/officeart/2005/8/layout/vList6"/>
    <dgm:cxn modelId="{A661293A-21DA-4352-9B81-3338323DF933}" type="presParOf" srcId="{118B74D4-3DC1-4A69-A141-A3E3605E56D8}" destId="{DFA5B93D-F1F5-429A-B88C-4E584CCF2A82}" srcOrd="0" destOrd="0" presId="urn:microsoft.com/office/officeart/2005/8/layout/vList6"/>
    <dgm:cxn modelId="{F83F207E-4CD1-45D0-8234-7720D98DEA1A}" type="presParOf" srcId="{118B74D4-3DC1-4A69-A141-A3E3605E56D8}" destId="{604F8333-68A2-48BB-901C-B0CF0503E50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2DA2CB-028E-4BF9-9279-B86DEDB74357}"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521681E6-558A-4A32-810D-B5ADE27C133F}">
      <dgm:prSet phldrT="[Text]"/>
      <dgm:spPr/>
      <dgm:t>
        <a:bodyPr/>
        <a:lstStyle/>
        <a:p>
          <a:r>
            <a:rPr lang="en-GB" dirty="0"/>
            <a:t>Passive Footprinting</a:t>
          </a:r>
        </a:p>
      </dgm:t>
    </dgm:pt>
    <dgm:pt modelId="{0E9E4A82-8F0B-4717-A445-2DE98E0CDD0A}" type="parTrans" cxnId="{578B2664-EB2C-439B-8548-AA2BCE56E3E9}">
      <dgm:prSet/>
      <dgm:spPr/>
      <dgm:t>
        <a:bodyPr/>
        <a:lstStyle/>
        <a:p>
          <a:endParaRPr lang="en-GB"/>
        </a:p>
      </dgm:t>
    </dgm:pt>
    <dgm:pt modelId="{71AA023F-C905-4AB6-987F-6B1D659CBC18}" type="sibTrans" cxnId="{578B2664-EB2C-439B-8548-AA2BCE56E3E9}">
      <dgm:prSet/>
      <dgm:spPr/>
      <dgm:t>
        <a:bodyPr/>
        <a:lstStyle/>
        <a:p>
          <a:endParaRPr lang="en-GB"/>
        </a:p>
      </dgm:t>
    </dgm:pt>
    <dgm:pt modelId="{72180EF4-CFE0-401B-9C74-8B4F674EF84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dgm:t>
    </dgm:pt>
    <dgm:pt modelId="{D98A5B5A-008F-4735-B440-5263F5C3CF58}" type="parTrans" cxnId="{09444237-FDB7-4D51-84B0-C733AF8F79AD}">
      <dgm:prSet/>
      <dgm:spPr/>
      <dgm:t>
        <a:bodyPr/>
        <a:lstStyle/>
        <a:p>
          <a:endParaRPr lang="en-GB"/>
        </a:p>
      </dgm:t>
    </dgm:pt>
    <dgm:pt modelId="{053D3B0C-519A-491E-A45D-65E11B4D1091}" type="sibTrans" cxnId="{09444237-FDB7-4D51-84B0-C733AF8F79AD}">
      <dgm:prSet/>
      <dgm:spPr/>
      <dgm:t>
        <a:bodyPr/>
        <a:lstStyle/>
        <a:p>
          <a:endParaRPr lang="en-GB"/>
        </a:p>
      </dgm:t>
    </dgm:pt>
    <dgm:pt modelId="{6F98DD23-BBEC-4815-B023-A95C6AEA16BC}">
      <dgm:prSet phldrT="[Text]"/>
      <dgm:spPr/>
      <dgm:t>
        <a:bodyPr/>
        <a:lstStyle/>
        <a:p>
          <a:r>
            <a:rPr lang="en-GB" dirty="0"/>
            <a:t>Active Footprinting</a:t>
          </a:r>
        </a:p>
      </dgm:t>
    </dgm:pt>
    <dgm:pt modelId="{5E052210-94D4-4B58-B3BD-5A2D3B64547E}" type="parTrans" cxnId="{BA2F4772-E784-4D50-8148-B754ADA17B3B}">
      <dgm:prSet/>
      <dgm:spPr/>
      <dgm:t>
        <a:bodyPr/>
        <a:lstStyle/>
        <a:p>
          <a:endParaRPr lang="en-GB"/>
        </a:p>
      </dgm:t>
    </dgm:pt>
    <dgm:pt modelId="{06961657-B50A-4D02-830C-186BAB9DBF0C}" type="sibTrans" cxnId="{BA2F4772-E784-4D50-8148-B754ADA17B3B}">
      <dgm:prSet/>
      <dgm:spPr/>
      <dgm:t>
        <a:bodyPr/>
        <a:lstStyle/>
        <a:p>
          <a:endParaRPr lang="en-GB"/>
        </a:p>
      </dgm:t>
    </dgm:pt>
    <dgm:pt modelId="{E2458DE2-9A7C-4A81-BA03-EE31C4678EAD}">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dgm:t>
    </dgm:pt>
    <dgm:pt modelId="{3BFD2740-2D37-4626-8365-54A0810AB51A}" type="parTrans" cxnId="{23F781CE-CA0B-4A9E-BE25-8C0F08DF328A}">
      <dgm:prSet/>
      <dgm:spPr/>
      <dgm:t>
        <a:bodyPr/>
        <a:lstStyle/>
        <a:p>
          <a:endParaRPr lang="en-GB"/>
        </a:p>
      </dgm:t>
    </dgm:pt>
    <dgm:pt modelId="{519F0BBC-E5F6-4264-B6C4-781BBC77D617}" type="sibTrans" cxnId="{23F781CE-CA0B-4A9E-BE25-8C0F08DF328A}">
      <dgm:prSet/>
      <dgm:spPr/>
      <dgm:t>
        <a:bodyPr/>
        <a:lstStyle/>
        <a:p>
          <a:endParaRPr lang="en-GB"/>
        </a:p>
      </dgm:t>
    </dgm:pt>
    <dgm:pt modelId="{4EAF8222-912D-416E-91B4-857FF9561A6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dgm:t>
    </dgm:pt>
    <dgm:pt modelId="{FFA1C6B1-9833-4DD1-AE5E-723B3FF4D09E}" type="parTrans" cxnId="{688B8603-4DA9-45BF-99F4-C2C7A43663C9}">
      <dgm:prSet/>
      <dgm:spPr/>
      <dgm:t>
        <a:bodyPr/>
        <a:lstStyle/>
        <a:p>
          <a:endParaRPr lang="en-GB"/>
        </a:p>
      </dgm:t>
    </dgm:pt>
    <dgm:pt modelId="{BBBB7764-7852-4BE0-B7B6-C37C84E63512}" type="sibTrans" cxnId="{688B8603-4DA9-45BF-99F4-C2C7A43663C9}">
      <dgm:prSet/>
      <dgm:spPr/>
      <dgm:t>
        <a:bodyPr/>
        <a:lstStyle/>
        <a:p>
          <a:endParaRPr lang="en-GB"/>
        </a:p>
      </dgm:t>
    </dgm:pt>
    <dgm:pt modelId="{E694039D-D492-48FC-8F3B-C45E3A27559B}">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gm:t>
    </dgm:pt>
    <dgm:pt modelId="{873397E8-FC96-4F28-8AD2-368251DDC911}" type="parTrans" cxnId="{CAB67A32-ABF4-4185-97C8-591E341B3ECE}">
      <dgm:prSet/>
      <dgm:spPr/>
      <dgm:t>
        <a:bodyPr/>
        <a:lstStyle/>
        <a:p>
          <a:endParaRPr lang="en-GB"/>
        </a:p>
      </dgm:t>
    </dgm:pt>
    <dgm:pt modelId="{801E6463-08D9-4133-A9F6-D3357DC53B6B}" type="sibTrans" cxnId="{CAB67A32-ABF4-4185-97C8-591E341B3ECE}">
      <dgm:prSet/>
      <dgm:spPr/>
      <dgm:t>
        <a:bodyPr/>
        <a:lstStyle/>
        <a:p>
          <a:endParaRPr lang="en-GB"/>
        </a:p>
      </dgm:t>
    </dgm:pt>
    <dgm:pt modelId="{EB731AF5-83CA-4302-B152-E09B81A4C454}">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gm:t>
    </dgm:pt>
    <dgm:pt modelId="{7B1B5487-66B0-4EE0-8CE1-D1452906491A}" type="parTrans" cxnId="{D45C1599-DD1A-4E06-808E-7408E54EF1B9}">
      <dgm:prSet/>
      <dgm:spPr/>
      <dgm:t>
        <a:bodyPr/>
        <a:lstStyle/>
        <a:p>
          <a:endParaRPr lang="en-GB"/>
        </a:p>
      </dgm:t>
    </dgm:pt>
    <dgm:pt modelId="{AC4DCF07-885F-48F9-9464-207972777992}" type="sibTrans" cxnId="{D45C1599-DD1A-4E06-808E-7408E54EF1B9}">
      <dgm:prSet/>
      <dgm:spPr/>
      <dgm:t>
        <a:bodyPr/>
        <a:lstStyle/>
        <a:p>
          <a:endParaRPr lang="en-GB"/>
        </a:p>
      </dgm:t>
    </dgm:pt>
    <dgm:pt modelId="{BA1B42FA-9B61-4EDA-942D-3637121B188C}" type="pres">
      <dgm:prSet presAssocID="{632DA2CB-028E-4BF9-9279-B86DEDB74357}" presName="Name0" presStyleCnt="0">
        <dgm:presLayoutVars>
          <dgm:dir/>
          <dgm:animLvl val="lvl"/>
          <dgm:resizeHandles/>
        </dgm:presLayoutVars>
      </dgm:prSet>
      <dgm:spPr/>
    </dgm:pt>
    <dgm:pt modelId="{E9D9AA6C-2C4F-435B-BF16-616D09D2C653}" type="pres">
      <dgm:prSet presAssocID="{521681E6-558A-4A32-810D-B5ADE27C133F}" presName="linNode" presStyleCnt="0"/>
      <dgm:spPr/>
    </dgm:pt>
    <dgm:pt modelId="{4B0742EF-1691-4A65-ACE9-CF23FA7AABB2}" type="pres">
      <dgm:prSet presAssocID="{521681E6-558A-4A32-810D-B5ADE27C133F}" presName="parentShp" presStyleLbl="node1" presStyleIdx="0" presStyleCnt="2">
        <dgm:presLayoutVars>
          <dgm:bulletEnabled val="1"/>
        </dgm:presLayoutVars>
      </dgm:prSet>
      <dgm:spPr/>
    </dgm:pt>
    <dgm:pt modelId="{FCD150F8-9624-4AD3-8193-DA6501015F94}" type="pres">
      <dgm:prSet presAssocID="{521681E6-558A-4A32-810D-B5ADE27C133F}" presName="childShp" presStyleLbl="bgAccFollowNode1" presStyleIdx="0" presStyleCnt="2">
        <dgm:presLayoutVars>
          <dgm:bulletEnabled val="1"/>
        </dgm:presLayoutVars>
      </dgm:prSet>
      <dgm:spPr/>
    </dgm:pt>
    <dgm:pt modelId="{01503E83-B4A1-4C49-8A77-6C103675E44B}" type="pres">
      <dgm:prSet presAssocID="{71AA023F-C905-4AB6-987F-6B1D659CBC18}" presName="spacing" presStyleCnt="0"/>
      <dgm:spPr/>
    </dgm:pt>
    <dgm:pt modelId="{62570A09-BB8B-4FFC-81DB-EEE790BFF5F2}" type="pres">
      <dgm:prSet presAssocID="{6F98DD23-BBEC-4815-B023-A95C6AEA16BC}" presName="linNode" presStyleCnt="0"/>
      <dgm:spPr/>
    </dgm:pt>
    <dgm:pt modelId="{DE4990CD-6676-4BBD-8976-0CE9BC87C409}" type="pres">
      <dgm:prSet presAssocID="{6F98DD23-BBEC-4815-B023-A95C6AEA16BC}" presName="parentShp" presStyleLbl="node1" presStyleIdx="1" presStyleCnt="2">
        <dgm:presLayoutVars>
          <dgm:bulletEnabled val="1"/>
        </dgm:presLayoutVars>
      </dgm:prSet>
      <dgm:spPr/>
    </dgm:pt>
    <dgm:pt modelId="{7F0EF779-D88B-4DED-9653-94E310CA3BDE}" type="pres">
      <dgm:prSet presAssocID="{6F98DD23-BBEC-4815-B023-A95C6AEA16BC}" presName="childShp" presStyleLbl="bgAccFollowNode1" presStyleIdx="1" presStyleCnt="2">
        <dgm:presLayoutVars>
          <dgm:bulletEnabled val="1"/>
        </dgm:presLayoutVars>
      </dgm:prSet>
      <dgm:spPr/>
    </dgm:pt>
  </dgm:ptLst>
  <dgm:cxnLst>
    <dgm:cxn modelId="{688B8603-4DA9-45BF-99F4-C2C7A43663C9}" srcId="{6F98DD23-BBEC-4815-B023-A95C6AEA16BC}" destId="{4EAF8222-912D-416E-91B4-857FF9561A6C}" srcOrd="1" destOrd="0" parTransId="{FFA1C6B1-9833-4DD1-AE5E-723B3FF4D09E}" sibTransId="{BBBB7764-7852-4BE0-B7B6-C37C84E63512}"/>
    <dgm:cxn modelId="{5F8FD410-6C7F-42A8-8A14-2222904B56E1}" type="presOf" srcId="{4EAF8222-912D-416E-91B4-857FF9561A6C}" destId="{7F0EF779-D88B-4DED-9653-94E310CA3BDE}" srcOrd="0" destOrd="1" presId="urn:microsoft.com/office/officeart/2005/8/layout/vList6"/>
    <dgm:cxn modelId="{F6B56E26-2691-462E-BDA5-01BC65E8447D}" type="presOf" srcId="{E694039D-D492-48FC-8F3B-C45E3A27559B}" destId="{7F0EF779-D88B-4DED-9653-94E310CA3BDE}" srcOrd="0" destOrd="2" presId="urn:microsoft.com/office/officeart/2005/8/layout/vList6"/>
    <dgm:cxn modelId="{CAB67A32-ABF4-4185-97C8-591E341B3ECE}" srcId="{6F98DD23-BBEC-4815-B023-A95C6AEA16BC}" destId="{E694039D-D492-48FC-8F3B-C45E3A27559B}" srcOrd="2" destOrd="0" parTransId="{873397E8-FC96-4F28-8AD2-368251DDC911}" sibTransId="{801E6463-08D9-4133-A9F6-D3357DC53B6B}"/>
    <dgm:cxn modelId="{F7724C36-9A6B-4BA3-B059-CE34EEC32F5B}" type="presOf" srcId="{632DA2CB-028E-4BF9-9279-B86DEDB74357}" destId="{BA1B42FA-9B61-4EDA-942D-3637121B188C}" srcOrd="0" destOrd="0" presId="urn:microsoft.com/office/officeart/2005/8/layout/vList6"/>
    <dgm:cxn modelId="{09444237-FDB7-4D51-84B0-C733AF8F79AD}" srcId="{521681E6-558A-4A32-810D-B5ADE27C133F}" destId="{72180EF4-CFE0-401B-9C74-8B4F674EF84C}" srcOrd="0" destOrd="0" parTransId="{D98A5B5A-008F-4735-B440-5263F5C3CF58}" sibTransId="{053D3B0C-519A-491E-A45D-65E11B4D1091}"/>
    <dgm:cxn modelId="{9DE9AA40-DC14-4D77-8778-EC6FCE84C1D3}" type="presOf" srcId="{EB731AF5-83CA-4302-B152-E09B81A4C454}" destId="{FCD150F8-9624-4AD3-8193-DA6501015F94}" srcOrd="0" destOrd="1" presId="urn:microsoft.com/office/officeart/2005/8/layout/vList6"/>
    <dgm:cxn modelId="{578B2664-EB2C-439B-8548-AA2BCE56E3E9}" srcId="{632DA2CB-028E-4BF9-9279-B86DEDB74357}" destId="{521681E6-558A-4A32-810D-B5ADE27C133F}" srcOrd="0" destOrd="0" parTransId="{0E9E4A82-8F0B-4717-A445-2DE98E0CDD0A}" sibTransId="{71AA023F-C905-4AB6-987F-6B1D659CBC18}"/>
    <dgm:cxn modelId="{21AE9750-E213-419B-9C62-D6DEB0C66E91}" type="presOf" srcId="{E2458DE2-9A7C-4A81-BA03-EE31C4678EAD}" destId="{7F0EF779-D88B-4DED-9653-94E310CA3BDE}" srcOrd="0" destOrd="0" presId="urn:microsoft.com/office/officeart/2005/8/layout/vList6"/>
    <dgm:cxn modelId="{BA2F4772-E784-4D50-8148-B754ADA17B3B}" srcId="{632DA2CB-028E-4BF9-9279-B86DEDB74357}" destId="{6F98DD23-BBEC-4815-B023-A95C6AEA16BC}" srcOrd="1" destOrd="0" parTransId="{5E052210-94D4-4B58-B3BD-5A2D3B64547E}" sibTransId="{06961657-B50A-4D02-830C-186BAB9DBF0C}"/>
    <dgm:cxn modelId="{1AB20D7F-374C-4BA9-9CCA-4A523F35D922}" type="presOf" srcId="{521681E6-558A-4A32-810D-B5ADE27C133F}" destId="{4B0742EF-1691-4A65-ACE9-CF23FA7AABB2}" srcOrd="0" destOrd="0" presId="urn:microsoft.com/office/officeart/2005/8/layout/vList6"/>
    <dgm:cxn modelId="{D45C1599-DD1A-4E06-808E-7408E54EF1B9}" srcId="{521681E6-558A-4A32-810D-B5ADE27C133F}" destId="{EB731AF5-83CA-4302-B152-E09B81A4C454}" srcOrd="1" destOrd="0" parTransId="{7B1B5487-66B0-4EE0-8CE1-D1452906491A}" sibTransId="{AC4DCF07-885F-48F9-9464-207972777992}"/>
    <dgm:cxn modelId="{317CC8C5-F174-4AD0-86DD-5468D06D0F97}" type="presOf" srcId="{6F98DD23-BBEC-4815-B023-A95C6AEA16BC}" destId="{DE4990CD-6676-4BBD-8976-0CE9BC87C409}" srcOrd="0" destOrd="0" presId="urn:microsoft.com/office/officeart/2005/8/layout/vList6"/>
    <dgm:cxn modelId="{23F781CE-CA0B-4A9E-BE25-8C0F08DF328A}" srcId="{6F98DD23-BBEC-4815-B023-A95C6AEA16BC}" destId="{E2458DE2-9A7C-4A81-BA03-EE31C4678EAD}" srcOrd="0" destOrd="0" parTransId="{3BFD2740-2D37-4626-8365-54A0810AB51A}" sibTransId="{519F0BBC-E5F6-4264-B6C4-781BBC77D617}"/>
    <dgm:cxn modelId="{1A0326E5-3B64-4F0C-BF3D-E03975721E92}" type="presOf" srcId="{72180EF4-CFE0-401B-9C74-8B4F674EF84C}" destId="{FCD150F8-9624-4AD3-8193-DA6501015F94}" srcOrd="0" destOrd="0" presId="urn:microsoft.com/office/officeart/2005/8/layout/vList6"/>
    <dgm:cxn modelId="{D5D9BC49-3B8E-49A2-BEC8-7FBFC9125F33}" type="presParOf" srcId="{BA1B42FA-9B61-4EDA-942D-3637121B188C}" destId="{E9D9AA6C-2C4F-435B-BF16-616D09D2C653}" srcOrd="0" destOrd="0" presId="urn:microsoft.com/office/officeart/2005/8/layout/vList6"/>
    <dgm:cxn modelId="{1EEE5BEA-D218-456D-B125-92B77D39D771}" type="presParOf" srcId="{E9D9AA6C-2C4F-435B-BF16-616D09D2C653}" destId="{4B0742EF-1691-4A65-ACE9-CF23FA7AABB2}" srcOrd="0" destOrd="0" presId="urn:microsoft.com/office/officeart/2005/8/layout/vList6"/>
    <dgm:cxn modelId="{DA3240F8-A6F7-4B7D-BC77-2C672ABE0ADC}" type="presParOf" srcId="{E9D9AA6C-2C4F-435B-BF16-616D09D2C653}" destId="{FCD150F8-9624-4AD3-8193-DA6501015F94}" srcOrd="1" destOrd="0" presId="urn:microsoft.com/office/officeart/2005/8/layout/vList6"/>
    <dgm:cxn modelId="{D9478702-F123-499C-9D9A-E14E9A8F98B3}" type="presParOf" srcId="{BA1B42FA-9B61-4EDA-942D-3637121B188C}" destId="{01503E83-B4A1-4C49-8A77-6C103675E44B}" srcOrd="1" destOrd="0" presId="urn:microsoft.com/office/officeart/2005/8/layout/vList6"/>
    <dgm:cxn modelId="{26789A13-8AE8-49CB-9EE7-5138C7C4D5DF}" type="presParOf" srcId="{BA1B42FA-9B61-4EDA-942D-3637121B188C}" destId="{62570A09-BB8B-4FFC-81DB-EEE790BFF5F2}" srcOrd="2" destOrd="0" presId="urn:microsoft.com/office/officeart/2005/8/layout/vList6"/>
    <dgm:cxn modelId="{3D2A79D9-7726-4611-8137-F4B53E9EB619}" type="presParOf" srcId="{62570A09-BB8B-4FFC-81DB-EEE790BFF5F2}" destId="{DE4990CD-6676-4BBD-8976-0CE9BC87C409}" srcOrd="0" destOrd="0" presId="urn:microsoft.com/office/officeart/2005/8/layout/vList6"/>
    <dgm:cxn modelId="{D0F74033-164E-4472-9FD1-783C919DFDCB}" type="presParOf" srcId="{62570A09-BB8B-4FFC-81DB-EEE790BFF5F2}" destId="{7F0EF779-D88B-4DED-9653-94E310CA3BD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142D30-514E-4992-A958-2AD925D600E6}" type="doc">
      <dgm:prSet loTypeId="urn:microsoft.com/office/officeart/2005/8/layout/default" loCatId="list" qsTypeId="urn:microsoft.com/office/officeart/2005/8/quickstyle/3d5" qsCatId="3D" csTypeId="urn:microsoft.com/office/officeart/2005/8/colors/accent1_2" csCatId="accent1" phldr="1"/>
      <dgm:spPr/>
      <dgm:t>
        <a:bodyPr/>
        <a:lstStyle/>
        <a:p>
          <a:endParaRPr lang="en-GB"/>
        </a:p>
      </dgm:t>
    </dgm:pt>
    <dgm:pt modelId="{F180ACF7-0D5A-4CC8-B1BE-A8C18DAB4B26}">
      <dgm:prSet phldrT="[Text]"/>
      <dgm:spPr/>
      <dgm:t>
        <a:bodyPr/>
        <a:lstStyle/>
        <a:p>
          <a:r>
            <a:rPr lang="en-GB" dirty="0"/>
            <a:t>Organisation Information</a:t>
          </a:r>
        </a:p>
      </dgm:t>
    </dgm:pt>
    <dgm:pt modelId="{60EFEC20-1E4E-4683-B2E2-4DEB36A0B5CE}" type="parTrans" cxnId="{29376D04-83E6-4CE7-B794-791E711A503C}">
      <dgm:prSet/>
      <dgm:spPr/>
      <dgm:t>
        <a:bodyPr/>
        <a:lstStyle/>
        <a:p>
          <a:endParaRPr lang="en-GB"/>
        </a:p>
      </dgm:t>
    </dgm:pt>
    <dgm:pt modelId="{6BD4A1AD-E7F5-4400-ADA7-A78B963426ED}" type="sibTrans" cxnId="{29376D04-83E6-4CE7-B794-791E711A503C}">
      <dgm:prSet/>
      <dgm:spPr/>
      <dgm:t>
        <a:bodyPr/>
        <a:lstStyle/>
        <a:p>
          <a:endParaRPr lang="en-GB"/>
        </a:p>
      </dgm:t>
    </dgm:pt>
    <dgm:pt modelId="{998BA452-F735-4005-9888-F688168A7E65}">
      <dgm:prSet phldrT="[Text]"/>
      <dgm:spPr/>
      <dgm:t>
        <a:bodyPr/>
        <a:lstStyle/>
        <a:p>
          <a:r>
            <a:rPr lang="en-GB" dirty="0"/>
            <a:t>Network Information</a:t>
          </a:r>
        </a:p>
      </dgm:t>
    </dgm:pt>
    <dgm:pt modelId="{64B68A0B-1C4C-40ED-8259-7485CCC02AA1}" type="parTrans" cxnId="{1871ABE4-64E4-4652-9484-B2613AA3F647}">
      <dgm:prSet/>
      <dgm:spPr/>
      <dgm:t>
        <a:bodyPr/>
        <a:lstStyle/>
        <a:p>
          <a:endParaRPr lang="en-GB"/>
        </a:p>
      </dgm:t>
    </dgm:pt>
    <dgm:pt modelId="{8CE28B0B-8EE0-4390-9655-0B3303031E73}" type="sibTrans" cxnId="{1871ABE4-64E4-4652-9484-B2613AA3F647}">
      <dgm:prSet/>
      <dgm:spPr/>
      <dgm:t>
        <a:bodyPr/>
        <a:lstStyle/>
        <a:p>
          <a:endParaRPr lang="en-GB"/>
        </a:p>
      </dgm:t>
    </dgm:pt>
    <dgm:pt modelId="{30BD9E6C-7755-44D9-A80D-A048374D5052}">
      <dgm:prSet phldrT="[Text]"/>
      <dgm:spPr/>
      <dgm:t>
        <a:bodyPr/>
        <a:lstStyle/>
        <a:p>
          <a:r>
            <a:rPr lang="en-GB" dirty="0"/>
            <a:t>System Information</a:t>
          </a:r>
        </a:p>
      </dgm:t>
    </dgm:pt>
    <dgm:pt modelId="{C8F91B35-A4DE-473C-AE6C-57B259EE7789}" type="parTrans" cxnId="{0CA0A83F-9FB5-44D7-BD38-3A7796A40868}">
      <dgm:prSet/>
      <dgm:spPr/>
      <dgm:t>
        <a:bodyPr/>
        <a:lstStyle/>
        <a:p>
          <a:endParaRPr lang="en-GB"/>
        </a:p>
      </dgm:t>
    </dgm:pt>
    <dgm:pt modelId="{439BAC18-41BE-4648-BFAF-80064EDDE75B}" type="sibTrans" cxnId="{0CA0A83F-9FB5-44D7-BD38-3A7796A40868}">
      <dgm:prSet/>
      <dgm:spPr/>
      <dgm:t>
        <a:bodyPr/>
        <a:lstStyle/>
        <a:p>
          <a:endParaRPr lang="en-GB"/>
        </a:p>
      </dgm:t>
    </dgm:pt>
    <dgm:pt modelId="{D9C4FCAC-4131-4973-BEB5-F2B8D1E1D8D3}" type="pres">
      <dgm:prSet presAssocID="{AF142D30-514E-4992-A958-2AD925D600E6}" presName="diagram" presStyleCnt="0">
        <dgm:presLayoutVars>
          <dgm:dir/>
          <dgm:resizeHandles val="exact"/>
        </dgm:presLayoutVars>
      </dgm:prSet>
      <dgm:spPr/>
    </dgm:pt>
    <dgm:pt modelId="{C58D1885-239F-49C9-9792-115900DE5028}" type="pres">
      <dgm:prSet presAssocID="{F180ACF7-0D5A-4CC8-B1BE-A8C18DAB4B26}" presName="node" presStyleLbl="node1" presStyleIdx="0" presStyleCnt="3">
        <dgm:presLayoutVars>
          <dgm:bulletEnabled val="1"/>
        </dgm:presLayoutVars>
      </dgm:prSet>
      <dgm:spPr/>
    </dgm:pt>
    <dgm:pt modelId="{5758614F-DA96-4A0E-B171-1FD10EB01036}" type="pres">
      <dgm:prSet presAssocID="{6BD4A1AD-E7F5-4400-ADA7-A78B963426ED}" presName="sibTrans" presStyleCnt="0"/>
      <dgm:spPr/>
    </dgm:pt>
    <dgm:pt modelId="{1482BA12-C94C-402D-91E3-F07544929500}" type="pres">
      <dgm:prSet presAssocID="{998BA452-F735-4005-9888-F688168A7E65}" presName="node" presStyleLbl="node1" presStyleIdx="1" presStyleCnt="3">
        <dgm:presLayoutVars>
          <dgm:bulletEnabled val="1"/>
        </dgm:presLayoutVars>
      </dgm:prSet>
      <dgm:spPr/>
    </dgm:pt>
    <dgm:pt modelId="{18756D71-7CC9-4F6E-A09B-9D0388D0C474}" type="pres">
      <dgm:prSet presAssocID="{8CE28B0B-8EE0-4390-9655-0B3303031E73}" presName="sibTrans" presStyleCnt="0"/>
      <dgm:spPr/>
    </dgm:pt>
    <dgm:pt modelId="{169D2198-2FB6-4BD4-9D29-A63590130B00}" type="pres">
      <dgm:prSet presAssocID="{30BD9E6C-7755-44D9-A80D-A048374D5052}" presName="node" presStyleLbl="node1" presStyleIdx="2" presStyleCnt="3">
        <dgm:presLayoutVars>
          <dgm:bulletEnabled val="1"/>
        </dgm:presLayoutVars>
      </dgm:prSet>
      <dgm:spPr/>
    </dgm:pt>
  </dgm:ptLst>
  <dgm:cxnLst>
    <dgm:cxn modelId="{29376D04-83E6-4CE7-B794-791E711A503C}" srcId="{AF142D30-514E-4992-A958-2AD925D600E6}" destId="{F180ACF7-0D5A-4CC8-B1BE-A8C18DAB4B26}" srcOrd="0" destOrd="0" parTransId="{60EFEC20-1E4E-4683-B2E2-4DEB36A0B5CE}" sibTransId="{6BD4A1AD-E7F5-4400-ADA7-A78B963426ED}"/>
    <dgm:cxn modelId="{9A392F21-B1EF-4C91-90F2-394FAD050BED}" type="presOf" srcId="{998BA452-F735-4005-9888-F688168A7E65}" destId="{1482BA12-C94C-402D-91E3-F07544929500}" srcOrd="0" destOrd="0" presId="urn:microsoft.com/office/officeart/2005/8/layout/default"/>
    <dgm:cxn modelId="{1F5D9F29-2463-496C-AFD6-5F11F793D3B8}" type="presOf" srcId="{AF142D30-514E-4992-A958-2AD925D600E6}" destId="{D9C4FCAC-4131-4973-BEB5-F2B8D1E1D8D3}" srcOrd="0" destOrd="0" presId="urn:microsoft.com/office/officeart/2005/8/layout/default"/>
    <dgm:cxn modelId="{0CA0A83F-9FB5-44D7-BD38-3A7796A40868}" srcId="{AF142D30-514E-4992-A958-2AD925D600E6}" destId="{30BD9E6C-7755-44D9-A80D-A048374D5052}" srcOrd="2" destOrd="0" parTransId="{C8F91B35-A4DE-473C-AE6C-57B259EE7789}" sibTransId="{439BAC18-41BE-4648-BFAF-80064EDDE75B}"/>
    <dgm:cxn modelId="{544913AF-8A17-47FD-AAC2-F25A6D394BD0}" type="presOf" srcId="{F180ACF7-0D5A-4CC8-B1BE-A8C18DAB4B26}" destId="{C58D1885-239F-49C9-9792-115900DE5028}" srcOrd="0" destOrd="0" presId="urn:microsoft.com/office/officeart/2005/8/layout/default"/>
    <dgm:cxn modelId="{4E9E9DD0-D167-4F57-942A-78BBAAEE3741}" type="presOf" srcId="{30BD9E6C-7755-44D9-A80D-A048374D5052}" destId="{169D2198-2FB6-4BD4-9D29-A63590130B00}" srcOrd="0" destOrd="0" presId="urn:microsoft.com/office/officeart/2005/8/layout/default"/>
    <dgm:cxn modelId="{1871ABE4-64E4-4652-9484-B2613AA3F647}" srcId="{AF142D30-514E-4992-A958-2AD925D600E6}" destId="{998BA452-F735-4005-9888-F688168A7E65}" srcOrd="1" destOrd="0" parTransId="{64B68A0B-1C4C-40ED-8259-7485CCC02AA1}" sibTransId="{8CE28B0B-8EE0-4390-9655-0B3303031E73}"/>
    <dgm:cxn modelId="{7B41A4EE-865E-40F4-A3CD-453A7D0810FA}" type="presParOf" srcId="{D9C4FCAC-4131-4973-BEB5-F2B8D1E1D8D3}" destId="{C58D1885-239F-49C9-9792-115900DE5028}" srcOrd="0" destOrd="0" presId="urn:microsoft.com/office/officeart/2005/8/layout/default"/>
    <dgm:cxn modelId="{78476F37-F1AB-4B3D-9D4E-D1B09FD5AFB4}" type="presParOf" srcId="{D9C4FCAC-4131-4973-BEB5-F2B8D1E1D8D3}" destId="{5758614F-DA96-4A0E-B171-1FD10EB01036}" srcOrd="1" destOrd="0" presId="urn:microsoft.com/office/officeart/2005/8/layout/default"/>
    <dgm:cxn modelId="{7C850186-5B10-4126-BE98-95817DFC590F}" type="presParOf" srcId="{D9C4FCAC-4131-4973-BEB5-F2B8D1E1D8D3}" destId="{1482BA12-C94C-402D-91E3-F07544929500}" srcOrd="2" destOrd="0" presId="urn:microsoft.com/office/officeart/2005/8/layout/default"/>
    <dgm:cxn modelId="{D2A26B3E-512D-4927-B03D-4BF06236509B}" type="presParOf" srcId="{D9C4FCAC-4131-4973-BEB5-F2B8D1E1D8D3}" destId="{18756D71-7CC9-4F6E-A09B-9D0388D0C474}" srcOrd="3" destOrd="0" presId="urn:microsoft.com/office/officeart/2005/8/layout/default"/>
    <dgm:cxn modelId="{F32108BA-0FB2-49EE-949C-912AC635BCF2}" type="presParOf" srcId="{D9C4FCAC-4131-4973-BEB5-F2B8D1E1D8D3}" destId="{169D2198-2FB6-4BD4-9D29-A63590130B00}"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Know Security Posture</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1B7606DD-A48E-4809-9FE5-314BDEE9488D}">
      <dgm:prSet phldrT="[Text]"/>
      <dgm:spPr/>
      <dgm:t>
        <a:bodyPr/>
        <a:lstStyle/>
        <a:p>
          <a:r>
            <a:rPr lang="en-GB" dirty="0"/>
            <a:t>Reduce Focus Area</a:t>
          </a:r>
        </a:p>
      </dgm:t>
    </dgm:pt>
    <dgm:pt modelId="{2ABBE205-5B05-4642-A20F-E18A50E383D4}" type="parTrans" cxnId="{C0657C3C-1CF0-4406-B0F9-EF823078188C}">
      <dgm:prSet/>
      <dgm:spPr/>
      <dgm:t>
        <a:bodyPr/>
        <a:lstStyle/>
        <a:p>
          <a:endParaRPr lang="en-GB"/>
        </a:p>
      </dgm:t>
    </dgm:pt>
    <dgm:pt modelId="{4BEC044E-7DBC-42A3-A7B6-AC38E0C536A8}" type="sibTrans" cxnId="{C0657C3C-1CF0-4406-B0F9-EF823078188C}">
      <dgm:prSet/>
      <dgm:spPr/>
      <dgm:t>
        <a:bodyPr/>
        <a:lstStyle/>
        <a:p>
          <a:endParaRPr lang="en-GB"/>
        </a:p>
      </dgm:t>
    </dgm:pt>
    <dgm:pt modelId="{4AE74513-8D84-4D8C-9AE7-2C35549EF01B}">
      <dgm:prSet phldrT="[Text]"/>
      <dgm:spPr/>
      <dgm:t>
        <a:bodyPr/>
        <a:lstStyle/>
        <a:p>
          <a:pPr algn="just"/>
          <a:r>
            <a:rPr lang="en-GB" dirty="0"/>
            <a:t>Instead of focusing on a large range of IP address, based on the gathered information, more specific ranges, networks, domain names, etc</a:t>
          </a:r>
        </a:p>
      </dgm:t>
    </dgm:pt>
    <dgm:pt modelId="{5B42476D-870F-4F36-976C-DCE5715619FB}" type="parTrans" cxnId="{C9CAC933-50D2-4AB8-A578-3E48E99A7E92}">
      <dgm:prSet/>
      <dgm:spPr/>
      <dgm:t>
        <a:bodyPr/>
        <a:lstStyle/>
        <a:p>
          <a:endParaRPr lang="en-GB"/>
        </a:p>
      </dgm:t>
    </dgm:pt>
    <dgm:pt modelId="{DFB40EE5-ABC5-4EA3-B904-D34A73540DD1}" type="sibTrans" cxnId="{C9CAC933-50D2-4AB8-A578-3E48E99A7E92}">
      <dgm:prSet/>
      <dgm:spPr/>
      <dgm:t>
        <a:bodyPr/>
        <a:lstStyle/>
        <a:p>
          <a:endParaRPr lang="en-GB"/>
        </a:p>
      </dgm:t>
    </dgm:pt>
    <dgm:pt modelId="{EF957A1D-FBA1-43B2-A3F8-344B1100FA1F}">
      <dgm:prSet phldrT="[Text]"/>
      <dgm:spPr/>
      <dgm:t>
        <a:bodyPr/>
        <a:lstStyle/>
        <a:p>
          <a:r>
            <a:rPr lang="en-GB" dirty="0"/>
            <a:t>Identify Vulnerabilities</a:t>
          </a:r>
        </a:p>
      </dgm:t>
    </dgm:pt>
    <dgm:pt modelId="{FC44A4E0-6996-4509-B042-F68920E0D458}" type="parTrans" cxnId="{8F95C294-6F16-4360-8099-96A87FEBD0FB}">
      <dgm:prSet/>
      <dgm:spPr/>
      <dgm:t>
        <a:bodyPr/>
        <a:lstStyle/>
        <a:p>
          <a:endParaRPr lang="en-GB"/>
        </a:p>
      </dgm:t>
    </dgm:pt>
    <dgm:pt modelId="{A9D24594-F401-4E38-B155-5DC2512B5485}" type="sibTrans" cxnId="{8F95C294-6F16-4360-8099-96A87FEBD0FB}">
      <dgm:prSet/>
      <dgm:spPr/>
      <dgm:t>
        <a:bodyPr/>
        <a:lstStyle/>
        <a:p>
          <a:endParaRPr lang="en-GB"/>
        </a:p>
      </dgm:t>
    </dgm:pt>
    <dgm:pt modelId="{8720FA63-FD6F-4609-9A8C-BA3573194F3A}">
      <dgm:prSet phldrT="[Text]"/>
      <dgm:spPr/>
      <dgm:t>
        <a:bodyPr/>
        <a:lstStyle/>
        <a:p>
          <a:pPr algn="just"/>
          <a:r>
            <a:rPr lang="en-GB" dirty="0"/>
            <a:t>Privilege to select appropriate exploits based on the identified vulnerabilities. </a:t>
          </a:r>
        </a:p>
      </dgm:t>
    </dgm:pt>
    <dgm:pt modelId="{05D496A3-5107-4F28-99E8-14E1D4FB5797}" type="parTrans" cxnId="{7017BA93-0B8B-4325-8F3A-6FD21DA9943B}">
      <dgm:prSet/>
      <dgm:spPr/>
      <dgm:t>
        <a:bodyPr/>
        <a:lstStyle/>
        <a:p>
          <a:endParaRPr lang="en-GB"/>
        </a:p>
      </dgm:t>
    </dgm:pt>
    <dgm:pt modelId="{35CC19D6-B3D4-4A9A-B71D-964B6CF4B3CA}" type="sibTrans" cxnId="{7017BA93-0B8B-4325-8F3A-6FD21DA9943B}">
      <dgm:prSet/>
      <dgm:spPr/>
      <dgm:t>
        <a:bodyPr/>
        <a:lstStyle/>
        <a:p>
          <a:endParaRPr lang="en-GB"/>
        </a:p>
      </dgm:t>
    </dgm:pt>
    <dgm:pt modelId="{C7619C0D-50D5-4B55-BFC4-C1876C5A80C2}">
      <dgm:prSet phldrT="[Text]"/>
      <dgm:spPr/>
      <dgm:t>
        <a:bodyPr/>
        <a:lstStyle/>
        <a:p>
          <a:r>
            <a:rPr lang="en-GB" dirty="0"/>
            <a:t>Map the network</a:t>
          </a:r>
        </a:p>
      </dgm:t>
    </dgm:pt>
    <dgm:pt modelId="{789BCA47-E1DE-4AF9-95D1-194E7A96C0D0}" type="parTrans" cxnId="{43355423-708D-4E2E-9A5C-BE8A94F2096E}">
      <dgm:prSet/>
      <dgm:spPr/>
      <dgm:t>
        <a:bodyPr/>
        <a:lstStyle/>
        <a:p>
          <a:endParaRPr lang="en-GB"/>
        </a:p>
      </dgm:t>
    </dgm:pt>
    <dgm:pt modelId="{04D53C7E-F249-41AF-8020-968F8CB3D263}" type="sibTrans" cxnId="{43355423-708D-4E2E-9A5C-BE8A94F2096E}">
      <dgm:prSet/>
      <dgm:spPr/>
      <dgm:t>
        <a:bodyPr/>
        <a:lstStyle/>
        <a:p>
          <a:endParaRPr lang="en-GB"/>
        </a:p>
      </dgm:t>
    </dgm:pt>
    <dgm:pt modelId="{D4FC1E92-9742-480D-A0C2-2626D0680E53}">
      <dgm:prSet phldrT="[Text]"/>
      <dgm:spPr/>
      <dgm:t>
        <a:bodyPr/>
        <a:lstStyle/>
        <a:p>
          <a:pPr algn="just"/>
          <a:r>
            <a:rPr lang="en-GB" dirty="0"/>
            <a:t>Understand the security posture of the target</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85BD100D-0F20-44C5-87D0-B326D649F760}">
      <dgm:prSet phldrT="[Text]"/>
      <dgm:spPr/>
      <dgm:t>
        <a:bodyPr/>
        <a:lstStyle/>
        <a:p>
          <a:pPr algn="l"/>
          <a:endParaRPr lang="en-GB" dirty="0"/>
        </a:p>
      </dgm:t>
    </dgm:pt>
    <dgm:pt modelId="{5FC4BE95-ACED-4FDD-8E9D-3DD3091DF662}" type="parTrans" cxnId="{8DAB76F4-8012-4C67-9A75-20A6CB28F52B}">
      <dgm:prSet/>
      <dgm:spPr/>
      <dgm:t>
        <a:bodyPr/>
        <a:lstStyle/>
        <a:p>
          <a:endParaRPr lang="en-GB"/>
        </a:p>
      </dgm:t>
    </dgm:pt>
    <dgm:pt modelId="{4C9DBDB7-5139-4DCB-B76E-59457CE829C3}" type="sibTrans" cxnId="{8DAB76F4-8012-4C67-9A75-20A6CB28F52B}">
      <dgm:prSet/>
      <dgm:spPr/>
      <dgm:t>
        <a:bodyPr/>
        <a:lstStyle/>
        <a:p>
          <a:endParaRPr lang="en-GB"/>
        </a:p>
      </dgm:t>
    </dgm:pt>
    <dgm:pt modelId="{777063C7-C9F3-421A-B7A1-62A25B173812}">
      <dgm:prSet phldrT="[Text]"/>
      <dgm:spPr/>
      <dgm:t>
        <a:bodyPr/>
        <a:lstStyle/>
        <a:p>
          <a:pPr algn="just"/>
          <a:r>
            <a:rPr lang="en-GB" dirty="0"/>
            <a:t>To know the actual environment by mapping based on the gathered information.</a:t>
          </a:r>
        </a:p>
      </dgm:t>
    </dgm:pt>
    <dgm:pt modelId="{628B17F6-FE9A-4480-8813-69DF9D44264C}" type="parTrans" cxnId="{35022D57-4D38-4B5C-B308-2212719DF077}">
      <dgm:prSet/>
      <dgm:spPr/>
      <dgm:t>
        <a:bodyPr/>
        <a:lstStyle/>
        <a:p>
          <a:endParaRPr lang="en-GB"/>
        </a:p>
      </dgm:t>
    </dgm:pt>
    <dgm:pt modelId="{6FEC623D-C84A-4ED5-9863-3F4701A3E917}" type="sibTrans" cxnId="{35022D57-4D38-4B5C-B308-2212719DF077}">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4">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4">
        <dgm:presLayoutVars>
          <dgm:bulletEnabled val="1"/>
        </dgm:presLayoutVars>
      </dgm:prSet>
      <dgm:spPr/>
    </dgm:pt>
    <dgm:pt modelId="{8578E31A-B8FB-4608-AC26-5BCFAB529BC3}" type="pres">
      <dgm:prSet presAssocID="{B15B5832-D5A2-42E6-8E6C-C007835E3135}" presName="space" presStyleCnt="0"/>
      <dgm:spPr/>
    </dgm:pt>
    <dgm:pt modelId="{6F817FB3-3818-4392-8663-88EC929F3B8F}" type="pres">
      <dgm:prSet presAssocID="{1B7606DD-A48E-4809-9FE5-314BDEE9488D}" presName="composite" presStyleCnt="0"/>
      <dgm:spPr/>
    </dgm:pt>
    <dgm:pt modelId="{81222930-B967-40E5-96FD-F476B830FBE8}" type="pres">
      <dgm:prSet presAssocID="{1B7606DD-A48E-4809-9FE5-314BDEE9488D}" presName="parTx" presStyleLbl="alignNode1" presStyleIdx="1" presStyleCnt="4">
        <dgm:presLayoutVars>
          <dgm:chMax val="0"/>
          <dgm:chPref val="0"/>
          <dgm:bulletEnabled val="1"/>
        </dgm:presLayoutVars>
      </dgm:prSet>
      <dgm:spPr/>
    </dgm:pt>
    <dgm:pt modelId="{B7DA60F1-D767-4DD4-838F-70A0789938CD}" type="pres">
      <dgm:prSet presAssocID="{1B7606DD-A48E-4809-9FE5-314BDEE9488D}" presName="desTx" presStyleLbl="alignAccFollowNode1" presStyleIdx="1" presStyleCnt="4">
        <dgm:presLayoutVars>
          <dgm:bulletEnabled val="1"/>
        </dgm:presLayoutVars>
      </dgm:prSet>
      <dgm:spPr/>
    </dgm:pt>
    <dgm:pt modelId="{2A2A99E2-8444-4B35-B181-3EB871F8FDE9}" type="pres">
      <dgm:prSet presAssocID="{4BEC044E-7DBC-42A3-A7B6-AC38E0C536A8}" presName="space" presStyleCnt="0"/>
      <dgm:spPr/>
    </dgm:pt>
    <dgm:pt modelId="{05CB7D60-03B6-4FE2-B0E5-174066587733}" type="pres">
      <dgm:prSet presAssocID="{EF957A1D-FBA1-43B2-A3F8-344B1100FA1F}" presName="composite" presStyleCnt="0"/>
      <dgm:spPr/>
    </dgm:pt>
    <dgm:pt modelId="{72EBCEEE-B538-4CD2-BC47-53B1500F83CF}" type="pres">
      <dgm:prSet presAssocID="{EF957A1D-FBA1-43B2-A3F8-344B1100FA1F}" presName="parTx" presStyleLbl="alignNode1" presStyleIdx="2" presStyleCnt="4">
        <dgm:presLayoutVars>
          <dgm:chMax val="0"/>
          <dgm:chPref val="0"/>
          <dgm:bulletEnabled val="1"/>
        </dgm:presLayoutVars>
      </dgm:prSet>
      <dgm:spPr/>
    </dgm:pt>
    <dgm:pt modelId="{6476519B-2613-4144-ABB1-E44386055C0F}" type="pres">
      <dgm:prSet presAssocID="{EF957A1D-FBA1-43B2-A3F8-344B1100FA1F}" presName="desTx" presStyleLbl="alignAccFollowNode1" presStyleIdx="2" presStyleCnt="4">
        <dgm:presLayoutVars>
          <dgm:bulletEnabled val="1"/>
        </dgm:presLayoutVars>
      </dgm:prSet>
      <dgm:spPr/>
    </dgm:pt>
    <dgm:pt modelId="{2DF0BC92-D9B0-4A88-856B-4C796664E0A3}" type="pres">
      <dgm:prSet presAssocID="{A9D24594-F401-4E38-B155-5DC2512B5485}" presName="space" presStyleCnt="0"/>
      <dgm:spPr/>
    </dgm:pt>
    <dgm:pt modelId="{77789CBA-1F1F-48DF-BF96-2F50D4DBFFD2}" type="pres">
      <dgm:prSet presAssocID="{C7619C0D-50D5-4B55-BFC4-C1876C5A80C2}" presName="composite" presStyleCnt="0"/>
      <dgm:spPr/>
    </dgm:pt>
    <dgm:pt modelId="{0EBD451E-5B55-497B-B912-DB73844C2D30}" type="pres">
      <dgm:prSet presAssocID="{C7619C0D-50D5-4B55-BFC4-C1876C5A80C2}" presName="parTx" presStyleLbl="alignNode1" presStyleIdx="3" presStyleCnt="4">
        <dgm:presLayoutVars>
          <dgm:chMax val="0"/>
          <dgm:chPref val="0"/>
          <dgm:bulletEnabled val="1"/>
        </dgm:presLayoutVars>
      </dgm:prSet>
      <dgm:spPr/>
    </dgm:pt>
    <dgm:pt modelId="{F153DB7D-38BD-44DF-9318-16E3CF9FBD86}" type="pres">
      <dgm:prSet presAssocID="{C7619C0D-50D5-4B55-BFC4-C1876C5A80C2}" presName="desTx" presStyleLbl="alignAccFollowNode1" presStyleIdx="3" presStyleCnt="4">
        <dgm:presLayoutVars>
          <dgm:bulletEnabled val="1"/>
        </dgm:presLayoutVars>
      </dgm:prSet>
      <dgm:spPr/>
    </dgm:pt>
  </dgm:ptLst>
  <dgm:cxnLst>
    <dgm:cxn modelId="{43355423-708D-4E2E-9A5C-BE8A94F2096E}" srcId="{222052C9-7A40-49E9-A5DE-B2039770DFB5}" destId="{C7619C0D-50D5-4B55-BFC4-C1876C5A80C2}" srcOrd="3" destOrd="0" parTransId="{789BCA47-E1DE-4AF9-95D1-194E7A96C0D0}" sibTransId="{04D53C7E-F249-41AF-8020-968F8CB3D263}"/>
    <dgm:cxn modelId="{C9CAC933-50D2-4AB8-A578-3E48E99A7E92}" srcId="{1B7606DD-A48E-4809-9FE5-314BDEE9488D}" destId="{4AE74513-8D84-4D8C-9AE7-2C35549EF01B}" srcOrd="0" destOrd="0" parTransId="{5B42476D-870F-4F36-976C-DCE5715619FB}" sibTransId="{DFB40EE5-ABC5-4EA3-B904-D34A73540DD1}"/>
    <dgm:cxn modelId="{C0657C3C-1CF0-4406-B0F9-EF823078188C}" srcId="{222052C9-7A40-49E9-A5DE-B2039770DFB5}" destId="{1B7606DD-A48E-4809-9FE5-314BDEE9488D}" srcOrd="1" destOrd="0" parTransId="{2ABBE205-5B05-4642-A20F-E18A50E383D4}" sibTransId="{4BEC044E-7DBC-42A3-A7B6-AC38E0C536A8}"/>
    <dgm:cxn modelId="{0C22C664-32A3-42C7-BBF2-4F34A413ECAD}" type="presOf" srcId="{222052C9-7A40-49E9-A5DE-B2039770DFB5}" destId="{EF1F6102-C4B3-488D-8B3D-691B49E1BC9D}" srcOrd="0" destOrd="0" presId="urn:microsoft.com/office/officeart/2005/8/layout/hList1"/>
    <dgm:cxn modelId="{A096AB4B-0CF0-4978-8515-CBD29FB18118}" type="presOf" srcId="{D4FC1E92-9742-480D-A0C2-2626D0680E53}" destId="{433331F2-CF61-4151-BD34-6E2685F0C6D6}" srcOrd="0" destOrd="0" presId="urn:microsoft.com/office/officeart/2005/8/layout/hList1"/>
    <dgm:cxn modelId="{7DBF7273-D492-46DC-8E36-91A6D9786C20}" srcId="{58D7FBB3-116C-48E1-904A-59F57AAC7FE6}" destId="{D4FC1E92-9742-480D-A0C2-2626D0680E53}" srcOrd="0" destOrd="0" parTransId="{63255D9D-578D-4BBF-A1AF-D4F5F28AD000}" sibTransId="{182E0728-65D9-4DA6-B196-FCFF83ED2751}"/>
    <dgm:cxn modelId="{C89DF473-C40A-4C58-8F55-04E9505A4CBF}" type="presOf" srcId="{777063C7-C9F3-421A-B7A1-62A25B173812}" destId="{F153DB7D-38BD-44DF-9318-16E3CF9FBD86}" srcOrd="0" destOrd="0" presId="urn:microsoft.com/office/officeart/2005/8/layout/hList1"/>
    <dgm:cxn modelId="{41B47774-3567-4A62-9EB5-BB2AEA458507}" type="presOf" srcId="{4AE74513-8D84-4D8C-9AE7-2C35549EF01B}" destId="{B7DA60F1-D767-4DD4-838F-70A0789938CD}" srcOrd="0" destOrd="0" presId="urn:microsoft.com/office/officeart/2005/8/layout/hList1"/>
    <dgm:cxn modelId="{35022D57-4D38-4B5C-B308-2212719DF077}" srcId="{C7619C0D-50D5-4B55-BFC4-C1876C5A80C2}" destId="{777063C7-C9F3-421A-B7A1-62A25B173812}" srcOrd="0" destOrd="0" parTransId="{628B17F6-FE9A-4480-8813-69DF9D44264C}" sibTransId="{6FEC623D-C84A-4ED5-9863-3F4701A3E917}"/>
    <dgm:cxn modelId="{FFD7D890-9311-4035-B55A-1E41AA8E1CE5}" type="presOf" srcId="{EF957A1D-FBA1-43B2-A3F8-344B1100FA1F}" destId="{72EBCEEE-B538-4CD2-BC47-53B1500F83CF}" srcOrd="0" destOrd="0" presId="urn:microsoft.com/office/officeart/2005/8/layout/hList1"/>
    <dgm:cxn modelId="{7017BA93-0B8B-4325-8F3A-6FD21DA9943B}" srcId="{EF957A1D-FBA1-43B2-A3F8-344B1100FA1F}" destId="{8720FA63-FD6F-4609-9A8C-BA3573194F3A}" srcOrd="0" destOrd="0" parTransId="{05D496A3-5107-4F28-99E8-14E1D4FB5797}" sibTransId="{35CC19D6-B3D4-4A9A-B71D-964B6CF4B3CA}"/>
    <dgm:cxn modelId="{8F95C294-6F16-4360-8099-96A87FEBD0FB}" srcId="{222052C9-7A40-49E9-A5DE-B2039770DFB5}" destId="{EF957A1D-FBA1-43B2-A3F8-344B1100FA1F}" srcOrd="2" destOrd="0" parTransId="{FC44A4E0-6996-4509-B042-F68920E0D458}" sibTransId="{A9D24594-F401-4E38-B155-5DC2512B5485}"/>
    <dgm:cxn modelId="{86103F99-5609-4AB8-8B2A-841B6C4D003C}" type="presOf" srcId="{8720FA63-FD6F-4609-9A8C-BA3573194F3A}" destId="{6476519B-2613-4144-ABB1-E44386055C0F}" srcOrd="0" destOrd="0" presId="urn:microsoft.com/office/officeart/2005/8/layout/hList1"/>
    <dgm:cxn modelId="{A922C4B3-A16F-4D6E-BC75-B8B8325D4B81}" type="presOf" srcId="{85BD100D-0F20-44C5-87D0-B326D649F760}" destId="{6476519B-2613-4144-ABB1-E44386055C0F}" srcOrd="0" destOrd="1"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678E32D2-41C7-49A6-9AFF-FEB465976967}" type="presOf" srcId="{58D7FBB3-116C-48E1-904A-59F57AAC7FE6}" destId="{ACFCCA67-35A0-41C3-AB56-AD7669ADD655}" srcOrd="0" destOrd="0" presId="urn:microsoft.com/office/officeart/2005/8/layout/hList1"/>
    <dgm:cxn modelId="{24BB56EA-2782-4B36-8CEF-619AEC609C3A}" type="presOf" srcId="{1B7606DD-A48E-4809-9FE5-314BDEE9488D}" destId="{81222930-B967-40E5-96FD-F476B830FBE8}" srcOrd="0" destOrd="0" presId="urn:microsoft.com/office/officeart/2005/8/layout/hList1"/>
    <dgm:cxn modelId="{D662E8EF-1F87-40BE-8D70-E241722B94A7}" type="presOf" srcId="{C7619C0D-50D5-4B55-BFC4-C1876C5A80C2}" destId="{0EBD451E-5B55-497B-B912-DB73844C2D30}" srcOrd="0" destOrd="0" presId="urn:microsoft.com/office/officeart/2005/8/layout/hList1"/>
    <dgm:cxn modelId="{8DAB76F4-8012-4C67-9A75-20A6CB28F52B}" srcId="{EF957A1D-FBA1-43B2-A3F8-344B1100FA1F}" destId="{85BD100D-0F20-44C5-87D0-B326D649F760}" srcOrd="1" destOrd="0" parTransId="{5FC4BE95-ACED-4FDD-8E9D-3DD3091DF662}" sibTransId="{4C9DBDB7-5139-4DCB-B76E-59457CE829C3}"/>
    <dgm:cxn modelId="{4AA707CC-A925-407F-8B38-03BB14D9AD3F}" type="presParOf" srcId="{EF1F6102-C4B3-488D-8B3D-691B49E1BC9D}" destId="{FA7734C3-0CBF-4033-B4F7-09A3FB89381D}" srcOrd="0" destOrd="0" presId="urn:microsoft.com/office/officeart/2005/8/layout/hList1"/>
    <dgm:cxn modelId="{853CA8AC-671E-4EFC-AC6E-34EA5FE6A9DD}" type="presParOf" srcId="{FA7734C3-0CBF-4033-B4F7-09A3FB89381D}" destId="{ACFCCA67-35A0-41C3-AB56-AD7669ADD655}" srcOrd="0" destOrd="0" presId="urn:microsoft.com/office/officeart/2005/8/layout/hList1"/>
    <dgm:cxn modelId="{C5FEE764-F292-49C1-9059-D80CD5A35398}" type="presParOf" srcId="{FA7734C3-0CBF-4033-B4F7-09A3FB89381D}" destId="{433331F2-CF61-4151-BD34-6E2685F0C6D6}" srcOrd="1" destOrd="0" presId="urn:microsoft.com/office/officeart/2005/8/layout/hList1"/>
    <dgm:cxn modelId="{92073B18-A583-4EC1-B8F6-38E7EF9802C7}" type="presParOf" srcId="{EF1F6102-C4B3-488D-8B3D-691B49E1BC9D}" destId="{8578E31A-B8FB-4608-AC26-5BCFAB529BC3}" srcOrd="1" destOrd="0" presId="urn:microsoft.com/office/officeart/2005/8/layout/hList1"/>
    <dgm:cxn modelId="{20AD880C-0368-4DE1-96F6-14B2382AC710}" type="presParOf" srcId="{EF1F6102-C4B3-488D-8B3D-691B49E1BC9D}" destId="{6F817FB3-3818-4392-8663-88EC929F3B8F}" srcOrd="2" destOrd="0" presId="urn:microsoft.com/office/officeart/2005/8/layout/hList1"/>
    <dgm:cxn modelId="{E8183518-B864-4F77-947B-FA3B686FC590}" type="presParOf" srcId="{6F817FB3-3818-4392-8663-88EC929F3B8F}" destId="{81222930-B967-40E5-96FD-F476B830FBE8}" srcOrd="0" destOrd="0" presId="urn:microsoft.com/office/officeart/2005/8/layout/hList1"/>
    <dgm:cxn modelId="{EBD6C7DC-DDFD-415A-BC07-00EC8C071F44}" type="presParOf" srcId="{6F817FB3-3818-4392-8663-88EC929F3B8F}" destId="{B7DA60F1-D767-4DD4-838F-70A0789938CD}" srcOrd="1" destOrd="0" presId="urn:microsoft.com/office/officeart/2005/8/layout/hList1"/>
    <dgm:cxn modelId="{55306CEE-5AF4-41E8-8D69-A5F535C06A75}" type="presParOf" srcId="{EF1F6102-C4B3-488D-8B3D-691B49E1BC9D}" destId="{2A2A99E2-8444-4B35-B181-3EB871F8FDE9}" srcOrd="3" destOrd="0" presId="urn:microsoft.com/office/officeart/2005/8/layout/hList1"/>
    <dgm:cxn modelId="{8E2D4010-C52A-4950-B740-2683A93395BF}" type="presParOf" srcId="{EF1F6102-C4B3-488D-8B3D-691B49E1BC9D}" destId="{05CB7D60-03B6-4FE2-B0E5-174066587733}" srcOrd="4" destOrd="0" presId="urn:microsoft.com/office/officeart/2005/8/layout/hList1"/>
    <dgm:cxn modelId="{B355898C-ADF2-4EFC-A8B5-444C843C7EE7}" type="presParOf" srcId="{05CB7D60-03B6-4FE2-B0E5-174066587733}" destId="{72EBCEEE-B538-4CD2-BC47-53B1500F83CF}" srcOrd="0" destOrd="0" presId="urn:microsoft.com/office/officeart/2005/8/layout/hList1"/>
    <dgm:cxn modelId="{CA87F60B-89AB-483A-92FC-79568C3BBAC2}" type="presParOf" srcId="{05CB7D60-03B6-4FE2-B0E5-174066587733}" destId="{6476519B-2613-4144-ABB1-E44386055C0F}" srcOrd="1" destOrd="0" presId="urn:microsoft.com/office/officeart/2005/8/layout/hList1"/>
    <dgm:cxn modelId="{7EF0508D-996F-457D-B428-663A7BF892E6}" type="presParOf" srcId="{EF1F6102-C4B3-488D-8B3D-691B49E1BC9D}" destId="{2DF0BC92-D9B0-4A88-856B-4C796664E0A3}" srcOrd="5" destOrd="0" presId="urn:microsoft.com/office/officeart/2005/8/layout/hList1"/>
    <dgm:cxn modelId="{C252901F-9184-4203-8B82-86E95E2FB097}" type="presParOf" srcId="{EF1F6102-C4B3-488D-8B3D-691B49E1BC9D}" destId="{77789CBA-1F1F-48DF-BF96-2F50D4DBFFD2}" srcOrd="6" destOrd="0" presId="urn:microsoft.com/office/officeart/2005/8/layout/hList1"/>
    <dgm:cxn modelId="{DA196756-DC16-414F-9034-E6A4B8B82C91}" type="presParOf" srcId="{77789CBA-1F1F-48DF-BF96-2F50D4DBFFD2}" destId="{0EBD451E-5B55-497B-B912-DB73844C2D30}" srcOrd="0" destOrd="0" presId="urn:microsoft.com/office/officeart/2005/8/layout/hList1"/>
    <dgm:cxn modelId="{9115E4FB-70D7-4FAD-8F18-7C1800D46B1B}" type="presParOf" srcId="{77789CBA-1F1F-48DF-BF96-2F50D4DBFFD2}" destId="{F153DB7D-38BD-44DF-9318-16E3CF9FBD8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DCE184-7BD3-4DD7-AFDE-0D849D4FE9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C23AC72-53FC-47BB-AE0D-79687B8CA098}">
      <dgm:prSet phldrT="[Text]" phldr="0"/>
      <dgm:spPr/>
      <dgm:t>
        <a:bodyPr/>
        <a:lstStyle/>
        <a:p>
          <a:pPr rtl="0"/>
          <a:r>
            <a:rPr lang="en-US" dirty="0">
              <a:latin typeface="Arial"/>
            </a:rPr>
            <a:t>Domain name info</a:t>
          </a:r>
          <a:endParaRPr lang="en-US" dirty="0"/>
        </a:p>
      </dgm:t>
    </dgm:pt>
    <dgm:pt modelId="{6EE343BC-18AC-4360-8BD8-43C5C9224955}" type="parTrans" cxnId="{3DED2814-2296-49AE-8C0B-514B43F94DE7}">
      <dgm:prSet/>
      <dgm:spPr/>
      <dgm:t>
        <a:bodyPr/>
        <a:lstStyle/>
        <a:p>
          <a:endParaRPr lang="en-US"/>
        </a:p>
      </dgm:t>
    </dgm:pt>
    <dgm:pt modelId="{42793295-83A1-4C76-B2AE-A4B170508FB8}" type="sibTrans" cxnId="{3DED2814-2296-49AE-8C0B-514B43F94DE7}">
      <dgm:prSet/>
      <dgm:spPr/>
      <dgm:t>
        <a:bodyPr/>
        <a:lstStyle/>
        <a:p>
          <a:endParaRPr lang="en-US"/>
        </a:p>
      </dgm:t>
    </dgm:pt>
    <dgm:pt modelId="{8D610D4E-8ECD-4A2D-9218-688E5DC1F49E}">
      <dgm:prSet phldrT="[Text]" phldr="0"/>
      <dgm:spPr/>
      <dgm:t>
        <a:bodyPr/>
        <a:lstStyle/>
        <a:p>
          <a:pPr rtl="0"/>
          <a:r>
            <a:rPr lang="en-US" dirty="0">
              <a:latin typeface="Arial"/>
            </a:rPr>
            <a:t> IP addresses</a:t>
          </a:r>
          <a:endParaRPr lang="en-US" dirty="0"/>
        </a:p>
      </dgm:t>
    </dgm:pt>
    <dgm:pt modelId="{FBFDCA6B-94FE-4AF8-9CAF-3087AFF47499}" type="parTrans" cxnId="{2E724CF3-5B41-4DDF-B304-E188CFF55844}">
      <dgm:prSet/>
      <dgm:spPr/>
      <dgm:t>
        <a:bodyPr/>
        <a:lstStyle/>
        <a:p>
          <a:endParaRPr lang="en-US"/>
        </a:p>
      </dgm:t>
    </dgm:pt>
    <dgm:pt modelId="{EE68E9B7-E3EF-4A75-AF27-EBBFC3B2135E}" type="sibTrans" cxnId="{2E724CF3-5B41-4DDF-B304-E188CFF55844}">
      <dgm:prSet/>
      <dgm:spPr/>
      <dgm:t>
        <a:bodyPr/>
        <a:lstStyle/>
        <a:p>
          <a:endParaRPr lang="en-US"/>
        </a:p>
      </dgm:t>
    </dgm:pt>
    <dgm:pt modelId="{6684781F-B115-4F30-8815-599DA6F3A1BD}">
      <dgm:prSet phldrT="[Text]" phldr="0"/>
      <dgm:spPr/>
      <dgm:t>
        <a:bodyPr/>
        <a:lstStyle/>
        <a:p>
          <a:pPr rtl="0"/>
          <a:r>
            <a:rPr lang="en-US" dirty="0">
              <a:latin typeface="Arial"/>
            </a:rPr>
            <a:t>DNS Servers</a:t>
          </a:r>
          <a:endParaRPr lang="en-US" dirty="0"/>
        </a:p>
      </dgm:t>
    </dgm:pt>
    <dgm:pt modelId="{341E51AC-11BA-40D7-A828-3F05D02B60E9}" type="parTrans" cxnId="{608A94D7-9E5C-47F1-8F6A-8CAFED5CC4D5}">
      <dgm:prSet/>
      <dgm:spPr/>
      <dgm:t>
        <a:bodyPr/>
        <a:lstStyle/>
        <a:p>
          <a:endParaRPr lang="en-US"/>
        </a:p>
      </dgm:t>
    </dgm:pt>
    <dgm:pt modelId="{7C06CA6B-DC85-4B74-A70B-B7E897CFA78B}" type="sibTrans" cxnId="{608A94D7-9E5C-47F1-8F6A-8CAFED5CC4D5}">
      <dgm:prSet/>
      <dgm:spPr/>
      <dgm:t>
        <a:bodyPr/>
        <a:lstStyle/>
        <a:p>
          <a:endParaRPr lang="en-US"/>
        </a:p>
      </dgm:t>
    </dgm:pt>
    <dgm:pt modelId="{DE1CB92C-5535-464E-90CC-9B611EA0756B}">
      <dgm:prSet phldrT="[Text]" phldr="0"/>
      <dgm:spPr/>
      <dgm:t>
        <a:bodyPr/>
        <a:lstStyle/>
        <a:p>
          <a:pPr rtl="0"/>
          <a:r>
            <a:rPr lang="en-US" dirty="0">
              <a:latin typeface="Arial"/>
            </a:rPr>
            <a:t>Employee info</a:t>
          </a:r>
          <a:endParaRPr lang="en-US" dirty="0"/>
        </a:p>
      </dgm:t>
    </dgm:pt>
    <dgm:pt modelId="{AE112E55-09B5-4BCB-9829-5F0C78489CC3}" type="parTrans" cxnId="{60F79B2E-4D9A-45F5-A253-1656C1CCB4F6}">
      <dgm:prSet/>
      <dgm:spPr/>
      <dgm:t>
        <a:bodyPr/>
        <a:lstStyle/>
        <a:p>
          <a:endParaRPr lang="en-US"/>
        </a:p>
      </dgm:t>
    </dgm:pt>
    <dgm:pt modelId="{2CA3465D-7040-41CF-8414-6600CDCB0DD6}" type="sibTrans" cxnId="{60F79B2E-4D9A-45F5-A253-1656C1CCB4F6}">
      <dgm:prSet/>
      <dgm:spPr/>
      <dgm:t>
        <a:bodyPr/>
        <a:lstStyle/>
        <a:p>
          <a:endParaRPr lang="en-US"/>
        </a:p>
      </dgm:t>
    </dgm:pt>
    <dgm:pt modelId="{45400496-0BF6-413B-BE20-DC288E45B306}">
      <dgm:prSet phldrT="[Text]" phldr="0"/>
      <dgm:spPr/>
      <dgm:t>
        <a:bodyPr/>
        <a:lstStyle/>
        <a:p>
          <a:pPr rtl="0"/>
          <a:r>
            <a:rPr lang="en-US" dirty="0">
              <a:latin typeface="Arial"/>
            </a:rPr>
            <a:t>Company location</a:t>
          </a:r>
          <a:endParaRPr lang="en-US" dirty="0"/>
        </a:p>
      </dgm:t>
    </dgm:pt>
    <dgm:pt modelId="{3C480CF5-81C4-44F4-A9DD-575942E40DB1}" type="parTrans" cxnId="{A94D1625-0017-4993-A2DB-A40A8D2A2EF2}">
      <dgm:prSet/>
      <dgm:spPr/>
      <dgm:t>
        <a:bodyPr/>
        <a:lstStyle/>
        <a:p>
          <a:endParaRPr lang="en-US"/>
        </a:p>
      </dgm:t>
    </dgm:pt>
    <dgm:pt modelId="{E86FD690-858B-4C34-9DF0-B364D1BE2031}" type="sibTrans" cxnId="{A94D1625-0017-4993-A2DB-A40A8D2A2EF2}">
      <dgm:prSet/>
      <dgm:spPr/>
      <dgm:t>
        <a:bodyPr/>
        <a:lstStyle/>
        <a:p>
          <a:endParaRPr lang="en-US"/>
        </a:p>
      </dgm:t>
    </dgm:pt>
    <dgm:pt modelId="{591C0FC3-3D70-4E69-972B-0FA99DEBD410}">
      <dgm:prSet phldr="0"/>
      <dgm:spPr/>
      <dgm:t>
        <a:bodyPr/>
        <a:lstStyle/>
        <a:p>
          <a:pPr rtl="0"/>
          <a:r>
            <a:rPr lang="en-US" dirty="0">
              <a:latin typeface="Arial"/>
            </a:rPr>
            <a:t>Phone numbers</a:t>
          </a:r>
        </a:p>
      </dgm:t>
    </dgm:pt>
    <dgm:pt modelId="{D5765FA5-8D89-4FF4-962C-C6B13654B396}" type="parTrans" cxnId="{86F201D3-9EFD-454D-A6B9-7DB0B6B30139}">
      <dgm:prSet/>
      <dgm:spPr/>
      <dgm:t>
        <a:bodyPr/>
        <a:lstStyle/>
        <a:p>
          <a:endParaRPr lang="en-GB"/>
        </a:p>
      </dgm:t>
    </dgm:pt>
    <dgm:pt modelId="{CAEF6577-0D7B-46DD-99BE-1A3A01E5BB49}" type="sibTrans" cxnId="{86F201D3-9EFD-454D-A6B9-7DB0B6B30139}">
      <dgm:prSet/>
      <dgm:spPr/>
      <dgm:t>
        <a:bodyPr/>
        <a:lstStyle/>
        <a:p>
          <a:endParaRPr lang="en-GB"/>
        </a:p>
      </dgm:t>
    </dgm:pt>
    <dgm:pt modelId="{9BEF4686-B4A3-4C78-AADF-584CAE3066DA}">
      <dgm:prSet phldr="0"/>
      <dgm:spPr/>
      <dgm:t>
        <a:bodyPr/>
        <a:lstStyle/>
        <a:p>
          <a:pPr rtl="0"/>
          <a:r>
            <a:rPr lang="en-US" dirty="0">
              <a:latin typeface="Arial"/>
            </a:rPr>
            <a:t>Yearly earnings</a:t>
          </a:r>
        </a:p>
      </dgm:t>
    </dgm:pt>
    <dgm:pt modelId="{EAD6BA54-8389-4265-BE0B-A9C8513798D7}" type="parTrans" cxnId="{0ACE2DD6-6002-4ABB-8A27-B9046EBC73F0}">
      <dgm:prSet/>
      <dgm:spPr/>
      <dgm:t>
        <a:bodyPr/>
        <a:lstStyle/>
        <a:p>
          <a:endParaRPr lang="en-GB"/>
        </a:p>
      </dgm:t>
    </dgm:pt>
    <dgm:pt modelId="{AAEBBCF7-5DBB-4944-8C9F-9C973A014BBC}" type="sibTrans" cxnId="{0ACE2DD6-6002-4ABB-8A27-B9046EBC73F0}">
      <dgm:prSet/>
      <dgm:spPr/>
      <dgm:t>
        <a:bodyPr/>
        <a:lstStyle/>
        <a:p>
          <a:endParaRPr lang="en-GB"/>
        </a:p>
      </dgm:t>
    </dgm:pt>
    <dgm:pt modelId="{ABC791A3-A1B0-4EA8-9CCD-4BD91F818886}">
      <dgm:prSet phldr="0"/>
      <dgm:spPr/>
      <dgm:t>
        <a:bodyPr/>
        <a:lstStyle/>
        <a:p>
          <a:pPr rtl="0"/>
          <a:r>
            <a:rPr lang="en-US" dirty="0">
              <a:latin typeface="Arial"/>
            </a:rPr>
            <a:t>Recently acquired organizations</a:t>
          </a:r>
        </a:p>
      </dgm:t>
    </dgm:pt>
    <dgm:pt modelId="{720141D3-878A-4C18-844B-D82071D2A6F7}" type="parTrans" cxnId="{E4D3581D-4F97-474E-ACBC-A86064219EDC}">
      <dgm:prSet/>
      <dgm:spPr/>
      <dgm:t>
        <a:bodyPr/>
        <a:lstStyle/>
        <a:p>
          <a:endParaRPr lang="en-GB"/>
        </a:p>
      </dgm:t>
    </dgm:pt>
    <dgm:pt modelId="{9B3752C2-EF84-48C5-9A57-A878F8BF24DD}" type="sibTrans" cxnId="{E4D3581D-4F97-474E-ACBC-A86064219EDC}">
      <dgm:prSet/>
      <dgm:spPr/>
      <dgm:t>
        <a:bodyPr/>
        <a:lstStyle/>
        <a:p>
          <a:endParaRPr lang="en-GB"/>
        </a:p>
      </dgm:t>
    </dgm:pt>
    <dgm:pt modelId="{4C59DCE4-A2F2-4F72-AF04-139DF237E955}">
      <dgm:prSet phldr="0"/>
      <dgm:spPr/>
      <dgm:t>
        <a:bodyPr/>
        <a:lstStyle/>
        <a:p>
          <a:pPr rtl="0"/>
          <a:r>
            <a:rPr lang="en-US" dirty="0">
              <a:latin typeface="Arial"/>
            </a:rPr>
            <a:t>Email addresses</a:t>
          </a:r>
        </a:p>
      </dgm:t>
    </dgm:pt>
    <dgm:pt modelId="{CE7407CC-172F-46DD-96B5-6C2E63FF1443}" type="parTrans" cxnId="{E14924B8-6C31-450D-8EC6-09C2EF0EB4F4}">
      <dgm:prSet/>
      <dgm:spPr/>
      <dgm:t>
        <a:bodyPr/>
        <a:lstStyle/>
        <a:p>
          <a:endParaRPr lang="en-GB"/>
        </a:p>
      </dgm:t>
    </dgm:pt>
    <dgm:pt modelId="{8767BBB7-7BE7-466C-89E0-E5B62DECE3FB}" type="sibTrans" cxnId="{E14924B8-6C31-450D-8EC6-09C2EF0EB4F4}">
      <dgm:prSet/>
      <dgm:spPr/>
      <dgm:t>
        <a:bodyPr/>
        <a:lstStyle/>
        <a:p>
          <a:endParaRPr lang="en-GB"/>
        </a:p>
      </dgm:t>
    </dgm:pt>
    <dgm:pt modelId="{81A3849D-8739-4ED3-82DC-81FD09860DA1}">
      <dgm:prSet phldr="0"/>
      <dgm:spPr/>
      <dgm:t>
        <a:bodyPr/>
        <a:lstStyle/>
        <a:p>
          <a:pPr rtl="0"/>
          <a:r>
            <a:rPr lang="en-US" dirty="0">
              <a:latin typeface="Arial"/>
            </a:rPr>
            <a:t>Publicly available IP address range</a:t>
          </a:r>
          <a:endParaRPr lang="en-US" dirty="0"/>
        </a:p>
      </dgm:t>
    </dgm:pt>
    <dgm:pt modelId="{34BAAB24-4938-4087-91AB-29BE4653D026}" type="parTrans" cxnId="{E6F6A0DF-3BC8-4A08-A5C4-A449772D26F0}">
      <dgm:prSet/>
      <dgm:spPr/>
      <dgm:t>
        <a:bodyPr/>
        <a:lstStyle/>
        <a:p>
          <a:endParaRPr lang="en-GB"/>
        </a:p>
      </dgm:t>
    </dgm:pt>
    <dgm:pt modelId="{6E8909DA-88A2-4B49-BCDE-A84BB1C6E339}" type="sibTrans" cxnId="{E6F6A0DF-3BC8-4A08-A5C4-A449772D26F0}">
      <dgm:prSet/>
      <dgm:spPr/>
      <dgm:t>
        <a:bodyPr/>
        <a:lstStyle/>
        <a:p>
          <a:endParaRPr lang="en-GB"/>
        </a:p>
      </dgm:t>
    </dgm:pt>
    <dgm:pt modelId="{BB3C9207-AD01-4467-8C01-14C8C62A7A2B}">
      <dgm:prSet phldr="0"/>
      <dgm:spPr/>
      <dgm:t>
        <a:bodyPr/>
        <a:lstStyle/>
        <a:p>
          <a:pPr rtl="0"/>
          <a:r>
            <a:rPr lang="en-US" dirty="0">
              <a:latin typeface="Arial"/>
            </a:rPr>
            <a:t>Open ports</a:t>
          </a:r>
        </a:p>
      </dgm:t>
    </dgm:pt>
    <dgm:pt modelId="{7CCC2430-251E-404F-A425-70CE0C1FD1A1}" type="parTrans" cxnId="{98A9D73B-48EE-4046-A352-3E8FFBD4D5CC}">
      <dgm:prSet/>
      <dgm:spPr/>
      <dgm:t>
        <a:bodyPr/>
        <a:lstStyle/>
        <a:p>
          <a:endParaRPr lang="en-GB"/>
        </a:p>
      </dgm:t>
    </dgm:pt>
    <dgm:pt modelId="{8FC373FA-5C86-485E-BAF9-749CDF1220A3}" type="sibTrans" cxnId="{98A9D73B-48EE-4046-A352-3E8FFBD4D5CC}">
      <dgm:prSet/>
      <dgm:spPr/>
      <dgm:t>
        <a:bodyPr/>
        <a:lstStyle/>
        <a:p>
          <a:endParaRPr lang="en-GB"/>
        </a:p>
      </dgm:t>
    </dgm:pt>
    <dgm:pt modelId="{84191047-67E9-425A-BDB4-822FC3DE20D1}">
      <dgm:prSet phldr="0"/>
      <dgm:spPr/>
      <dgm:t>
        <a:bodyPr/>
        <a:lstStyle/>
        <a:p>
          <a:pPr rtl="0"/>
          <a:r>
            <a:rPr lang="en-US" dirty="0">
              <a:latin typeface="Arial"/>
            </a:rPr>
            <a:t>Wireless access points</a:t>
          </a:r>
        </a:p>
      </dgm:t>
    </dgm:pt>
    <dgm:pt modelId="{8212D526-6554-4C65-B762-A5CB7073129E}" type="parTrans" cxnId="{21A7E98A-FB67-4B45-99C3-E14FF8BD0F53}">
      <dgm:prSet/>
      <dgm:spPr/>
      <dgm:t>
        <a:bodyPr/>
        <a:lstStyle/>
        <a:p>
          <a:endParaRPr lang="en-GB"/>
        </a:p>
      </dgm:t>
    </dgm:pt>
    <dgm:pt modelId="{969A246C-6FA7-4BE9-BE12-D987CC15FF41}" type="sibTrans" cxnId="{21A7E98A-FB67-4B45-99C3-E14FF8BD0F53}">
      <dgm:prSet/>
      <dgm:spPr/>
      <dgm:t>
        <a:bodyPr/>
        <a:lstStyle/>
        <a:p>
          <a:endParaRPr lang="en-GB"/>
        </a:p>
      </dgm:t>
    </dgm:pt>
    <dgm:pt modelId="{346BEED3-7920-4B28-9605-A66944A56FE0}">
      <dgm:prSet phldr="0"/>
      <dgm:spPr/>
      <dgm:t>
        <a:bodyPr/>
        <a:lstStyle/>
        <a:p>
          <a:pPr rtl="0"/>
          <a:r>
            <a:rPr lang="en-US" dirty="0">
              <a:latin typeface="Arial"/>
            </a:rPr>
            <a:t>Modem lines</a:t>
          </a:r>
        </a:p>
      </dgm:t>
    </dgm:pt>
    <dgm:pt modelId="{DC21E7C9-8776-49E9-9A3A-B4BC9E89512A}" type="parTrans" cxnId="{4B05F5F1-D9F5-4ADA-8C5A-2E23C8E6E49C}">
      <dgm:prSet/>
      <dgm:spPr/>
      <dgm:t>
        <a:bodyPr/>
        <a:lstStyle/>
        <a:p>
          <a:endParaRPr lang="en-GB"/>
        </a:p>
      </dgm:t>
    </dgm:pt>
    <dgm:pt modelId="{3213203E-C035-4B0A-A0E2-725FF6B21BB7}" type="sibTrans" cxnId="{4B05F5F1-D9F5-4ADA-8C5A-2E23C8E6E49C}">
      <dgm:prSet/>
      <dgm:spPr/>
      <dgm:t>
        <a:bodyPr/>
        <a:lstStyle/>
        <a:p>
          <a:endParaRPr lang="en-GB"/>
        </a:p>
      </dgm:t>
    </dgm:pt>
    <dgm:pt modelId="{CA6C8D35-962F-421B-B6E0-00C6180A363A}">
      <dgm:prSet phldr="0"/>
      <dgm:spPr/>
      <dgm:t>
        <a:bodyPr/>
        <a:lstStyle/>
        <a:p>
          <a:pPr rtl="0"/>
          <a:r>
            <a:rPr lang="en-US" dirty="0">
              <a:latin typeface="Arial"/>
            </a:rPr>
            <a:t>Banner details</a:t>
          </a:r>
          <a:endParaRPr lang="en-US" dirty="0"/>
        </a:p>
      </dgm:t>
    </dgm:pt>
    <dgm:pt modelId="{8DD7AA4F-12D2-402F-8EA7-71C54E5AFC13}" type="parTrans" cxnId="{40F6FD62-BC67-4768-8DDE-2A18D90E5FFC}">
      <dgm:prSet/>
      <dgm:spPr/>
      <dgm:t>
        <a:bodyPr/>
        <a:lstStyle/>
        <a:p>
          <a:endParaRPr lang="en-GB"/>
        </a:p>
      </dgm:t>
    </dgm:pt>
    <dgm:pt modelId="{5E01B148-F9C2-4DF3-B749-7175547557B0}" type="sibTrans" cxnId="{40F6FD62-BC67-4768-8DDE-2A18D90E5FFC}">
      <dgm:prSet/>
      <dgm:spPr/>
      <dgm:t>
        <a:bodyPr/>
        <a:lstStyle/>
        <a:p>
          <a:endParaRPr lang="en-GB"/>
        </a:p>
      </dgm:t>
    </dgm:pt>
    <dgm:pt modelId="{30C665C8-690A-46E2-AED9-D971228594B4}" type="pres">
      <dgm:prSet presAssocID="{A5DCE184-7BD3-4DD7-AFDE-0D849D4FE99E}" presName="diagram" presStyleCnt="0">
        <dgm:presLayoutVars>
          <dgm:dir/>
          <dgm:resizeHandles val="exact"/>
        </dgm:presLayoutVars>
      </dgm:prSet>
      <dgm:spPr/>
    </dgm:pt>
    <dgm:pt modelId="{E9E30A13-620E-44DD-B0B2-B0A5E576CEE5}" type="pres">
      <dgm:prSet presAssocID="{3C23AC72-53FC-47BB-AE0D-79687B8CA098}" presName="node" presStyleLbl="node1" presStyleIdx="0" presStyleCnt="14">
        <dgm:presLayoutVars>
          <dgm:bulletEnabled val="1"/>
        </dgm:presLayoutVars>
      </dgm:prSet>
      <dgm:spPr/>
    </dgm:pt>
    <dgm:pt modelId="{77A04A8E-2225-4751-BDD5-66C9E1F24F69}" type="pres">
      <dgm:prSet presAssocID="{42793295-83A1-4C76-B2AE-A4B170508FB8}" presName="sibTrans" presStyleCnt="0"/>
      <dgm:spPr/>
    </dgm:pt>
    <dgm:pt modelId="{2179AE27-F372-4A41-8111-36076734D107}" type="pres">
      <dgm:prSet presAssocID="{8D610D4E-8ECD-4A2D-9218-688E5DC1F49E}" presName="node" presStyleLbl="node1" presStyleIdx="1" presStyleCnt="14">
        <dgm:presLayoutVars>
          <dgm:bulletEnabled val="1"/>
        </dgm:presLayoutVars>
      </dgm:prSet>
      <dgm:spPr/>
    </dgm:pt>
    <dgm:pt modelId="{A3EEF8CA-AC64-45EC-8D2D-74FA2417C9DD}" type="pres">
      <dgm:prSet presAssocID="{EE68E9B7-E3EF-4A75-AF27-EBBFC3B2135E}" presName="sibTrans" presStyleCnt="0"/>
      <dgm:spPr/>
    </dgm:pt>
    <dgm:pt modelId="{8F8A911E-57F6-47A3-9181-22E047A04664}" type="pres">
      <dgm:prSet presAssocID="{6684781F-B115-4F30-8815-599DA6F3A1BD}" presName="node" presStyleLbl="node1" presStyleIdx="2" presStyleCnt="14">
        <dgm:presLayoutVars>
          <dgm:bulletEnabled val="1"/>
        </dgm:presLayoutVars>
      </dgm:prSet>
      <dgm:spPr/>
    </dgm:pt>
    <dgm:pt modelId="{000E8611-898E-446C-9195-EEF8085257F9}" type="pres">
      <dgm:prSet presAssocID="{7C06CA6B-DC85-4B74-A70B-B7E897CFA78B}" presName="sibTrans" presStyleCnt="0"/>
      <dgm:spPr/>
    </dgm:pt>
    <dgm:pt modelId="{7197F17F-9388-4024-84C9-A886E8A5F15F}" type="pres">
      <dgm:prSet presAssocID="{DE1CB92C-5535-464E-90CC-9B611EA0756B}" presName="node" presStyleLbl="node1" presStyleIdx="3" presStyleCnt="14">
        <dgm:presLayoutVars>
          <dgm:bulletEnabled val="1"/>
        </dgm:presLayoutVars>
      </dgm:prSet>
      <dgm:spPr/>
    </dgm:pt>
    <dgm:pt modelId="{6B298FB8-9FEB-4AAF-AF75-4F39FFF0376C}" type="pres">
      <dgm:prSet presAssocID="{2CA3465D-7040-41CF-8414-6600CDCB0DD6}" presName="sibTrans" presStyleCnt="0"/>
      <dgm:spPr/>
    </dgm:pt>
    <dgm:pt modelId="{C9857DA8-C033-4A0F-9842-071F8E01963D}" type="pres">
      <dgm:prSet presAssocID="{45400496-0BF6-413B-BE20-DC288E45B306}" presName="node" presStyleLbl="node1" presStyleIdx="4" presStyleCnt="14">
        <dgm:presLayoutVars>
          <dgm:bulletEnabled val="1"/>
        </dgm:presLayoutVars>
      </dgm:prSet>
      <dgm:spPr/>
    </dgm:pt>
    <dgm:pt modelId="{87416A59-3100-4BDB-93A1-A72F420BB6CE}" type="pres">
      <dgm:prSet presAssocID="{E86FD690-858B-4C34-9DF0-B364D1BE2031}" presName="sibTrans" presStyleCnt="0"/>
      <dgm:spPr/>
    </dgm:pt>
    <dgm:pt modelId="{A2FE784C-D3E1-4141-BE20-A563D6CD12C0}" type="pres">
      <dgm:prSet presAssocID="{591C0FC3-3D70-4E69-972B-0FA99DEBD410}" presName="node" presStyleLbl="node1" presStyleIdx="5" presStyleCnt="14">
        <dgm:presLayoutVars>
          <dgm:bulletEnabled val="1"/>
        </dgm:presLayoutVars>
      </dgm:prSet>
      <dgm:spPr/>
    </dgm:pt>
    <dgm:pt modelId="{99A24C21-4E61-40FD-ABBB-DAA4AA83A362}" type="pres">
      <dgm:prSet presAssocID="{CAEF6577-0D7B-46DD-99BE-1A3A01E5BB49}" presName="sibTrans" presStyleCnt="0"/>
      <dgm:spPr/>
    </dgm:pt>
    <dgm:pt modelId="{DC8F6C4B-9846-4126-B4CB-FA57A270A64C}" type="pres">
      <dgm:prSet presAssocID="{9BEF4686-B4A3-4C78-AADF-584CAE3066DA}" presName="node" presStyleLbl="node1" presStyleIdx="6" presStyleCnt="14">
        <dgm:presLayoutVars>
          <dgm:bulletEnabled val="1"/>
        </dgm:presLayoutVars>
      </dgm:prSet>
      <dgm:spPr/>
    </dgm:pt>
    <dgm:pt modelId="{14A5A9CC-7FD7-4D70-A912-E05121CD37FE}" type="pres">
      <dgm:prSet presAssocID="{AAEBBCF7-5DBB-4944-8C9F-9C973A014BBC}" presName="sibTrans" presStyleCnt="0"/>
      <dgm:spPr/>
    </dgm:pt>
    <dgm:pt modelId="{2C052904-24E9-4D3F-9632-FC2AA7D27DC6}" type="pres">
      <dgm:prSet presAssocID="{ABC791A3-A1B0-4EA8-9CCD-4BD91F818886}" presName="node" presStyleLbl="node1" presStyleIdx="7" presStyleCnt="14">
        <dgm:presLayoutVars>
          <dgm:bulletEnabled val="1"/>
        </dgm:presLayoutVars>
      </dgm:prSet>
      <dgm:spPr/>
    </dgm:pt>
    <dgm:pt modelId="{7FAE7128-8E21-4719-B4E6-D28C79FEA83E}" type="pres">
      <dgm:prSet presAssocID="{9B3752C2-EF84-48C5-9A57-A878F8BF24DD}" presName="sibTrans" presStyleCnt="0"/>
      <dgm:spPr/>
    </dgm:pt>
    <dgm:pt modelId="{4F7516BE-5C98-4C37-BEC3-805C20B02843}" type="pres">
      <dgm:prSet presAssocID="{4C59DCE4-A2F2-4F72-AF04-139DF237E955}" presName="node" presStyleLbl="node1" presStyleIdx="8" presStyleCnt="14">
        <dgm:presLayoutVars>
          <dgm:bulletEnabled val="1"/>
        </dgm:presLayoutVars>
      </dgm:prSet>
      <dgm:spPr/>
    </dgm:pt>
    <dgm:pt modelId="{59D67CD4-AABE-4836-97F4-BCE6A7ABC597}" type="pres">
      <dgm:prSet presAssocID="{8767BBB7-7BE7-466C-89E0-E5B62DECE3FB}" presName="sibTrans" presStyleCnt="0"/>
      <dgm:spPr/>
    </dgm:pt>
    <dgm:pt modelId="{9AA25887-8203-4E89-8F4A-699FF3E951AB}" type="pres">
      <dgm:prSet presAssocID="{81A3849D-8739-4ED3-82DC-81FD09860DA1}" presName="node" presStyleLbl="node1" presStyleIdx="9" presStyleCnt="14">
        <dgm:presLayoutVars>
          <dgm:bulletEnabled val="1"/>
        </dgm:presLayoutVars>
      </dgm:prSet>
      <dgm:spPr/>
    </dgm:pt>
    <dgm:pt modelId="{FD026694-D014-4184-9F77-B1330B6D0B46}" type="pres">
      <dgm:prSet presAssocID="{6E8909DA-88A2-4B49-BCDE-A84BB1C6E339}" presName="sibTrans" presStyleCnt="0"/>
      <dgm:spPr/>
    </dgm:pt>
    <dgm:pt modelId="{68D843A9-4E3E-4FE3-8528-026233DA30AB}" type="pres">
      <dgm:prSet presAssocID="{BB3C9207-AD01-4467-8C01-14C8C62A7A2B}" presName="node" presStyleLbl="node1" presStyleIdx="10" presStyleCnt="14">
        <dgm:presLayoutVars>
          <dgm:bulletEnabled val="1"/>
        </dgm:presLayoutVars>
      </dgm:prSet>
      <dgm:spPr/>
    </dgm:pt>
    <dgm:pt modelId="{BBC7DAEA-2A1C-41FE-B425-049ADE043119}" type="pres">
      <dgm:prSet presAssocID="{8FC373FA-5C86-485E-BAF9-749CDF1220A3}" presName="sibTrans" presStyleCnt="0"/>
      <dgm:spPr/>
    </dgm:pt>
    <dgm:pt modelId="{1E5CF104-5DC8-467C-AC7B-684250FFCF9D}" type="pres">
      <dgm:prSet presAssocID="{84191047-67E9-425A-BDB4-822FC3DE20D1}" presName="node" presStyleLbl="node1" presStyleIdx="11" presStyleCnt="14">
        <dgm:presLayoutVars>
          <dgm:bulletEnabled val="1"/>
        </dgm:presLayoutVars>
      </dgm:prSet>
      <dgm:spPr/>
    </dgm:pt>
    <dgm:pt modelId="{978A7016-4C81-4CF7-8467-35044AC1674C}" type="pres">
      <dgm:prSet presAssocID="{969A246C-6FA7-4BE9-BE12-D987CC15FF41}" presName="sibTrans" presStyleCnt="0"/>
      <dgm:spPr/>
    </dgm:pt>
    <dgm:pt modelId="{358E810C-99AC-4D26-B5EB-8AC668B8A0ED}" type="pres">
      <dgm:prSet presAssocID="{346BEED3-7920-4B28-9605-A66944A56FE0}" presName="node" presStyleLbl="node1" presStyleIdx="12" presStyleCnt="14">
        <dgm:presLayoutVars>
          <dgm:bulletEnabled val="1"/>
        </dgm:presLayoutVars>
      </dgm:prSet>
      <dgm:spPr/>
    </dgm:pt>
    <dgm:pt modelId="{A3781BDE-4DF8-41DE-98E6-BB73867B3C68}" type="pres">
      <dgm:prSet presAssocID="{3213203E-C035-4B0A-A0E2-725FF6B21BB7}" presName="sibTrans" presStyleCnt="0"/>
      <dgm:spPr/>
    </dgm:pt>
    <dgm:pt modelId="{F2699A60-7538-4CDC-9FB8-9BEFAE793B0D}" type="pres">
      <dgm:prSet presAssocID="{CA6C8D35-962F-421B-B6E0-00C6180A363A}" presName="node" presStyleLbl="node1" presStyleIdx="13" presStyleCnt="14">
        <dgm:presLayoutVars>
          <dgm:bulletEnabled val="1"/>
        </dgm:presLayoutVars>
      </dgm:prSet>
      <dgm:spPr/>
    </dgm:pt>
  </dgm:ptLst>
  <dgm:cxnLst>
    <dgm:cxn modelId="{4E8E4004-7429-4928-9512-2B7C1337EA38}" type="presOf" srcId="{9BEF4686-B4A3-4C78-AADF-584CAE3066DA}" destId="{DC8F6C4B-9846-4126-B4CB-FA57A270A64C}" srcOrd="0" destOrd="0" presId="urn:microsoft.com/office/officeart/2005/8/layout/default"/>
    <dgm:cxn modelId="{EFDF4706-8D46-4CE7-B914-6E5B8988AE6F}" type="presOf" srcId="{45400496-0BF6-413B-BE20-DC288E45B306}" destId="{C9857DA8-C033-4A0F-9842-071F8E01963D}" srcOrd="0" destOrd="0" presId="urn:microsoft.com/office/officeart/2005/8/layout/default"/>
    <dgm:cxn modelId="{3DED2814-2296-49AE-8C0B-514B43F94DE7}" srcId="{A5DCE184-7BD3-4DD7-AFDE-0D849D4FE99E}" destId="{3C23AC72-53FC-47BB-AE0D-79687B8CA098}" srcOrd="0" destOrd="0" parTransId="{6EE343BC-18AC-4360-8BD8-43C5C9224955}" sibTransId="{42793295-83A1-4C76-B2AE-A4B170508FB8}"/>
    <dgm:cxn modelId="{E4D3581D-4F97-474E-ACBC-A86064219EDC}" srcId="{A5DCE184-7BD3-4DD7-AFDE-0D849D4FE99E}" destId="{ABC791A3-A1B0-4EA8-9CCD-4BD91F818886}" srcOrd="7" destOrd="0" parTransId="{720141D3-878A-4C18-844B-D82071D2A6F7}" sibTransId="{9B3752C2-EF84-48C5-9A57-A878F8BF24DD}"/>
    <dgm:cxn modelId="{CC77C822-7B41-4078-A3D2-704B946B90CD}" type="presOf" srcId="{6684781F-B115-4F30-8815-599DA6F3A1BD}" destId="{8F8A911E-57F6-47A3-9181-22E047A04664}" srcOrd="0" destOrd="0" presId="urn:microsoft.com/office/officeart/2005/8/layout/default"/>
    <dgm:cxn modelId="{A94D1625-0017-4993-A2DB-A40A8D2A2EF2}" srcId="{A5DCE184-7BD3-4DD7-AFDE-0D849D4FE99E}" destId="{45400496-0BF6-413B-BE20-DC288E45B306}" srcOrd="4" destOrd="0" parTransId="{3C480CF5-81C4-44F4-A9DD-575942E40DB1}" sibTransId="{E86FD690-858B-4C34-9DF0-B364D1BE2031}"/>
    <dgm:cxn modelId="{60F79B2E-4D9A-45F5-A253-1656C1CCB4F6}" srcId="{A5DCE184-7BD3-4DD7-AFDE-0D849D4FE99E}" destId="{DE1CB92C-5535-464E-90CC-9B611EA0756B}" srcOrd="3" destOrd="0" parTransId="{AE112E55-09B5-4BCB-9829-5F0C78489CC3}" sibTransId="{2CA3465D-7040-41CF-8414-6600CDCB0DD6}"/>
    <dgm:cxn modelId="{98A9D73B-48EE-4046-A352-3E8FFBD4D5CC}" srcId="{A5DCE184-7BD3-4DD7-AFDE-0D849D4FE99E}" destId="{BB3C9207-AD01-4467-8C01-14C8C62A7A2B}" srcOrd="10" destOrd="0" parTransId="{7CCC2430-251E-404F-A425-70CE0C1FD1A1}" sibTransId="{8FC373FA-5C86-485E-BAF9-749CDF1220A3}"/>
    <dgm:cxn modelId="{40F6FD62-BC67-4768-8DDE-2A18D90E5FFC}" srcId="{A5DCE184-7BD3-4DD7-AFDE-0D849D4FE99E}" destId="{CA6C8D35-962F-421B-B6E0-00C6180A363A}" srcOrd="13" destOrd="0" parTransId="{8DD7AA4F-12D2-402F-8EA7-71C54E5AFC13}" sibTransId="{5E01B148-F9C2-4DF3-B749-7175547557B0}"/>
    <dgm:cxn modelId="{EF4FE647-241D-4ECD-B5B0-73135F60F622}" type="presOf" srcId="{3C23AC72-53FC-47BB-AE0D-79687B8CA098}" destId="{E9E30A13-620E-44DD-B0B2-B0A5E576CEE5}" srcOrd="0" destOrd="0" presId="urn:microsoft.com/office/officeart/2005/8/layout/default"/>
    <dgm:cxn modelId="{D948DC4D-F496-4FC8-999F-5FA417602F58}" type="presOf" srcId="{8D610D4E-8ECD-4A2D-9218-688E5DC1F49E}" destId="{2179AE27-F372-4A41-8111-36076734D107}" srcOrd="0" destOrd="0" presId="urn:microsoft.com/office/officeart/2005/8/layout/default"/>
    <dgm:cxn modelId="{AE2D427B-8213-4210-90D4-A9DA564737B0}" type="presOf" srcId="{CA6C8D35-962F-421B-B6E0-00C6180A363A}" destId="{F2699A60-7538-4CDC-9FB8-9BEFAE793B0D}" srcOrd="0" destOrd="0" presId="urn:microsoft.com/office/officeart/2005/8/layout/default"/>
    <dgm:cxn modelId="{21A7E98A-FB67-4B45-99C3-E14FF8BD0F53}" srcId="{A5DCE184-7BD3-4DD7-AFDE-0D849D4FE99E}" destId="{84191047-67E9-425A-BDB4-822FC3DE20D1}" srcOrd="11" destOrd="0" parTransId="{8212D526-6554-4C65-B762-A5CB7073129E}" sibTransId="{969A246C-6FA7-4BE9-BE12-D987CC15FF41}"/>
    <dgm:cxn modelId="{E0E5E18C-F8AA-4483-A0C0-694CF84716DC}" type="presOf" srcId="{ABC791A3-A1B0-4EA8-9CCD-4BD91F818886}" destId="{2C052904-24E9-4D3F-9632-FC2AA7D27DC6}" srcOrd="0" destOrd="0" presId="urn:microsoft.com/office/officeart/2005/8/layout/default"/>
    <dgm:cxn modelId="{6A99CA90-6070-423B-B913-1097B2939FD0}" type="presOf" srcId="{81A3849D-8739-4ED3-82DC-81FD09860DA1}" destId="{9AA25887-8203-4E89-8F4A-699FF3E951AB}" srcOrd="0" destOrd="0" presId="urn:microsoft.com/office/officeart/2005/8/layout/default"/>
    <dgm:cxn modelId="{82F03694-9060-4D00-97BE-53858A335DF1}" type="presOf" srcId="{346BEED3-7920-4B28-9605-A66944A56FE0}" destId="{358E810C-99AC-4D26-B5EB-8AC668B8A0ED}" srcOrd="0" destOrd="0" presId="urn:microsoft.com/office/officeart/2005/8/layout/default"/>
    <dgm:cxn modelId="{160C44A6-74A8-468F-A79F-47ADC85CE946}" type="presOf" srcId="{BB3C9207-AD01-4467-8C01-14C8C62A7A2B}" destId="{68D843A9-4E3E-4FE3-8528-026233DA30AB}" srcOrd="0" destOrd="0" presId="urn:microsoft.com/office/officeart/2005/8/layout/default"/>
    <dgm:cxn modelId="{E14924B8-6C31-450D-8EC6-09C2EF0EB4F4}" srcId="{A5DCE184-7BD3-4DD7-AFDE-0D849D4FE99E}" destId="{4C59DCE4-A2F2-4F72-AF04-139DF237E955}" srcOrd="8" destOrd="0" parTransId="{CE7407CC-172F-46DD-96B5-6C2E63FF1443}" sibTransId="{8767BBB7-7BE7-466C-89E0-E5B62DECE3FB}"/>
    <dgm:cxn modelId="{39A91CC6-4CC4-43E8-9343-0DAC0C751CEE}" type="presOf" srcId="{84191047-67E9-425A-BDB4-822FC3DE20D1}" destId="{1E5CF104-5DC8-467C-AC7B-684250FFCF9D}" srcOrd="0" destOrd="0" presId="urn:microsoft.com/office/officeart/2005/8/layout/default"/>
    <dgm:cxn modelId="{7F2D09CE-124B-4FF4-84EF-47E557E59557}" type="presOf" srcId="{4C59DCE4-A2F2-4F72-AF04-139DF237E955}" destId="{4F7516BE-5C98-4C37-BEC3-805C20B02843}" srcOrd="0" destOrd="0" presId="urn:microsoft.com/office/officeart/2005/8/layout/default"/>
    <dgm:cxn modelId="{86F201D3-9EFD-454D-A6B9-7DB0B6B30139}" srcId="{A5DCE184-7BD3-4DD7-AFDE-0D849D4FE99E}" destId="{591C0FC3-3D70-4E69-972B-0FA99DEBD410}" srcOrd="5" destOrd="0" parTransId="{D5765FA5-8D89-4FF4-962C-C6B13654B396}" sibTransId="{CAEF6577-0D7B-46DD-99BE-1A3A01E5BB49}"/>
    <dgm:cxn modelId="{0ACE2DD6-6002-4ABB-8A27-B9046EBC73F0}" srcId="{A5DCE184-7BD3-4DD7-AFDE-0D849D4FE99E}" destId="{9BEF4686-B4A3-4C78-AADF-584CAE3066DA}" srcOrd="6" destOrd="0" parTransId="{EAD6BA54-8389-4265-BE0B-A9C8513798D7}" sibTransId="{AAEBBCF7-5DBB-4944-8C9F-9C973A014BBC}"/>
    <dgm:cxn modelId="{608A94D7-9E5C-47F1-8F6A-8CAFED5CC4D5}" srcId="{A5DCE184-7BD3-4DD7-AFDE-0D849D4FE99E}" destId="{6684781F-B115-4F30-8815-599DA6F3A1BD}" srcOrd="2" destOrd="0" parTransId="{341E51AC-11BA-40D7-A828-3F05D02B60E9}" sibTransId="{7C06CA6B-DC85-4B74-A70B-B7E897CFA78B}"/>
    <dgm:cxn modelId="{E6F6A0DF-3BC8-4A08-A5C4-A449772D26F0}" srcId="{A5DCE184-7BD3-4DD7-AFDE-0D849D4FE99E}" destId="{81A3849D-8739-4ED3-82DC-81FD09860DA1}" srcOrd="9" destOrd="0" parTransId="{34BAAB24-4938-4087-91AB-29BE4653D026}" sibTransId="{6E8909DA-88A2-4B49-BCDE-A84BB1C6E339}"/>
    <dgm:cxn modelId="{7F81C6E5-E8CA-4BD0-BB77-2D1BA89ABD1B}" type="presOf" srcId="{A5DCE184-7BD3-4DD7-AFDE-0D849D4FE99E}" destId="{30C665C8-690A-46E2-AED9-D971228594B4}" srcOrd="0" destOrd="0" presId="urn:microsoft.com/office/officeart/2005/8/layout/default"/>
    <dgm:cxn modelId="{06F034EF-8B84-439B-AE0A-9A073BB3C1D6}" type="presOf" srcId="{DE1CB92C-5535-464E-90CC-9B611EA0756B}" destId="{7197F17F-9388-4024-84C9-A886E8A5F15F}" srcOrd="0" destOrd="0" presId="urn:microsoft.com/office/officeart/2005/8/layout/default"/>
    <dgm:cxn modelId="{4B05F5F1-D9F5-4ADA-8C5A-2E23C8E6E49C}" srcId="{A5DCE184-7BD3-4DD7-AFDE-0D849D4FE99E}" destId="{346BEED3-7920-4B28-9605-A66944A56FE0}" srcOrd="12" destOrd="0" parTransId="{DC21E7C9-8776-49E9-9A3A-B4BC9E89512A}" sibTransId="{3213203E-C035-4B0A-A0E2-725FF6B21BB7}"/>
    <dgm:cxn modelId="{2E724CF3-5B41-4DDF-B304-E188CFF55844}" srcId="{A5DCE184-7BD3-4DD7-AFDE-0D849D4FE99E}" destId="{8D610D4E-8ECD-4A2D-9218-688E5DC1F49E}" srcOrd="1" destOrd="0" parTransId="{FBFDCA6B-94FE-4AF8-9CAF-3087AFF47499}" sibTransId="{EE68E9B7-E3EF-4A75-AF27-EBBFC3B2135E}"/>
    <dgm:cxn modelId="{2F7220FE-25D4-4299-89DE-AFC3F9C788BD}" type="presOf" srcId="{591C0FC3-3D70-4E69-972B-0FA99DEBD410}" destId="{A2FE784C-D3E1-4141-BE20-A563D6CD12C0}" srcOrd="0" destOrd="0" presId="urn:microsoft.com/office/officeart/2005/8/layout/default"/>
    <dgm:cxn modelId="{D9E811A3-8D7F-498B-9C7E-148BA12E5CA4}" type="presParOf" srcId="{30C665C8-690A-46E2-AED9-D971228594B4}" destId="{E9E30A13-620E-44DD-B0B2-B0A5E576CEE5}" srcOrd="0" destOrd="0" presId="urn:microsoft.com/office/officeart/2005/8/layout/default"/>
    <dgm:cxn modelId="{5440A652-91C9-4DBD-B691-054DD7EC2D24}" type="presParOf" srcId="{30C665C8-690A-46E2-AED9-D971228594B4}" destId="{77A04A8E-2225-4751-BDD5-66C9E1F24F69}" srcOrd="1" destOrd="0" presId="urn:microsoft.com/office/officeart/2005/8/layout/default"/>
    <dgm:cxn modelId="{F098739B-F313-483D-998E-93BD7AB8CDCF}" type="presParOf" srcId="{30C665C8-690A-46E2-AED9-D971228594B4}" destId="{2179AE27-F372-4A41-8111-36076734D107}" srcOrd="2" destOrd="0" presId="urn:microsoft.com/office/officeart/2005/8/layout/default"/>
    <dgm:cxn modelId="{234D0004-4674-4E59-A618-5146793A2407}" type="presParOf" srcId="{30C665C8-690A-46E2-AED9-D971228594B4}" destId="{A3EEF8CA-AC64-45EC-8D2D-74FA2417C9DD}" srcOrd="3" destOrd="0" presId="urn:microsoft.com/office/officeart/2005/8/layout/default"/>
    <dgm:cxn modelId="{A688962D-F204-4E4C-A883-7E53998F0FC5}" type="presParOf" srcId="{30C665C8-690A-46E2-AED9-D971228594B4}" destId="{8F8A911E-57F6-47A3-9181-22E047A04664}" srcOrd="4" destOrd="0" presId="urn:microsoft.com/office/officeart/2005/8/layout/default"/>
    <dgm:cxn modelId="{F1DB80F5-520A-4BF4-9803-44F97DD63286}" type="presParOf" srcId="{30C665C8-690A-46E2-AED9-D971228594B4}" destId="{000E8611-898E-446C-9195-EEF8085257F9}" srcOrd="5" destOrd="0" presId="urn:microsoft.com/office/officeart/2005/8/layout/default"/>
    <dgm:cxn modelId="{80BBA81C-4EFD-4285-8B2E-47DDF9922FAA}" type="presParOf" srcId="{30C665C8-690A-46E2-AED9-D971228594B4}" destId="{7197F17F-9388-4024-84C9-A886E8A5F15F}" srcOrd="6" destOrd="0" presId="urn:microsoft.com/office/officeart/2005/8/layout/default"/>
    <dgm:cxn modelId="{4049B3A6-38AF-45ED-91D4-5E920E80E0EF}" type="presParOf" srcId="{30C665C8-690A-46E2-AED9-D971228594B4}" destId="{6B298FB8-9FEB-4AAF-AF75-4F39FFF0376C}" srcOrd="7" destOrd="0" presId="urn:microsoft.com/office/officeart/2005/8/layout/default"/>
    <dgm:cxn modelId="{F8821845-192C-46B9-9FA9-423C7A6CCBE7}" type="presParOf" srcId="{30C665C8-690A-46E2-AED9-D971228594B4}" destId="{C9857DA8-C033-4A0F-9842-071F8E01963D}" srcOrd="8" destOrd="0" presId="urn:microsoft.com/office/officeart/2005/8/layout/default"/>
    <dgm:cxn modelId="{81245296-DA53-4A40-80D1-48A0A18E240E}" type="presParOf" srcId="{30C665C8-690A-46E2-AED9-D971228594B4}" destId="{87416A59-3100-4BDB-93A1-A72F420BB6CE}" srcOrd="9" destOrd="0" presId="urn:microsoft.com/office/officeart/2005/8/layout/default"/>
    <dgm:cxn modelId="{BE83168C-EAAC-4F0E-91EC-AF93C26FB6D6}" type="presParOf" srcId="{30C665C8-690A-46E2-AED9-D971228594B4}" destId="{A2FE784C-D3E1-4141-BE20-A563D6CD12C0}" srcOrd="10" destOrd="0" presId="urn:microsoft.com/office/officeart/2005/8/layout/default"/>
    <dgm:cxn modelId="{1B505622-61A8-425E-87C3-7F0FD92E2ADE}" type="presParOf" srcId="{30C665C8-690A-46E2-AED9-D971228594B4}" destId="{99A24C21-4E61-40FD-ABBB-DAA4AA83A362}" srcOrd="11" destOrd="0" presId="urn:microsoft.com/office/officeart/2005/8/layout/default"/>
    <dgm:cxn modelId="{A925A0E7-A64E-4EDB-973D-AAF708FB6144}" type="presParOf" srcId="{30C665C8-690A-46E2-AED9-D971228594B4}" destId="{DC8F6C4B-9846-4126-B4CB-FA57A270A64C}" srcOrd="12" destOrd="0" presId="urn:microsoft.com/office/officeart/2005/8/layout/default"/>
    <dgm:cxn modelId="{C580C824-0ACA-4A86-B3DA-3110C9D391E4}" type="presParOf" srcId="{30C665C8-690A-46E2-AED9-D971228594B4}" destId="{14A5A9CC-7FD7-4D70-A912-E05121CD37FE}" srcOrd="13" destOrd="0" presId="urn:microsoft.com/office/officeart/2005/8/layout/default"/>
    <dgm:cxn modelId="{439AB146-6F98-4000-B602-BE8552DE9780}" type="presParOf" srcId="{30C665C8-690A-46E2-AED9-D971228594B4}" destId="{2C052904-24E9-4D3F-9632-FC2AA7D27DC6}" srcOrd="14" destOrd="0" presId="urn:microsoft.com/office/officeart/2005/8/layout/default"/>
    <dgm:cxn modelId="{62788481-BB41-4542-9C94-E93415575A94}" type="presParOf" srcId="{30C665C8-690A-46E2-AED9-D971228594B4}" destId="{7FAE7128-8E21-4719-B4E6-D28C79FEA83E}" srcOrd="15" destOrd="0" presId="urn:microsoft.com/office/officeart/2005/8/layout/default"/>
    <dgm:cxn modelId="{F6B13500-B1E3-44C9-8E00-4B4448FEA840}" type="presParOf" srcId="{30C665C8-690A-46E2-AED9-D971228594B4}" destId="{4F7516BE-5C98-4C37-BEC3-805C20B02843}" srcOrd="16" destOrd="0" presId="urn:microsoft.com/office/officeart/2005/8/layout/default"/>
    <dgm:cxn modelId="{A7003612-AADE-42C3-A909-606272BE03CF}" type="presParOf" srcId="{30C665C8-690A-46E2-AED9-D971228594B4}" destId="{59D67CD4-AABE-4836-97F4-BCE6A7ABC597}" srcOrd="17" destOrd="0" presId="urn:microsoft.com/office/officeart/2005/8/layout/default"/>
    <dgm:cxn modelId="{22D17BB9-319E-4871-8837-7D8F6738187B}" type="presParOf" srcId="{30C665C8-690A-46E2-AED9-D971228594B4}" destId="{9AA25887-8203-4E89-8F4A-699FF3E951AB}" srcOrd="18" destOrd="0" presId="urn:microsoft.com/office/officeart/2005/8/layout/default"/>
    <dgm:cxn modelId="{6F4D9A6B-1AF9-4432-BB84-216F23FAA2CE}" type="presParOf" srcId="{30C665C8-690A-46E2-AED9-D971228594B4}" destId="{FD026694-D014-4184-9F77-B1330B6D0B46}" srcOrd="19" destOrd="0" presId="urn:microsoft.com/office/officeart/2005/8/layout/default"/>
    <dgm:cxn modelId="{A9AFEDE8-1525-4813-9495-E8CA7F14E304}" type="presParOf" srcId="{30C665C8-690A-46E2-AED9-D971228594B4}" destId="{68D843A9-4E3E-4FE3-8528-026233DA30AB}" srcOrd="20" destOrd="0" presId="urn:microsoft.com/office/officeart/2005/8/layout/default"/>
    <dgm:cxn modelId="{FF6654F6-59F0-44AD-BA6F-EE62F83FFD67}" type="presParOf" srcId="{30C665C8-690A-46E2-AED9-D971228594B4}" destId="{BBC7DAEA-2A1C-41FE-B425-049ADE043119}" srcOrd="21" destOrd="0" presId="urn:microsoft.com/office/officeart/2005/8/layout/default"/>
    <dgm:cxn modelId="{F2A04C44-65B2-4374-B00E-95B9E66DD1C6}" type="presParOf" srcId="{30C665C8-690A-46E2-AED9-D971228594B4}" destId="{1E5CF104-5DC8-467C-AC7B-684250FFCF9D}" srcOrd="22" destOrd="0" presId="urn:microsoft.com/office/officeart/2005/8/layout/default"/>
    <dgm:cxn modelId="{0D92C2CF-7B4B-47B3-AB11-531A3CAC7A8F}" type="presParOf" srcId="{30C665C8-690A-46E2-AED9-D971228594B4}" destId="{978A7016-4C81-4CF7-8467-35044AC1674C}" srcOrd="23" destOrd="0" presId="urn:microsoft.com/office/officeart/2005/8/layout/default"/>
    <dgm:cxn modelId="{4D9AE28A-FA9D-4F21-A855-4258025268C8}" type="presParOf" srcId="{30C665C8-690A-46E2-AED9-D971228594B4}" destId="{358E810C-99AC-4D26-B5EB-8AC668B8A0ED}" srcOrd="24" destOrd="0" presId="urn:microsoft.com/office/officeart/2005/8/layout/default"/>
    <dgm:cxn modelId="{1422F4E0-C462-4E07-938E-B24D1FAF49D1}" type="presParOf" srcId="{30C665C8-690A-46E2-AED9-D971228594B4}" destId="{A3781BDE-4DF8-41DE-98E6-BB73867B3C68}" srcOrd="25" destOrd="0" presId="urn:microsoft.com/office/officeart/2005/8/layout/default"/>
    <dgm:cxn modelId="{9ED26150-164D-4639-856A-ED47EA9A95D4}" type="presParOf" srcId="{30C665C8-690A-46E2-AED9-D971228594B4}" destId="{F2699A60-7538-4CDC-9FB8-9BEFAE793B0D}"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21B608-EFB8-4BF5-B466-08884053522E}" type="doc">
      <dgm:prSet loTypeId="urn:microsoft.com/office/officeart/2011/layout/CircleProcess" loCatId="process" qsTypeId="urn:microsoft.com/office/officeart/2005/8/quickstyle/3d3" qsCatId="3D" csTypeId="urn:microsoft.com/office/officeart/2005/8/colors/accent1_2" csCatId="accent1" phldr="1"/>
      <dgm:spPr/>
    </dgm:pt>
    <dgm:pt modelId="{8C528DBC-3906-47B7-8D11-4E5B6A4E6C07}">
      <dgm:prSet phldr="0" custT="1"/>
      <dgm:spPr/>
      <dgm:t>
        <a:bodyPr/>
        <a:lstStyle/>
        <a:p>
          <a:pPr algn="just" rtl="0"/>
          <a:r>
            <a:rPr lang="en-US" sz="1800" b="1" dirty="0">
              <a:latin typeface="Calibri"/>
              <a:cs typeface="Calibri"/>
            </a:rPr>
            <a:t>Find and Confirm Information </a:t>
          </a:r>
        </a:p>
        <a:p>
          <a:pPr algn="just" rtl="0"/>
          <a:r>
            <a:rPr lang="en-US" sz="1800" b="0" i="1" dirty="0">
              <a:effectLst>
                <a:outerShdw blurRad="38100" dist="38100" dir="2700000" algn="tl">
                  <a:srgbClr val="000000">
                    <a:alpha val="43137"/>
                  </a:srgbClr>
                </a:outerShdw>
              </a:effectLst>
              <a:latin typeface="Calibri"/>
              <a:cs typeface="Calibri"/>
            </a:rPr>
            <a:t>(live hosts, its IP Address and its open ports)</a:t>
          </a:r>
          <a:endParaRPr lang="en-US" sz="1800" b="0" i="1" dirty="0">
            <a:effectLst>
              <a:outerShdw blurRad="38100" dist="38100" dir="2700000" algn="tl">
                <a:srgbClr val="000000">
                  <a:alpha val="43137"/>
                </a:srgbClr>
              </a:outerShdw>
            </a:effectLst>
          </a:endParaRPr>
        </a:p>
      </dgm:t>
    </dgm:pt>
    <dgm:pt modelId="{4486BA92-F692-4D05-B6EB-F3CE7E684D4B}" type="parTrans" cxnId="{51F00C20-2BB2-416C-906D-8A205126C514}">
      <dgm:prSet/>
      <dgm:spPr/>
      <dgm:t>
        <a:bodyPr/>
        <a:lstStyle/>
        <a:p>
          <a:endParaRPr lang="en-GB"/>
        </a:p>
      </dgm:t>
    </dgm:pt>
    <dgm:pt modelId="{20E44622-4653-4773-AAEC-FC24957B3135}" type="sibTrans" cxnId="{51F00C20-2BB2-416C-906D-8A205126C514}">
      <dgm:prSet/>
      <dgm:spPr/>
      <dgm:t>
        <a:bodyPr/>
        <a:lstStyle/>
        <a:p>
          <a:endParaRPr lang="en-GB"/>
        </a:p>
      </dgm:t>
    </dgm:pt>
    <dgm:pt modelId="{F9B91BB8-CB5F-4455-9EA9-4B6D7BB1522F}">
      <dgm:prSet phldr="0" custT="1"/>
      <dgm:spPr/>
      <dgm:t>
        <a:bodyPr/>
        <a:lstStyle/>
        <a:p>
          <a:pPr algn="l" rtl="0"/>
          <a:r>
            <a:rPr lang="en-US" sz="1800" b="1" dirty="0"/>
            <a:t>Host Information</a:t>
          </a:r>
        </a:p>
        <a:p>
          <a:pPr algn="l" rtl="0"/>
          <a:r>
            <a:rPr lang="en-US" sz="1800" b="0" i="1" dirty="0">
              <a:effectLst>
                <a:outerShdw blurRad="38100" dist="38100" dir="2700000" algn="tl">
                  <a:srgbClr val="000000">
                    <a:alpha val="43137"/>
                  </a:srgbClr>
                </a:outerShdw>
              </a:effectLst>
            </a:rPr>
            <a:t>(its Operating Systems &amp; System Architecture)</a:t>
          </a:r>
        </a:p>
      </dgm:t>
    </dgm:pt>
    <dgm:pt modelId="{EF757E3E-9260-4917-BFBF-1202108C5DB7}" type="parTrans" cxnId="{4A8A57B1-020D-48E2-9202-2B9B68C81F28}">
      <dgm:prSet/>
      <dgm:spPr/>
      <dgm:t>
        <a:bodyPr/>
        <a:lstStyle/>
        <a:p>
          <a:endParaRPr lang="en-GB"/>
        </a:p>
      </dgm:t>
    </dgm:pt>
    <dgm:pt modelId="{26DE370E-9F0F-4762-9D30-B2F1EFD38371}" type="sibTrans" cxnId="{4A8A57B1-020D-48E2-9202-2B9B68C81F28}">
      <dgm:prSet/>
      <dgm:spPr/>
      <dgm:t>
        <a:bodyPr/>
        <a:lstStyle/>
        <a:p>
          <a:endParaRPr lang="en-GB"/>
        </a:p>
      </dgm:t>
    </dgm:pt>
    <dgm:pt modelId="{DF1729AE-9C4E-4C3C-884D-4B2097B30633}">
      <dgm:prSet phldr="0" custT="1"/>
      <dgm:spPr/>
      <dgm:t>
        <a:bodyPr/>
        <a:lstStyle/>
        <a:p>
          <a:pPr algn="l" rtl="0"/>
          <a:r>
            <a:rPr lang="en-US" sz="1800" b="1" dirty="0"/>
            <a:t>Deep-dive</a:t>
          </a:r>
        </a:p>
        <a:p>
          <a:pPr algn="l" rtl="0"/>
          <a:r>
            <a:rPr lang="en-US" sz="1800" b="0" i="1" dirty="0">
              <a:effectLst>
                <a:outerShdw blurRad="38100" dist="38100" dir="2700000" algn="tl">
                  <a:srgbClr val="000000">
                    <a:alpha val="43137"/>
                  </a:srgbClr>
                </a:outerShdw>
              </a:effectLst>
            </a:rPr>
            <a:t>(Its services)</a:t>
          </a:r>
        </a:p>
      </dgm:t>
    </dgm:pt>
    <dgm:pt modelId="{069F95AD-DF8E-467F-BC1F-1E35BD653173}" type="parTrans" cxnId="{2FE4D629-AD79-4C60-83EE-864BD2D2C768}">
      <dgm:prSet/>
      <dgm:spPr/>
      <dgm:t>
        <a:bodyPr/>
        <a:lstStyle/>
        <a:p>
          <a:endParaRPr lang="en-GB"/>
        </a:p>
      </dgm:t>
    </dgm:pt>
    <dgm:pt modelId="{F7E22901-CD47-49B3-B4F3-33A7381D2DEC}" type="sibTrans" cxnId="{2FE4D629-AD79-4C60-83EE-864BD2D2C768}">
      <dgm:prSet/>
      <dgm:spPr/>
      <dgm:t>
        <a:bodyPr/>
        <a:lstStyle/>
        <a:p>
          <a:endParaRPr lang="en-GB"/>
        </a:p>
      </dgm:t>
    </dgm:pt>
    <dgm:pt modelId="{4DB1FEED-12D0-401F-8F28-240A14B9A406}">
      <dgm:prSet phldr="0" custT="1"/>
      <dgm:spPr/>
      <dgm:t>
        <a:bodyPr/>
        <a:lstStyle/>
        <a:p>
          <a:pPr algn="l" rtl="0"/>
          <a:r>
            <a:rPr lang="en-US" sz="1800" b="1" dirty="0"/>
            <a:t>Discover Vulnerabilities in live hosts</a:t>
          </a:r>
        </a:p>
      </dgm:t>
    </dgm:pt>
    <dgm:pt modelId="{1D6203FD-BA3D-4D7D-B536-DBED62EF365D}" type="parTrans" cxnId="{0633CCA8-E1B6-4EE2-A26D-49775F360ADC}">
      <dgm:prSet/>
      <dgm:spPr/>
      <dgm:t>
        <a:bodyPr/>
        <a:lstStyle/>
        <a:p>
          <a:endParaRPr lang="en-GB"/>
        </a:p>
      </dgm:t>
    </dgm:pt>
    <dgm:pt modelId="{77C114E9-10FF-4918-B201-421BABD7D7F4}" type="sibTrans" cxnId="{0633CCA8-E1B6-4EE2-A26D-49775F360ADC}">
      <dgm:prSet/>
      <dgm:spPr/>
      <dgm:t>
        <a:bodyPr/>
        <a:lstStyle/>
        <a:p>
          <a:endParaRPr lang="en-GB"/>
        </a:p>
      </dgm:t>
    </dgm:pt>
    <dgm:pt modelId="{B98F1607-9375-4611-B1FF-384A06B09B43}" type="pres">
      <dgm:prSet presAssocID="{8821B608-EFB8-4BF5-B466-08884053522E}" presName="Name0" presStyleCnt="0">
        <dgm:presLayoutVars>
          <dgm:chMax val="11"/>
          <dgm:chPref val="11"/>
          <dgm:dir/>
          <dgm:resizeHandles/>
        </dgm:presLayoutVars>
      </dgm:prSet>
      <dgm:spPr/>
    </dgm:pt>
    <dgm:pt modelId="{CB89DD6D-EA6F-4D73-AF36-AC0BB154DD30}" type="pres">
      <dgm:prSet presAssocID="{4DB1FEED-12D0-401F-8F28-240A14B9A406}" presName="Accent4" presStyleCnt="0"/>
      <dgm:spPr/>
    </dgm:pt>
    <dgm:pt modelId="{E84E3843-B298-4BB6-9875-ED22E7C7A3DA}" type="pres">
      <dgm:prSet presAssocID="{4DB1FEED-12D0-401F-8F28-240A14B9A406}" presName="Accent" presStyleLbl="node1" presStyleIdx="0" presStyleCnt="4"/>
      <dgm:spPr/>
    </dgm:pt>
    <dgm:pt modelId="{F85608FB-2C59-4656-AD22-1A2EE956977E}" type="pres">
      <dgm:prSet presAssocID="{4DB1FEED-12D0-401F-8F28-240A14B9A406}" presName="ParentBackground4" presStyleCnt="0"/>
      <dgm:spPr/>
    </dgm:pt>
    <dgm:pt modelId="{3A1694C0-108F-405D-8FEA-3B95B7386EB6}" type="pres">
      <dgm:prSet presAssocID="{4DB1FEED-12D0-401F-8F28-240A14B9A406}" presName="ParentBackground" presStyleLbl="fgAcc1" presStyleIdx="0" presStyleCnt="4"/>
      <dgm:spPr/>
    </dgm:pt>
    <dgm:pt modelId="{B1CE17A4-ED37-4BD4-ADD3-B77E449B001A}" type="pres">
      <dgm:prSet presAssocID="{4DB1FEED-12D0-401F-8F28-240A14B9A406}" presName="Parent4" presStyleLbl="revTx" presStyleIdx="0" presStyleCnt="0">
        <dgm:presLayoutVars>
          <dgm:chMax val="1"/>
          <dgm:chPref val="1"/>
          <dgm:bulletEnabled val="1"/>
        </dgm:presLayoutVars>
      </dgm:prSet>
      <dgm:spPr/>
    </dgm:pt>
    <dgm:pt modelId="{2AD58353-7772-4196-B113-81DB2456603E}" type="pres">
      <dgm:prSet presAssocID="{DF1729AE-9C4E-4C3C-884D-4B2097B30633}" presName="Accent3" presStyleCnt="0"/>
      <dgm:spPr/>
    </dgm:pt>
    <dgm:pt modelId="{A60551A5-8E24-45E1-A8C1-72B6D22C6510}" type="pres">
      <dgm:prSet presAssocID="{DF1729AE-9C4E-4C3C-884D-4B2097B30633}" presName="Accent" presStyleLbl="node1" presStyleIdx="1" presStyleCnt="4"/>
      <dgm:spPr/>
    </dgm:pt>
    <dgm:pt modelId="{217CC1D5-3D5A-473F-A00A-D7286D2FF458}" type="pres">
      <dgm:prSet presAssocID="{DF1729AE-9C4E-4C3C-884D-4B2097B30633}" presName="ParentBackground3" presStyleCnt="0"/>
      <dgm:spPr/>
    </dgm:pt>
    <dgm:pt modelId="{B2914971-C60F-4BE8-8075-BEC21D331208}" type="pres">
      <dgm:prSet presAssocID="{DF1729AE-9C4E-4C3C-884D-4B2097B30633}" presName="ParentBackground" presStyleLbl="fgAcc1" presStyleIdx="1" presStyleCnt="4"/>
      <dgm:spPr/>
    </dgm:pt>
    <dgm:pt modelId="{34EB866D-AD53-4D53-94CF-178320AEB85B}" type="pres">
      <dgm:prSet presAssocID="{DF1729AE-9C4E-4C3C-884D-4B2097B30633}" presName="Parent3" presStyleLbl="revTx" presStyleIdx="0" presStyleCnt="0">
        <dgm:presLayoutVars>
          <dgm:chMax val="1"/>
          <dgm:chPref val="1"/>
          <dgm:bulletEnabled val="1"/>
        </dgm:presLayoutVars>
      </dgm:prSet>
      <dgm:spPr/>
    </dgm:pt>
    <dgm:pt modelId="{34E5A2D4-0BE5-4420-A81A-50D447404046}" type="pres">
      <dgm:prSet presAssocID="{F9B91BB8-CB5F-4455-9EA9-4B6D7BB1522F}" presName="Accent2" presStyleCnt="0"/>
      <dgm:spPr/>
    </dgm:pt>
    <dgm:pt modelId="{6DB5892E-0628-47F2-8779-7F05EC58509F}" type="pres">
      <dgm:prSet presAssocID="{F9B91BB8-CB5F-4455-9EA9-4B6D7BB1522F}" presName="Accent" presStyleLbl="node1" presStyleIdx="2" presStyleCnt="4"/>
      <dgm:spPr/>
    </dgm:pt>
    <dgm:pt modelId="{1E4841D4-5813-4023-9AC0-07EB43F4238D}" type="pres">
      <dgm:prSet presAssocID="{F9B91BB8-CB5F-4455-9EA9-4B6D7BB1522F}" presName="ParentBackground2" presStyleCnt="0"/>
      <dgm:spPr/>
    </dgm:pt>
    <dgm:pt modelId="{D4AE17FB-719F-4AEA-A945-EEC8AFDB825D}" type="pres">
      <dgm:prSet presAssocID="{F9B91BB8-CB5F-4455-9EA9-4B6D7BB1522F}" presName="ParentBackground" presStyleLbl="fgAcc1" presStyleIdx="2" presStyleCnt="4"/>
      <dgm:spPr/>
    </dgm:pt>
    <dgm:pt modelId="{2B7F8778-86F0-45B9-86FD-DB163782408C}" type="pres">
      <dgm:prSet presAssocID="{F9B91BB8-CB5F-4455-9EA9-4B6D7BB1522F}" presName="Parent2" presStyleLbl="revTx" presStyleIdx="0" presStyleCnt="0">
        <dgm:presLayoutVars>
          <dgm:chMax val="1"/>
          <dgm:chPref val="1"/>
          <dgm:bulletEnabled val="1"/>
        </dgm:presLayoutVars>
      </dgm:prSet>
      <dgm:spPr/>
    </dgm:pt>
    <dgm:pt modelId="{0C7A45FA-8EA0-46CB-AF49-E032B2F6DCBB}" type="pres">
      <dgm:prSet presAssocID="{8C528DBC-3906-47B7-8D11-4E5B6A4E6C07}" presName="Accent1" presStyleCnt="0"/>
      <dgm:spPr/>
    </dgm:pt>
    <dgm:pt modelId="{37C35A5F-1B30-458B-9849-CBF578ED737E}" type="pres">
      <dgm:prSet presAssocID="{8C528DBC-3906-47B7-8D11-4E5B6A4E6C07}" presName="Accent" presStyleLbl="node1" presStyleIdx="3" presStyleCnt="4"/>
      <dgm:spPr/>
    </dgm:pt>
    <dgm:pt modelId="{9DD84812-71B9-4166-9AD8-7D90EAA463BE}" type="pres">
      <dgm:prSet presAssocID="{8C528DBC-3906-47B7-8D11-4E5B6A4E6C07}" presName="ParentBackground1" presStyleCnt="0"/>
      <dgm:spPr/>
    </dgm:pt>
    <dgm:pt modelId="{4D323CEB-E36F-461D-8DCA-F74D8F34EED0}" type="pres">
      <dgm:prSet presAssocID="{8C528DBC-3906-47B7-8D11-4E5B6A4E6C07}" presName="ParentBackground" presStyleLbl="fgAcc1" presStyleIdx="3" presStyleCnt="4"/>
      <dgm:spPr/>
    </dgm:pt>
    <dgm:pt modelId="{AB83252C-8DCE-4341-89DF-7C0CA68CCF41}" type="pres">
      <dgm:prSet presAssocID="{8C528DBC-3906-47B7-8D11-4E5B6A4E6C07}" presName="Parent1" presStyleLbl="revTx" presStyleIdx="0" presStyleCnt="0">
        <dgm:presLayoutVars>
          <dgm:chMax val="1"/>
          <dgm:chPref val="1"/>
          <dgm:bulletEnabled val="1"/>
        </dgm:presLayoutVars>
      </dgm:prSet>
      <dgm:spPr/>
    </dgm:pt>
  </dgm:ptLst>
  <dgm:cxnLst>
    <dgm:cxn modelId="{EB7B2F1C-E6E1-4B81-8B61-4036AAFEE68D}" type="presOf" srcId="{4DB1FEED-12D0-401F-8F28-240A14B9A406}" destId="{B1CE17A4-ED37-4BD4-ADD3-B77E449B001A}" srcOrd="1" destOrd="0" presId="urn:microsoft.com/office/officeart/2011/layout/CircleProcess"/>
    <dgm:cxn modelId="{51F00C20-2BB2-416C-906D-8A205126C514}" srcId="{8821B608-EFB8-4BF5-B466-08884053522E}" destId="{8C528DBC-3906-47B7-8D11-4E5B6A4E6C07}" srcOrd="0" destOrd="0" parTransId="{4486BA92-F692-4D05-B6EB-F3CE7E684D4B}" sibTransId="{20E44622-4653-4773-AAEC-FC24957B3135}"/>
    <dgm:cxn modelId="{2FE4D629-AD79-4C60-83EE-864BD2D2C768}" srcId="{8821B608-EFB8-4BF5-B466-08884053522E}" destId="{DF1729AE-9C4E-4C3C-884D-4B2097B30633}" srcOrd="2" destOrd="0" parTransId="{069F95AD-DF8E-467F-BC1F-1E35BD653173}" sibTransId="{F7E22901-CD47-49B3-B4F3-33A7381D2DEC}"/>
    <dgm:cxn modelId="{33BAC931-06AC-44A8-9378-EE167B0E56B0}" type="presOf" srcId="{DF1729AE-9C4E-4C3C-884D-4B2097B30633}" destId="{B2914971-C60F-4BE8-8075-BEC21D331208}" srcOrd="0" destOrd="0" presId="urn:microsoft.com/office/officeart/2011/layout/CircleProcess"/>
    <dgm:cxn modelId="{54B4B85C-9326-4CCC-8C92-A0E713673B84}" type="presOf" srcId="{DF1729AE-9C4E-4C3C-884D-4B2097B30633}" destId="{34EB866D-AD53-4D53-94CF-178320AEB85B}" srcOrd="1" destOrd="0" presId="urn:microsoft.com/office/officeart/2011/layout/CircleProcess"/>
    <dgm:cxn modelId="{44FE9A68-0C16-4798-A69D-3D757CA1B022}" type="presOf" srcId="{F9B91BB8-CB5F-4455-9EA9-4B6D7BB1522F}" destId="{D4AE17FB-719F-4AEA-A945-EEC8AFDB825D}" srcOrd="0" destOrd="0" presId="urn:microsoft.com/office/officeart/2011/layout/CircleProcess"/>
    <dgm:cxn modelId="{5B5F5F56-11E9-4C67-83B9-600DCC900843}" type="presOf" srcId="{F9B91BB8-CB5F-4455-9EA9-4B6D7BB1522F}" destId="{2B7F8778-86F0-45B9-86FD-DB163782408C}" srcOrd="1" destOrd="0" presId="urn:microsoft.com/office/officeart/2011/layout/CircleProcess"/>
    <dgm:cxn modelId="{9879D085-AF29-47E5-8DD5-0A7E680EC17A}" type="presOf" srcId="{4DB1FEED-12D0-401F-8F28-240A14B9A406}" destId="{3A1694C0-108F-405D-8FEA-3B95B7386EB6}" srcOrd="0" destOrd="0" presId="urn:microsoft.com/office/officeart/2011/layout/CircleProcess"/>
    <dgm:cxn modelId="{1998D992-318C-4C60-86E3-87E8C3078D82}" type="presOf" srcId="{8821B608-EFB8-4BF5-B466-08884053522E}" destId="{B98F1607-9375-4611-B1FF-384A06B09B43}" srcOrd="0" destOrd="0" presId="urn:microsoft.com/office/officeart/2011/layout/CircleProcess"/>
    <dgm:cxn modelId="{BDF19A99-F018-4F74-A7CC-B4D82042BCA5}" type="presOf" srcId="{8C528DBC-3906-47B7-8D11-4E5B6A4E6C07}" destId="{AB83252C-8DCE-4341-89DF-7C0CA68CCF41}" srcOrd="1" destOrd="0" presId="urn:microsoft.com/office/officeart/2011/layout/CircleProcess"/>
    <dgm:cxn modelId="{0633CCA8-E1B6-4EE2-A26D-49775F360ADC}" srcId="{8821B608-EFB8-4BF5-B466-08884053522E}" destId="{4DB1FEED-12D0-401F-8F28-240A14B9A406}" srcOrd="3" destOrd="0" parTransId="{1D6203FD-BA3D-4D7D-B536-DBED62EF365D}" sibTransId="{77C114E9-10FF-4918-B201-421BABD7D7F4}"/>
    <dgm:cxn modelId="{C5E5D7A9-12D0-4F4A-82C2-A0DC3C2CAC86}" type="presOf" srcId="{8C528DBC-3906-47B7-8D11-4E5B6A4E6C07}" destId="{4D323CEB-E36F-461D-8DCA-F74D8F34EED0}" srcOrd="0" destOrd="0" presId="urn:microsoft.com/office/officeart/2011/layout/CircleProcess"/>
    <dgm:cxn modelId="{4A8A57B1-020D-48E2-9202-2B9B68C81F28}" srcId="{8821B608-EFB8-4BF5-B466-08884053522E}" destId="{F9B91BB8-CB5F-4455-9EA9-4B6D7BB1522F}" srcOrd="1" destOrd="0" parTransId="{EF757E3E-9260-4917-BFBF-1202108C5DB7}" sibTransId="{26DE370E-9F0F-4762-9D30-B2F1EFD38371}"/>
    <dgm:cxn modelId="{BF69D36F-1901-4EA3-9D39-B10F327045CB}" type="presParOf" srcId="{B98F1607-9375-4611-B1FF-384A06B09B43}" destId="{CB89DD6D-EA6F-4D73-AF36-AC0BB154DD30}" srcOrd="0" destOrd="0" presId="urn:microsoft.com/office/officeart/2011/layout/CircleProcess"/>
    <dgm:cxn modelId="{B044C5B8-CC73-492D-8E98-F8C1C8AF9ADE}" type="presParOf" srcId="{CB89DD6D-EA6F-4D73-AF36-AC0BB154DD30}" destId="{E84E3843-B298-4BB6-9875-ED22E7C7A3DA}" srcOrd="0" destOrd="0" presId="urn:microsoft.com/office/officeart/2011/layout/CircleProcess"/>
    <dgm:cxn modelId="{3BF64712-AB58-419D-BE0C-035578337A21}" type="presParOf" srcId="{B98F1607-9375-4611-B1FF-384A06B09B43}" destId="{F85608FB-2C59-4656-AD22-1A2EE956977E}" srcOrd="1" destOrd="0" presId="urn:microsoft.com/office/officeart/2011/layout/CircleProcess"/>
    <dgm:cxn modelId="{4BB94E52-FF85-43FA-B5BE-9049138D034C}" type="presParOf" srcId="{F85608FB-2C59-4656-AD22-1A2EE956977E}" destId="{3A1694C0-108F-405D-8FEA-3B95B7386EB6}" srcOrd="0" destOrd="0" presId="urn:microsoft.com/office/officeart/2011/layout/CircleProcess"/>
    <dgm:cxn modelId="{76753BE6-C8A1-45F3-A834-C61176D31781}" type="presParOf" srcId="{B98F1607-9375-4611-B1FF-384A06B09B43}" destId="{B1CE17A4-ED37-4BD4-ADD3-B77E449B001A}" srcOrd="2" destOrd="0" presId="urn:microsoft.com/office/officeart/2011/layout/CircleProcess"/>
    <dgm:cxn modelId="{9AC8750F-FA47-494B-A327-4EAF92C3303B}" type="presParOf" srcId="{B98F1607-9375-4611-B1FF-384A06B09B43}" destId="{2AD58353-7772-4196-B113-81DB2456603E}" srcOrd="3" destOrd="0" presId="urn:microsoft.com/office/officeart/2011/layout/CircleProcess"/>
    <dgm:cxn modelId="{06D29DB6-9AF0-4AA6-BDB8-3D04858AB79D}" type="presParOf" srcId="{2AD58353-7772-4196-B113-81DB2456603E}" destId="{A60551A5-8E24-45E1-A8C1-72B6D22C6510}" srcOrd="0" destOrd="0" presId="urn:microsoft.com/office/officeart/2011/layout/CircleProcess"/>
    <dgm:cxn modelId="{5C59D6B7-E03C-439A-BBF6-7CD6E1F17F83}" type="presParOf" srcId="{B98F1607-9375-4611-B1FF-384A06B09B43}" destId="{217CC1D5-3D5A-473F-A00A-D7286D2FF458}" srcOrd="4" destOrd="0" presId="urn:microsoft.com/office/officeart/2011/layout/CircleProcess"/>
    <dgm:cxn modelId="{A03C6729-F5E6-470E-B7A2-F756C23ACC7E}" type="presParOf" srcId="{217CC1D5-3D5A-473F-A00A-D7286D2FF458}" destId="{B2914971-C60F-4BE8-8075-BEC21D331208}" srcOrd="0" destOrd="0" presId="urn:microsoft.com/office/officeart/2011/layout/CircleProcess"/>
    <dgm:cxn modelId="{130D168B-18B7-47D4-ADF6-3C0B66BC353A}" type="presParOf" srcId="{B98F1607-9375-4611-B1FF-384A06B09B43}" destId="{34EB866D-AD53-4D53-94CF-178320AEB85B}" srcOrd="5" destOrd="0" presId="urn:microsoft.com/office/officeart/2011/layout/CircleProcess"/>
    <dgm:cxn modelId="{2BF64224-9E67-40DF-B88A-B7737F5A0CFE}" type="presParOf" srcId="{B98F1607-9375-4611-B1FF-384A06B09B43}" destId="{34E5A2D4-0BE5-4420-A81A-50D447404046}" srcOrd="6" destOrd="0" presId="urn:microsoft.com/office/officeart/2011/layout/CircleProcess"/>
    <dgm:cxn modelId="{45E43764-927E-4BBC-AFBA-B30E27698BF3}" type="presParOf" srcId="{34E5A2D4-0BE5-4420-A81A-50D447404046}" destId="{6DB5892E-0628-47F2-8779-7F05EC58509F}" srcOrd="0" destOrd="0" presId="urn:microsoft.com/office/officeart/2011/layout/CircleProcess"/>
    <dgm:cxn modelId="{2C925148-3C04-4B0F-B494-D43F163E1440}" type="presParOf" srcId="{B98F1607-9375-4611-B1FF-384A06B09B43}" destId="{1E4841D4-5813-4023-9AC0-07EB43F4238D}" srcOrd="7" destOrd="0" presId="urn:microsoft.com/office/officeart/2011/layout/CircleProcess"/>
    <dgm:cxn modelId="{0C2BB3E2-DC0B-4458-B58C-02B2301F9165}" type="presParOf" srcId="{1E4841D4-5813-4023-9AC0-07EB43F4238D}" destId="{D4AE17FB-719F-4AEA-A945-EEC8AFDB825D}" srcOrd="0" destOrd="0" presId="urn:microsoft.com/office/officeart/2011/layout/CircleProcess"/>
    <dgm:cxn modelId="{53A6917E-290B-4AD4-81E6-572F52F26A1D}" type="presParOf" srcId="{B98F1607-9375-4611-B1FF-384A06B09B43}" destId="{2B7F8778-86F0-45B9-86FD-DB163782408C}" srcOrd="8" destOrd="0" presId="urn:microsoft.com/office/officeart/2011/layout/CircleProcess"/>
    <dgm:cxn modelId="{C2E5452D-48D1-430C-A00C-D0C07715EDE3}" type="presParOf" srcId="{B98F1607-9375-4611-B1FF-384A06B09B43}" destId="{0C7A45FA-8EA0-46CB-AF49-E032B2F6DCBB}" srcOrd="9" destOrd="0" presId="urn:microsoft.com/office/officeart/2011/layout/CircleProcess"/>
    <dgm:cxn modelId="{43148073-319F-4DB9-BE3E-5AF071359C82}" type="presParOf" srcId="{0C7A45FA-8EA0-46CB-AF49-E032B2F6DCBB}" destId="{37C35A5F-1B30-458B-9849-CBF578ED737E}" srcOrd="0" destOrd="0" presId="urn:microsoft.com/office/officeart/2011/layout/CircleProcess"/>
    <dgm:cxn modelId="{36751137-B8D5-4D77-AD93-C0583622F743}" type="presParOf" srcId="{B98F1607-9375-4611-B1FF-384A06B09B43}" destId="{9DD84812-71B9-4166-9AD8-7D90EAA463BE}" srcOrd="10" destOrd="0" presId="urn:microsoft.com/office/officeart/2011/layout/CircleProcess"/>
    <dgm:cxn modelId="{646B3E9F-F01D-4263-BBD4-5CF83BDADB56}" type="presParOf" srcId="{9DD84812-71B9-4166-9AD8-7D90EAA463BE}" destId="{4D323CEB-E36F-461D-8DCA-F74D8F34EED0}" srcOrd="0" destOrd="0" presId="urn:microsoft.com/office/officeart/2011/layout/CircleProcess"/>
    <dgm:cxn modelId="{5A74FCA7-8F47-4C80-86DF-C76D5E0EDF00}" type="presParOf" srcId="{B98F1607-9375-4611-B1FF-384A06B09B43}" destId="{AB83252C-8DCE-4341-89DF-7C0CA68CCF41}"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5772A2-536A-4C39-B98E-9C12D29D5FB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7FFE5B5-0681-495B-8D15-6C9D88EA38CE}">
      <dgm:prSet phldrT="[Text]"/>
      <dgm:spPr/>
      <dgm:t>
        <a:bodyPr/>
        <a:lstStyle/>
        <a:p>
          <a:pPr>
            <a:buFont typeface="Wingdings" panose="05000000000000000000" pitchFamily="2" charset="2"/>
            <a:buChar char="ü"/>
          </a:pPr>
          <a:r>
            <a:rPr lang="en-US" b="1" dirty="0">
              <a:solidFill>
                <a:srgbClr val="000000"/>
              </a:solidFill>
            </a:rPr>
            <a:t>URG</a:t>
          </a:r>
          <a:r>
            <a:rPr lang="en-US" dirty="0">
              <a:solidFill>
                <a:srgbClr val="000000"/>
              </a:solidFill>
            </a:rPr>
            <a:t> Urgent</a:t>
          </a:r>
          <a:endParaRPr lang="en-GB" dirty="0"/>
        </a:p>
      </dgm:t>
    </dgm:pt>
    <dgm:pt modelId="{918C7874-841C-4E7A-8EF5-A2868664E43A}" type="parTrans" cxnId="{F2103BBB-173A-4733-84B8-C4607773BFA2}">
      <dgm:prSet/>
      <dgm:spPr/>
      <dgm:t>
        <a:bodyPr/>
        <a:lstStyle/>
        <a:p>
          <a:endParaRPr lang="en-GB"/>
        </a:p>
      </dgm:t>
    </dgm:pt>
    <dgm:pt modelId="{EDB4FF00-B7CE-40C2-9FC8-2F993E0586D8}" type="sibTrans" cxnId="{F2103BBB-173A-4733-84B8-C4607773BFA2}">
      <dgm:prSet/>
      <dgm:spPr/>
      <dgm:t>
        <a:bodyPr/>
        <a:lstStyle/>
        <a:p>
          <a:endParaRPr lang="en-GB"/>
        </a:p>
      </dgm:t>
    </dgm:pt>
    <dgm:pt modelId="{64C5204A-A121-42AC-89F3-1145C0491314}">
      <dgm:prSet/>
      <dgm:spPr/>
      <dgm:t>
        <a:bodyPr/>
        <a:lstStyle/>
        <a:p>
          <a:pPr>
            <a:buNone/>
          </a:pPr>
          <a:r>
            <a:rPr lang="en-US" sz="1600" b="1" kern="1200" dirty="0">
              <a:solidFill>
                <a:srgbClr val="000000"/>
              </a:solidFill>
            </a:rPr>
            <a:t>ACK</a:t>
          </a:r>
          <a:r>
            <a:rPr lang="en-US" sz="1600" kern="1200" dirty="0">
              <a:solidFill>
                <a:srgbClr val="000000"/>
              </a:solidFill>
            </a:rPr>
            <a:t> Acknowledgment</a:t>
          </a:r>
        </a:p>
      </dgm:t>
    </dgm:pt>
    <dgm:pt modelId="{F362D2BF-C5B6-40C4-ACBF-BC043DB37D75}" type="parTrans" cxnId="{4C872930-1D7D-473E-A079-2B50916B12D9}">
      <dgm:prSet/>
      <dgm:spPr/>
      <dgm:t>
        <a:bodyPr/>
        <a:lstStyle/>
        <a:p>
          <a:endParaRPr lang="en-GB"/>
        </a:p>
      </dgm:t>
    </dgm:pt>
    <dgm:pt modelId="{8779A417-DD60-441F-98FA-B6EE59E8D277}" type="sibTrans" cxnId="{4C872930-1D7D-473E-A079-2B50916B12D9}">
      <dgm:prSet/>
      <dgm:spPr/>
      <dgm:t>
        <a:bodyPr/>
        <a:lstStyle/>
        <a:p>
          <a:endParaRPr lang="en-GB"/>
        </a:p>
      </dgm:t>
    </dgm:pt>
    <dgm:pt modelId="{B822C670-E016-4AEB-95D3-90E775F71BEC}">
      <dgm:prSet/>
      <dgm:spPr/>
      <dgm:t>
        <a:bodyPr/>
        <a:lstStyle/>
        <a:p>
          <a:pPr>
            <a:buNone/>
          </a:pPr>
          <a:r>
            <a:rPr lang="en-US" sz="1600" b="1" kern="1200" dirty="0">
              <a:solidFill>
                <a:srgbClr val="000000"/>
              </a:solidFill>
            </a:rPr>
            <a:t>PSH</a:t>
          </a:r>
          <a:r>
            <a:rPr lang="en-US" sz="1600" kern="1200" dirty="0">
              <a:solidFill>
                <a:srgbClr val="000000"/>
              </a:solidFill>
            </a:rPr>
            <a:t> - Push</a:t>
          </a:r>
        </a:p>
      </dgm:t>
    </dgm:pt>
    <dgm:pt modelId="{C7A51CEA-2289-4451-8E87-99E2889336BE}" type="parTrans" cxnId="{4A70AE26-4807-424B-9B16-6B6A4C3FCC23}">
      <dgm:prSet/>
      <dgm:spPr/>
      <dgm:t>
        <a:bodyPr/>
        <a:lstStyle/>
        <a:p>
          <a:endParaRPr lang="en-GB"/>
        </a:p>
      </dgm:t>
    </dgm:pt>
    <dgm:pt modelId="{058210F6-2B6C-494A-94B5-7B9181CF4EC3}" type="sibTrans" cxnId="{4A70AE26-4807-424B-9B16-6B6A4C3FCC23}">
      <dgm:prSet/>
      <dgm:spPr/>
      <dgm:t>
        <a:bodyPr/>
        <a:lstStyle/>
        <a:p>
          <a:endParaRPr lang="en-GB"/>
        </a:p>
      </dgm:t>
    </dgm:pt>
    <dgm:pt modelId="{B14E0B44-FF8A-4499-9F40-2B2C1A630A38}">
      <dgm:prSet/>
      <dgm:spPr/>
      <dgm:t>
        <a:bodyPr/>
        <a:lstStyle/>
        <a:p>
          <a:pPr marL="0" lvl="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dgm:t>
    </dgm:pt>
    <dgm:pt modelId="{5B59FAEF-0F53-4B84-90A3-5115B833AA7B}" type="parTrans" cxnId="{774853DF-7C41-4A89-88FE-AEE34928C5B4}">
      <dgm:prSet/>
      <dgm:spPr/>
      <dgm:t>
        <a:bodyPr/>
        <a:lstStyle/>
        <a:p>
          <a:endParaRPr lang="en-GB"/>
        </a:p>
      </dgm:t>
    </dgm:pt>
    <dgm:pt modelId="{86D5263E-5BAC-48D5-A106-AF48FD2E4D0C}" type="sibTrans" cxnId="{774853DF-7C41-4A89-88FE-AEE34928C5B4}">
      <dgm:prSet/>
      <dgm:spPr/>
      <dgm:t>
        <a:bodyPr/>
        <a:lstStyle/>
        <a:p>
          <a:endParaRPr lang="en-GB"/>
        </a:p>
      </dgm:t>
    </dgm:pt>
    <dgm:pt modelId="{D3FBE7A5-7D63-4233-B2E5-0D6AFBDAE184}">
      <dgm:prSet/>
      <dgm:spPr/>
      <dgm:t>
        <a:bodyPr/>
        <a:lstStyle/>
        <a:p>
          <a:pPr marL="0" lvl="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dgm:t>
    </dgm:pt>
    <dgm:pt modelId="{03E931EC-4BA7-4D77-9B9F-043625FE0691}" type="parTrans" cxnId="{B0B3ECF7-36F6-494D-943A-96F8CB9CD045}">
      <dgm:prSet/>
      <dgm:spPr/>
      <dgm:t>
        <a:bodyPr/>
        <a:lstStyle/>
        <a:p>
          <a:endParaRPr lang="en-GB"/>
        </a:p>
      </dgm:t>
    </dgm:pt>
    <dgm:pt modelId="{364CCB07-E335-4B73-8122-CFB4BCF142CA}" type="sibTrans" cxnId="{B0B3ECF7-36F6-494D-943A-96F8CB9CD045}">
      <dgm:prSet/>
      <dgm:spPr/>
      <dgm:t>
        <a:bodyPr/>
        <a:lstStyle/>
        <a:p>
          <a:endParaRPr lang="en-GB"/>
        </a:p>
      </dgm:t>
    </dgm:pt>
    <dgm:pt modelId="{D8808E74-14AB-40B2-8C76-AE4E5477FF45}">
      <dgm:prSet/>
      <dgm:spPr/>
      <dgm:t>
        <a:bodyPr/>
        <a:lstStyle/>
        <a:p>
          <a:pPr marL="0" lvl="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dgm:t>
    </dgm:pt>
    <dgm:pt modelId="{C4E0BD83-ECCF-4C1B-9137-B4DA63CFBCB9}" type="parTrans" cxnId="{4D1C1AA2-6CA3-4969-A1E5-E1C06DAD66E2}">
      <dgm:prSet/>
      <dgm:spPr/>
      <dgm:t>
        <a:bodyPr/>
        <a:lstStyle/>
        <a:p>
          <a:endParaRPr lang="en-GB"/>
        </a:p>
      </dgm:t>
    </dgm:pt>
    <dgm:pt modelId="{8AA6E6DC-F45D-42CD-97E9-80FEAD8F19D8}" type="sibTrans" cxnId="{4D1C1AA2-6CA3-4969-A1E5-E1C06DAD66E2}">
      <dgm:prSet/>
      <dgm:spPr/>
      <dgm:t>
        <a:bodyPr/>
        <a:lstStyle/>
        <a:p>
          <a:endParaRPr lang="en-GB"/>
        </a:p>
      </dgm:t>
    </dgm:pt>
    <dgm:pt modelId="{554DF642-3285-434F-8A72-23A250AE6C5B}">
      <dgm:prSet phldrT="[Text]"/>
      <dgm:spPr/>
      <dgm:t>
        <a:bodyPr/>
        <a:lstStyle/>
        <a:p>
          <a:pPr>
            <a:buFont typeface="Wingdings" panose="05000000000000000000" pitchFamily="2" charset="2"/>
            <a:buChar char="ü"/>
          </a:pPr>
          <a:r>
            <a:rPr lang="en-GB" dirty="0"/>
            <a:t>Data in the packet with this flag need to be processed immediately</a:t>
          </a:r>
        </a:p>
      </dgm:t>
    </dgm:pt>
    <dgm:pt modelId="{60512225-0C62-46F8-BBE1-7CA5C5B32889}" type="parTrans" cxnId="{17AD1B8C-56A1-4286-9DD7-70E8673FBC3D}">
      <dgm:prSet/>
      <dgm:spPr/>
      <dgm:t>
        <a:bodyPr/>
        <a:lstStyle/>
        <a:p>
          <a:endParaRPr lang="en-GB"/>
        </a:p>
      </dgm:t>
    </dgm:pt>
    <dgm:pt modelId="{0F7D467D-A6D6-40D1-A29B-672E11492D67}" type="sibTrans" cxnId="{17AD1B8C-56A1-4286-9DD7-70E8673FBC3D}">
      <dgm:prSet/>
      <dgm:spPr/>
      <dgm:t>
        <a:bodyPr/>
        <a:lstStyle/>
        <a:p>
          <a:endParaRPr lang="en-GB"/>
        </a:p>
      </dgm:t>
    </dgm:pt>
    <dgm:pt modelId="{F9BCA861-B417-4802-900B-A5C0C414E29C}">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gm:t>
    </dgm:pt>
    <dgm:pt modelId="{C77E704E-AD48-460F-B20A-DF70FDA9AB23}" type="parTrans" cxnId="{7AD8B09C-ED04-447C-B37B-8366D3729DE5}">
      <dgm:prSet/>
      <dgm:spPr/>
      <dgm:t>
        <a:bodyPr/>
        <a:lstStyle/>
        <a:p>
          <a:endParaRPr lang="en-GB"/>
        </a:p>
      </dgm:t>
    </dgm:pt>
    <dgm:pt modelId="{95E97573-AD98-4477-ACC1-B184E3107F74}" type="sibTrans" cxnId="{7AD8B09C-ED04-447C-B37B-8366D3729DE5}">
      <dgm:prSet/>
      <dgm:spPr/>
      <dgm:t>
        <a:bodyPr/>
        <a:lstStyle/>
        <a:p>
          <a:endParaRPr lang="en-GB"/>
        </a:p>
      </dgm:t>
    </dgm:pt>
    <dgm:pt modelId="{E6431CC0-F9B5-4635-A99D-9E7730DBED2D}">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gm:t>
    </dgm:pt>
    <dgm:pt modelId="{25306E67-A068-4616-9BE4-B86532A004AD}" type="parTrans" cxnId="{18D4543D-D315-4B85-B453-42DE434DF5BE}">
      <dgm:prSet/>
      <dgm:spPr/>
      <dgm:t>
        <a:bodyPr/>
        <a:lstStyle/>
        <a:p>
          <a:endParaRPr lang="en-GB"/>
        </a:p>
      </dgm:t>
    </dgm:pt>
    <dgm:pt modelId="{5E96EC35-B3F6-43FB-810E-7881E02BB97D}" type="sibTrans" cxnId="{18D4543D-D315-4B85-B453-42DE434DF5BE}">
      <dgm:prSet/>
      <dgm:spPr/>
      <dgm:t>
        <a:bodyPr/>
        <a:lstStyle/>
        <a:p>
          <a:endParaRPr lang="en-GB"/>
        </a:p>
      </dgm:t>
    </dgm:pt>
    <dgm:pt modelId="{A1B85932-86BA-40DA-B9BE-BD24C3FF985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gm:t>
    </dgm:pt>
    <dgm:pt modelId="{DC6A5EE8-3024-41E6-8F4A-2DDAC4121B76}" type="parTrans" cxnId="{55C8B650-382F-4447-A851-38B4CCA9F689}">
      <dgm:prSet/>
      <dgm:spPr/>
      <dgm:t>
        <a:bodyPr/>
        <a:lstStyle/>
        <a:p>
          <a:endParaRPr lang="en-GB"/>
        </a:p>
      </dgm:t>
    </dgm:pt>
    <dgm:pt modelId="{AF41EA38-D0D4-4B62-A159-1A09F511CA25}" type="sibTrans" cxnId="{55C8B650-382F-4447-A851-38B4CCA9F689}">
      <dgm:prSet/>
      <dgm:spPr/>
      <dgm:t>
        <a:bodyPr/>
        <a:lstStyle/>
        <a:p>
          <a:endParaRPr lang="en-GB"/>
        </a:p>
      </dgm:t>
    </dgm:pt>
    <dgm:pt modelId="{0244C0A3-1194-4948-90EA-8129268B29C1}">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gm:t>
    </dgm:pt>
    <dgm:pt modelId="{1CC42D02-01DA-4329-A790-6B25B7C88E70}" type="parTrans" cxnId="{8B4D21BD-7E86-4093-82F4-101EB4B8E2EB}">
      <dgm:prSet/>
      <dgm:spPr/>
      <dgm:t>
        <a:bodyPr/>
        <a:lstStyle/>
        <a:p>
          <a:endParaRPr lang="en-GB"/>
        </a:p>
      </dgm:t>
    </dgm:pt>
    <dgm:pt modelId="{0DE37FF2-AB09-4AD3-BE3E-216F8953AED1}" type="sibTrans" cxnId="{8B4D21BD-7E86-4093-82F4-101EB4B8E2EB}">
      <dgm:prSet/>
      <dgm:spPr/>
      <dgm:t>
        <a:bodyPr/>
        <a:lstStyle/>
        <a:p>
          <a:endParaRPr lang="en-GB"/>
        </a:p>
      </dgm:t>
    </dgm:pt>
    <dgm:pt modelId="{CA1C27D3-FD76-4827-B9EE-8ABDB13371E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gm:t>
    </dgm:pt>
    <dgm:pt modelId="{5DEFD712-BC24-4808-B002-D03ADEE6240E}" type="parTrans" cxnId="{022321E0-6A80-41AB-81B4-C170DD05521D}">
      <dgm:prSet/>
      <dgm:spPr/>
      <dgm:t>
        <a:bodyPr/>
        <a:lstStyle/>
        <a:p>
          <a:endParaRPr lang="en-GB"/>
        </a:p>
      </dgm:t>
    </dgm:pt>
    <dgm:pt modelId="{CF97EE81-7C53-4753-9A50-7B01AAE5B831}" type="sibTrans" cxnId="{022321E0-6A80-41AB-81B4-C170DD05521D}">
      <dgm:prSet/>
      <dgm:spPr/>
      <dgm:t>
        <a:bodyPr/>
        <a:lstStyle/>
        <a:p>
          <a:endParaRPr lang="en-GB"/>
        </a:p>
      </dgm:t>
    </dgm:pt>
    <dgm:pt modelId="{19D9F881-CC8A-4C08-A310-2C7005B3C53F}" type="pres">
      <dgm:prSet presAssocID="{FC5772A2-536A-4C39-B98E-9C12D29D5FB7}" presName="Name0" presStyleCnt="0">
        <dgm:presLayoutVars>
          <dgm:chMax val="7"/>
          <dgm:chPref val="7"/>
          <dgm:dir/>
        </dgm:presLayoutVars>
      </dgm:prSet>
      <dgm:spPr/>
    </dgm:pt>
    <dgm:pt modelId="{A784E00D-A910-4431-98FD-FFFBBED59D60}" type="pres">
      <dgm:prSet presAssocID="{FC5772A2-536A-4C39-B98E-9C12D29D5FB7}" presName="Name1" presStyleCnt="0"/>
      <dgm:spPr/>
    </dgm:pt>
    <dgm:pt modelId="{EC9F99DF-97E0-4EBB-9B0F-EC2F8DF73077}" type="pres">
      <dgm:prSet presAssocID="{FC5772A2-536A-4C39-B98E-9C12D29D5FB7}" presName="cycle" presStyleCnt="0"/>
      <dgm:spPr/>
    </dgm:pt>
    <dgm:pt modelId="{E246D405-3A05-42DA-BFCF-B9E08D4D496F}" type="pres">
      <dgm:prSet presAssocID="{FC5772A2-536A-4C39-B98E-9C12D29D5FB7}" presName="srcNode" presStyleLbl="node1" presStyleIdx="0" presStyleCnt="6"/>
      <dgm:spPr/>
    </dgm:pt>
    <dgm:pt modelId="{B808E4BC-7858-4244-A466-686A0A20CBF1}" type="pres">
      <dgm:prSet presAssocID="{FC5772A2-536A-4C39-B98E-9C12D29D5FB7}" presName="conn" presStyleLbl="parChTrans1D2" presStyleIdx="0" presStyleCnt="1"/>
      <dgm:spPr/>
    </dgm:pt>
    <dgm:pt modelId="{6A2D20F8-659B-41B6-838E-1F0EDB5FF09E}" type="pres">
      <dgm:prSet presAssocID="{FC5772A2-536A-4C39-B98E-9C12D29D5FB7}" presName="extraNode" presStyleLbl="node1" presStyleIdx="0" presStyleCnt="6"/>
      <dgm:spPr/>
    </dgm:pt>
    <dgm:pt modelId="{FBFA0DAF-74F1-400D-8560-26BEE2C23B5B}" type="pres">
      <dgm:prSet presAssocID="{FC5772A2-536A-4C39-B98E-9C12D29D5FB7}" presName="dstNode" presStyleLbl="node1" presStyleIdx="0" presStyleCnt="6"/>
      <dgm:spPr/>
    </dgm:pt>
    <dgm:pt modelId="{69076753-E22A-4ADD-863F-456D5656A971}" type="pres">
      <dgm:prSet presAssocID="{87FFE5B5-0681-495B-8D15-6C9D88EA38CE}" presName="text_1" presStyleLbl="node1" presStyleIdx="0" presStyleCnt="6">
        <dgm:presLayoutVars>
          <dgm:bulletEnabled val="1"/>
        </dgm:presLayoutVars>
      </dgm:prSet>
      <dgm:spPr/>
    </dgm:pt>
    <dgm:pt modelId="{C96CF1A8-98CF-4A8C-96AB-7C30AFC5904A}" type="pres">
      <dgm:prSet presAssocID="{87FFE5B5-0681-495B-8D15-6C9D88EA38CE}" presName="accent_1" presStyleCnt="0"/>
      <dgm:spPr/>
    </dgm:pt>
    <dgm:pt modelId="{40133713-1566-4ABA-A4BB-D363644622C9}" type="pres">
      <dgm:prSet presAssocID="{87FFE5B5-0681-495B-8D15-6C9D88EA38CE}" presName="accentRepeatNode" presStyleLbl="solidFgAcc1" presStyleIdx="0" presStyleCnt="6"/>
      <dgm:spPr/>
    </dgm:pt>
    <dgm:pt modelId="{F741373F-BAE1-4E0D-AC9E-9EF8B4780226}" type="pres">
      <dgm:prSet presAssocID="{64C5204A-A121-42AC-89F3-1145C0491314}" presName="text_2" presStyleLbl="node1" presStyleIdx="1" presStyleCnt="6">
        <dgm:presLayoutVars>
          <dgm:bulletEnabled val="1"/>
        </dgm:presLayoutVars>
      </dgm:prSet>
      <dgm:spPr/>
    </dgm:pt>
    <dgm:pt modelId="{6AC65930-28EB-4B8D-84BD-F3CD2067CFB2}" type="pres">
      <dgm:prSet presAssocID="{64C5204A-A121-42AC-89F3-1145C0491314}" presName="accent_2" presStyleCnt="0"/>
      <dgm:spPr/>
    </dgm:pt>
    <dgm:pt modelId="{21A1B973-E7FA-4D02-9D5E-A46EEEA5AF87}" type="pres">
      <dgm:prSet presAssocID="{64C5204A-A121-42AC-89F3-1145C0491314}" presName="accentRepeatNode" presStyleLbl="solidFgAcc1" presStyleIdx="1" presStyleCnt="6"/>
      <dgm:spPr/>
    </dgm:pt>
    <dgm:pt modelId="{6C7AA316-0795-422F-9FFA-B93378BF30F4}" type="pres">
      <dgm:prSet presAssocID="{B822C670-E016-4AEB-95D3-90E775F71BEC}" presName="text_3" presStyleLbl="node1" presStyleIdx="2" presStyleCnt="6">
        <dgm:presLayoutVars>
          <dgm:bulletEnabled val="1"/>
        </dgm:presLayoutVars>
      </dgm:prSet>
      <dgm:spPr/>
    </dgm:pt>
    <dgm:pt modelId="{07B17FC2-43A1-43FF-B8AD-4F7438B2D53D}" type="pres">
      <dgm:prSet presAssocID="{B822C670-E016-4AEB-95D3-90E775F71BEC}" presName="accent_3" presStyleCnt="0"/>
      <dgm:spPr/>
    </dgm:pt>
    <dgm:pt modelId="{FFA4366B-8705-41BB-A5EF-D73E9511A9EB}" type="pres">
      <dgm:prSet presAssocID="{B822C670-E016-4AEB-95D3-90E775F71BEC}" presName="accentRepeatNode" presStyleLbl="solidFgAcc1" presStyleIdx="2" presStyleCnt="6"/>
      <dgm:spPr/>
    </dgm:pt>
    <dgm:pt modelId="{3F986ED5-4B76-486E-AB08-CBB2A9CAFFCC}" type="pres">
      <dgm:prSet presAssocID="{B14E0B44-FF8A-4499-9F40-2B2C1A630A38}" presName="text_4" presStyleLbl="node1" presStyleIdx="3" presStyleCnt="6">
        <dgm:presLayoutVars>
          <dgm:bulletEnabled val="1"/>
        </dgm:presLayoutVars>
      </dgm:prSet>
      <dgm:spPr/>
    </dgm:pt>
    <dgm:pt modelId="{3A822FA0-4C8E-4793-A4F4-34AC8B998357}" type="pres">
      <dgm:prSet presAssocID="{B14E0B44-FF8A-4499-9F40-2B2C1A630A38}" presName="accent_4" presStyleCnt="0"/>
      <dgm:spPr/>
    </dgm:pt>
    <dgm:pt modelId="{32CB65A5-FACE-436E-BBFE-BBC4E8CBC4F2}" type="pres">
      <dgm:prSet presAssocID="{B14E0B44-FF8A-4499-9F40-2B2C1A630A38}" presName="accentRepeatNode" presStyleLbl="solidFgAcc1" presStyleIdx="3" presStyleCnt="6"/>
      <dgm:spPr/>
    </dgm:pt>
    <dgm:pt modelId="{08ED00AB-40FD-4CE5-B2CD-0FAB1458F9C1}" type="pres">
      <dgm:prSet presAssocID="{D3FBE7A5-7D63-4233-B2E5-0D6AFBDAE184}" presName="text_5" presStyleLbl="node1" presStyleIdx="4" presStyleCnt="6">
        <dgm:presLayoutVars>
          <dgm:bulletEnabled val="1"/>
        </dgm:presLayoutVars>
      </dgm:prSet>
      <dgm:spPr/>
    </dgm:pt>
    <dgm:pt modelId="{20CC45FD-A4D8-4054-BC17-83ECF09FE84F}" type="pres">
      <dgm:prSet presAssocID="{D3FBE7A5-7D63-4233-B2E5-0D6AFBDAE184}" presName="accent_5" presStyleCnt="0"/>
      <dgm:spPr/>
    </dgm:pt>
    <dgm:pt modelId="{4C3766C1-94FC-4032-AB6A-C506CBE5CDF7}" type="pres">
      <dgm:prSet presAssocID="{D3FBE7A5-7D63-4233-B2E5-0D6AFBDAE184}" presName="accentRepeatNode" presStyleLbl="solidFgAcc1" presStyleIdx="4" presStyleCnt="6"/>
      <dgm:spPr/>
    </dgm:pt>
    <dgm:pt modelId="{9261C936-C009-499E-B506-6D197BA68A81}" type="pres">
      <dgm:prSet presAssocID="{D8808E74-14AB-40B2-8C76-AE4E5477FF45}" presName="text_6" presStyleLbl="node1" presStyleIdx="5" presStyleCnt="6">
        <dgm:presLayoutVars>
          <dgm:bulletEnabled val="1"/>
        </dgm:presLayoutVars>
      </dgm:prSet>
      <dgm:spPr/>
    </dgm:pt>
    <dgm:pt modelId="{D79FC654-58C1-4628-BBC2-9CB6A6B94BED}" type="pres">
      <dgm:prSet presAssocID="{D8808E74-14AB-40B2-8C76-AE4E5477FF45}" presName="accent_6" presStyleCnt="0"/>
      <dgm:spPr/>
    </dgm:pt>
    <dgm:pt modelId="{7C2107F0-0CAC-43C1-BCEA-8E1E489C29F5}" type="pres">
      <dgm:prSet presAssocID="{D8808E74-14AB-40B2-8C76-AE4E5477FF45}" presName="accentRepeatNode" presStyleLbl="solidFgAcc1" presStyleIdx="5" presStyleCnt="6"/>
      <dgm:spPr/>
    </dgm:pt>
  </dgm:ptLst>
  <dgm:cxnLst>
    <dgm:cxn modelId="{919A3000-778B-497C-B8B2-FE7A607063F2}" type="presOf" srcId="{0244C0A3-1194-4948-90EA-8129268B29C1}" destId="{08ED00AB-40FD-4CE5-B2CD-0FAB1458F9C1}" srcOrd="0" destOrd="1" presId="urn:microsoft.com/office/officeart/2008/layout/VerticalCurvedList"/>
    <dgm:cxn modelId="{0149C508-83F5-4BB5-88D9-7DD8F48EE385}" type="presOf" srcId="{D3FBE7A5-7D63-4233-B2E5-0D6AFBDAE184}" destId="{08ED00AB-40FD-4CE5-B2CD-0FAB1458F9C1}" srcOrd="0" destOrd="0" presId="urn:microsoft.com/office/officeart/2008/layout/VerticalCurvedList"/>
    <dgm:cxn modelId="{4A70AE26-4807-424B-9B16-6B6A4C3FCC23}" srcId="{FC5772A2-536A-4C39-B98E-9C12D29D5FB7}" destId="{B822C670-E016-4AEB-95D3-90E775F71BEC}" srcOrd="2" destOrd="0" parTransId="{C7A51CEA-2289-4451-8E87-99E2889336BE}" sibTransId="{058210F6-2B6C-494A-94B5-7B9181CF4EC3}"/>
    <dgm:cxn modelId="{4C872930-1D7D-473E-A079-2B50916B12D9}" srcId="{FC5772A2-536A-4C39-B98E-9C12D29D5FB7}" destId="{64C5204A-A121-42AC-89F3-1145C0491314}" srcOrd="1" destOrd="0" parTransId="{F362D2BF-C5B6-40C4-ACBF-BC043DB37D75}" sibTransId="{8779A417-DD60-441F-98FA-B6EE59E8D277}"/>
    <dgm:cxn modelId="{57581032-C0D9-429D-9667-77AC0A6D0652}" type="presOf" srcId="{B14E0B44-FF8A-4499-9F40-2B2C1A630A38}" destId="{3F986ED5-4B76-486E-AB08-CBB2A9CAFFCC}" srcOrd="0" destOrd="0" presId="urn:microsoft.com/office/officeart/2008/layout/VerticalCurvedList"/>
    <dgm:cxn modelId="{18D4543D-D315-4B85-B453-42DE434DF5BE}" srcId="{B822C670-E016-4AEB-95D3-90E775F71BEC}" destId="{E6431CC0-F9B5-4635-A99D-9E7730DBED2D}" srcOrd="0" destOrd="0" parTransId="{25306E67-A068-4616-9BE4-B86532A004AD}" sibTransId="{5E96EC35-B3F6-43FB-810E-7881E02BB97D}"/>
    <dgm:cxn modelId="{ECA46463-6364-4E39-88B6-27B0F26BF55B}" type="presOf" srcId="{87FFE5B5-0681-495B-8D15-6C9D88EA38CE}" destId="{69076753-E22A-4ADD-863F-456D5656A971}" srcOrd="0" destOrd="0" presId="urn:microsoft.com/office/officeart/2008/layout/VerticalCurvedList"/>
    <dgm:cxn modelId="{76AD4B49-E333-498D-A38F-048A67F3848E}" type="presOf" srcId="{FC5772A2-536A-4C39-B98E-9C12D29D5FB7}" destId="{19D9F881-CC8A-4C08-A310-2C7005B3C53F}" srcOrd="0" destOrd="0" presId="urn:microsoft.com/office/officeart/2008/layout/VerticalCurvedList"/>
    <dgm:cxn modelId="{55C8B650-382F-4447-A851-38B4CCA9F689}" srcId="{B14E0B44-FF8A-4499-9F40-2B2C1A630A38}" destId="{A1B85932-86BA-40DA-B9BE-BD24C3FF9859}" srcOrd="0" destOrd="0" parTransId="{DC6A5EE8-3024-41E6-8F4A-2DDAC4121B76}" sibTransId="{AF41EA38-D0D4-4B62-A159-1A09F511CA25}"/>
    <dgm:cxn modelId="{1887CB58-F612-4FCA-96D0-1ECA251FB242}" type="presOf" srcId="{554DF642-3285-434F-8A72-23A250AE6C5B}" destId="{69076753-E22A-4ADD-863F-456D5656A971}" srcOrd="0" destOrd="1" presId="urn:microsoft.com/office/officeart/2008/layout/VerticalCurvedList"/>
    <dgm:cxn modelId="{E141437A-C81A-4C24-8D23-9E14AD06350C}" type="presOf" srcId="{D8808E74-14AB-40B2-8C76-AE4E5477FF45}" destId="{9261C936-C009-499E-B506-6D197BA68A81}" srcOrd="0" destOrd="0" presId="urn:microsoft.com/office/officeart/2008/layout/VerticalCurvedList"/>
    <dgm:cxn modelId="{17AD1B8C-56A1-4286-9DD7-70E8673FBC3D}" srcId="{87FFE5B5-0681-495B-8D15-6C9D88EA38CE}" destId="{554DF642-3285-434F-8A72-23A250AE6C5B}" srcOrd="0" destOrd="0" parTransId="{60512225-0C62-46F8-BBE1-7CA5C5B32889}" sibTransId="{0F7D467D-A6D6-40D1-A29B-672E11492D67}"/>
    <dgm:cxn modelId="{7AD8B09C-ED04-447C-B37B-8366D3729DE5}" srcId="{64C5204A-A121-42AC-89F3-1145C0491314}" destId="{F9BCA861-B417-4802-900B-A5C0C414E29C}" srcOrd="0" destOrd="0" parTransId="{C77E704E-AD48-460F-B20A-DF70FDA9AB23}" sibTransId="{95E97573-AD98-4477-ACC1-B184E3107F74}"/>
    <dgm:cxn modelId="{4D1C1AA2-6CA3-4969-A1E5-E1C06DAD66E2}" srcId="{FC5772A2-536A-4C39-B98E-9C12D29D5FB7}" destId="{D8808E74-14AB-40B2-8C76-AE4E5477FF45}" srcOrd="5" destOrd="0" parTransId="{C4E0BD83-ECCF-4C1B-9137-B4DA63CFBCB9}" sibTransId="{8AA6E6DC-F45D-42CD-97E9-80FEAD8F19D8}"/>
    <dgm:cxn modelId="{5E78F9A8-C08D-4DFA-AE83-D739D29FDDBE}" type="presOf" srcId="{64C5204A-A121-42AC-89F3-1145C0491314}" destId="{F741373F-BAE1-4E0D-AC9E-9EF8B4780226}" srcOrd="0" destOrd="0" presId="urn:microsoft.com/office/officeart/2008/layout/VerticalCurvedList"/>
    <dgm:cxn modelId="{6FABAEAD-704B-4E33-90F6-6E92F8910738}" type="presOf" srcId="{B822C670-E016-4AEB-95D3-90E775F71BEC}" destId="{6C7AA316-0795-422F-9FFA-B93378BF30F4}" srcOrd="0" destOrd="0" presId="urn:microsoft.com/office/officeart/2008/layout/VerticalCurvedList"/>
    <dgm:cxn modelId="{AD194AB9-550E-4C98-93E5-6129511EC428}" type="presOf" srcId="{0F7D467D-A6D6-40D1-A29B-672E11492D67}" destId="{B808E4BC-7858-4244-A466-686A0A20CBF1}" srcOrd="0" destOrd="0" presId="urn:microsoft.com/office/officeart/2008/layout/VerticalCurvedList"/>
    <dgm:cxn modelId="{F2103BBB-173A-4733-84B8-C4607773BFA2}" srcId="{FC5772A2-536A-4C39-B98E-9C12D29D5FB7}" destId="{87FFE5B5-0681-495B-8D15-6C9D88EA38CE}" srcOrd="0" destOrd="0" parTransId="{918C7874-841C-4E7A-8EF5-A2868664E43A}" sibTransId="{EDB4FF00-B7CE-40C2-9FC8-2F993E0586D8}"/>
    <dgm:cxn modelId="{262073BB-2800-41DE-94FF-147FFF368970}" type="presOf" srcId="{A1B85932-86BA-40DA-B9BE-BD24C3FF9859}" destId="{3F986ED5-4B76-486E-AB08-CBB2A9CAFFCC}" srcOrd="0" destOrd="1" presId="urn:microsoft.com/office/officeart/2008/layout/VerticalCurvedList"/>
    <dgm:cxn modelId="{8B4D21BD-7E86-4093-82F4-101EB4B8E2EB}" srcId="{D3FBE7A5-7D63-4233-B2E5-0D6AFBDAE184}" destId="{0244C0A3-1194-4948-90EA-8129268B29C1}" srcOrd="0" destOrd="0" parTransId="{1CC42D02-01DA-4329-A790-6B25B7C88E70}" sibTransId="{0DE37FF2-AB09-4AD3-BE3E-216F8953AED1}"/>
    <dgm:cxn modelId="{B5D941C8-F141-4CC6-889B-84500D7E436F}" type="presOf" srcId="{F9BCA861-B417-4802-900B-A5C0C414E29C}" destId="{F741373F-BAE1-4E0D-AC9E-9EF8B4780226}" srcOrd="0" destOrd="1" presId="urn:microsoft.com/office/officeart/2008/layout/VerticalCurvedList"/>
    <dgm:cxn modelId="{774853DF-7C41-4A89-88FE-AEE34928C5B4}" srcId="{FC5772A2-536A-4C39-B98E-9C12D29D5FB7}" destId="{B14E0B44-FF8A-4499-9F40-2B2C1A630A38}" srcOrd="3" destOrd="0" parTransId="{5B59FAEF-0F53-4B84-90A3-5115B833AA7B}" sibTransId="{86D5263E-5BAC-48D5-A106-AF48FD2E4D0C}"/>
    <dgm:cxn modelId="{022321E0-6A80-41AB-81B4-C170DD05521D}" srcId="{D8808E74-14AB-40B2-8C76-AE4E5477FF45}" destId="{CA1C27D3-FD76-4827-B9EE-8ABDB13371E9}" srcOrd="0" destOrd="0" parTransId="{5DEFD712-BC24-4808-B002-D03ADEE6240E}" sibTransId="{CF97EE81-7C53-4753-9A50-7B01AAE5B831}"/>
    <dgm:cxn modelId="{8F7DC0EF-C325-449C-AEBC-406DF6514A6D}" type="presOf" srcId="{E6431CC0-F9B5-4635-A99D-9E7730DBED2D}" destId="{6C7AA316-0795-422F-9FFA-B93378BF30F4}" srcOrd="0" destOrd="1" presId="urn:microsoft.com/office/officeart/2008/layout/VerticalCurvedList"/>
    <dgm:cxn modelId="{2B9E40F3-8DBC-4C6A-90A6-904857F78414}" type="presOf" srcId="{CA1C27D3-FD76-4827-B9EE-8ABDB13371E9}" destId="{9261C936-C009-499E-B506-6D197BA68A81}" srcOrd="0" destOrd="1" presId="urn:microsoft.com/office/officeart/2008/layout/VerticalCurvedList"/>
    <dgm:cxn modelId="{B0B3ECF7-36F6-494D-943A-96F8CB9CD045}" srcId="{FC5772A2-536A-4C39-B98E-9C12D29D5FB7}" destId="{D3FBE7A5-7D63-4233-B2E5-0D6AFBDAE184}" srcOrd="4" destOrd="0" parTransId="{03E931EC-4BA7-4D77-9B9F-043625FE0691}" sibTransId="{364CCB07-E335-4B73-8122-CFB4BCF142CA}"/>
    <dgm:cxn modelId="{601FB1B7-799F-4D2E-8849-680ED09FD05F}" type="presParOf" srcId="{19D9F881-CC8A-4C08-A310-2C7005B3C53F}" destId="{A784E00D-A910-4431-98FD-FFFBBED59D60}" srcOrd="0" destOrd="0" presId="urn:microsoft.com/office/officeart/2008/layout/VerticalCurvedList"/>
    <dgm:cxn modelId="{564AFE97-C6D8-4671-9536-2322B3FDA58D}" type="presParOf" srcId="{A784E00D-A910-4431-98FD-FFFBBED59D60}" destId="{EC9F99DF-97E0-4EBB-9B0F-EC2F8DF73077}" srcOrd="0" destOrd="0" presId="urn:microsoft.com/office/officeart/2008/layout/VerticalCurvedList"/>
    <dgm:cxn modelId="{948E53D4-CC79-4212-AC3D-0A6C6E3ECDA7}" type="presParOf" srcId="{EC9F99DF-97E0-4EBB-9B0F-EC2F8DF73077}" destId="{E246D405-3A05-42DA-BFCF-B9E08D4D496F}" srcOrd="0" destOrd="0" presId="urn:microsoft.com/office/officeart/2008/layout/VerticalCurvedList"/>
    <dgm:cxn modelId="{85468F58-A6E2-4905-A999-CDD79635DB78}" type="presParOf" srcId="{EC9F99DF-97E0-4EBB-9B0F-EC2F8DF73077}" destId="{B808E4BC-7858-4244-A466-686A0A20CBF1}" srcOrd="1" destOrd="0" presId="urn:microsoft.com/office/officeart/2008/layout/VerticalCurvedList"/>
    <dgm:cxn modelId="{6F5A09CA-D3BA-49A9-A53D-4BE2F39E6D4C}" type="presParOf" srcId="{EC9F99DF-97E0-4EBB-9B0F-EC2F8DF73077}" destId="{6A2D20F8-659B-41B6-838E-1F0EDB5FF09E}" srcOrd="2" destOrd="0" presId="urn:microsoft.com/office/officeart/2008/layout/VerticalCurvedList"/>
    <dgm:cxn modelId="{233E2D09-4418-4589-929A-B82261915BE0}" type="presParOf" srcId="{EC9F99DF-97E0-4EBB-9B0F-EC2F8DF73077}" destId="{FBFA0DAF-74F1-400D-8560-26BEE2C23B5B}" srcOrd="3" destOrd="0" presId="urn:microsoft.com/office/officeart/2008/layout/VerticalCurvedList"/>
    <dgm:cxn modelId="{A9E730F8-4888-40CD-8DAA-06F1264F8FFF}" type="presParOf" srcId="{A784E00D-A910-4431-98FD-FFFBBED59D60}" destId="{69076753-E22A-4ADD-863F-456D5656A971}" srcOrd="1" destOrd="0" presId="urn:microsoft.com/office/officeart/2008/layout/VerticalCurvedList"/>
    <dgm:cxn modelId="{67FB9796-8D02-40AB-BCBE-00190CE9248C}" type="presParOf" srcId="{A784E00D-A910-4431-98FD-FFFBBED59D60}" destId="{C96CF1A8-98CF-4A8C-96AB-7C30AFC5904A}" srcOrd="2" destOrd="0" presId="urn:microsoft.com/office/officeart/2008/layout/VerticalCurvedList"/>
    <dgm:cxn modelId="{83E5D794-2DDB-48B4-97AD-86C6DFDB41D0}" type="presParOf" srcId="{C96CF1A8-98CF-4A8C-96AB-7C30AFC5904A}" destId="{40133713-1566-4ABA-A4BB-D363644622C9}" srcOrd="0" destOrd="0" presId="urn:microsoft.com/office/officeart/2008/layout/VerticalCurvedList"/>
    <dgm:cxn modelId="{28DD5BF0-B3C3-41E1-8038-DF214DB7D66B}" type="presParOf" srcId="{A784E00D-A910-4431-98FD-FFFBBED59D60}" destId="{F741373F-BAE1-4E0D-AC9E-9EF8B4780226}" srcOrd="3" destOrd="0" presId="urn:microsoft.com/office/officeart/2008/layout/VerticalCurvedList"/>
    <dgm:cxn modelId="{755E7FD7-73C4-4F1C-88E3-89423E2F2744}" type="presParOf" srcId="{A784E00D-A910-4431-98FD-FFFBBED59D60}" destId="{6AC65930-28EB-4B8D-84BD-F3CD2067CFB2}" srcOrd="4" destOrd="0" presId="urn:microsoft.com/office/officeart/2008/layout/VerticalCurvedList"/>
    <dgm:cxn modelId="{A59A9C66-0D16-4AE4-9218-D12D94B6DBFA}" type="presParOf" srcId="{6AC65930-28EB-4B8D-84BD-F3CD2067CFB2}" destId="{21A1B973-E7FA-4D02-9D5E-A46EEEA5AF87}" srcOrd="0" destOrd="0" presId="urn:microsoft.com/office/officeart/2008/layout/VerticalCurvedList"/>
    <dgm:cxn modelId="{EB573BCB-C2FD-4D79-BBF7-5F9411F45FD1}" type="presParOf" srcId="{A784E00D-A910-4431-98FD-FFFBBED59D60}" destId="{6C7AA316-0795-422F-9FFA-B93378BF30F4}" srcOrd="5" destOrd="0" presId="urn:microsoft.com/office/officeart/2008/layout/VerticalCurvedList"/>
    <dgm:cxn modelId="{03696200-69EE-4922-BE97-EEF3678AF350}" type="presParOf" srcId="{A784E00D-A910-4431-98FD-FFFBBED59D60}" destId="{07B17FC2-43A1-43FF-B8AD-4F7438B2D53D}" srcOrd="6" destOrd="0" presId="urn:microsoft.com/office/officeart/2008/layout/VerticalCurvedList"/>
    <dgm:cxn modelId="{E5F6FE62-3F9D-488F-ABC2-17A954BA3C64}" type="presParOf" srcId="{07B17FC2-43A1-43FF-B8AD-4F7438B2D53D}" destId="{FFA4366B-8705-41BB-A5EF-D73E9511A9EB}" srcOrd="0" destOrd="0" presId="urn:microsoft.com/office/officeart/2008/layout/VerticalCurvedList"/>
    <dgm:cxn modelId="{453ADC38-BFE9-4FF6-BCBD-8E798E25F1D2}" type="presParOf" srcId="{A784E00D-A910-4431-98FD-FFFBBED59D60}" destId="{3F986ED5-4B76-486E-AB08-CBB2A9CAFFCC}" srcOrd="7" destOrd="0" presId="urn:microsoft.com/office/officeart/2008/layout/VerticalCurvedList"/>
    <dgm:cxn modelId="{50EEB912-35B3-46DC-B527-4F0B404638DC}" type="presParOf" srcId="{A784E00D-A910-4431-98FD-FFFBBED59D60}" destId="{3A822FA0-4C8E-4793-A4F4-34AC8B998357}" srcOrd="8" destOrd="0" presId="urn:microsoft.com/office/officeart/2008/layout/VerticalCurvedList"/>
    <dgm:cxn modelId="{E797F33E-64CD-4A72-98E9-7A4A65CA60D4}" type="presParOf" srcId="{3A822FA0-4C8E-4793-A4F4-34AC8B998357}" destId="{32CB65A5-FACE-436E-BBFE-BBC4E8CBC4F2}" srcOrd="0" destOrd="0" presId="urn:microsoft.com/office/officeart/2008/layout/VerticalCurvedList"/>
    <dgm:cxn modelId="{04904656-05EE-45F2-B3DA-E704FC1901B6}" type="presParOf" srcId="{A784E00D-A910-4431-98FD-FFFBBED59D60}" destId="{08ED00AB-40FD-4CE5-B2CD-0FAB1458F9C1}" srcOrd="9" destOrd="0" presId="urn:microsoft.com/office/officeart/2008/layout/VerticalCurvedList"/>
    <dgm:cxn modelId="{94CD8700-C69A-4ED9-88EC-5ACCDA310C1D}" type="presParOf" srcId="{A784E00D-A910-4431-98FD-FFFBBED59D60}" destId="{20CC45FD-A4D8-4054-BC17-83ECF09FE84F}" srcOrd="10" destOrd="0" presId="urn:microsoft.com/office/officeart/2008/layout/VerticalCurvedList"/>
    <dgm:cxn modelId="{BB6DD2DE-82DE-4181-B940-990751046870}" type="presParOf" srcId="{20CC45FD-A4D8-4054-BC17-83ECF09FE84F}" destId="{4C3766C1-94FC-4032-AB6A-C506CBE5CDF7}" srcOrd="0" destOrd="0" presId="urn:microsoft.com/office/officeart/2008/layout/VerticalCurvedList"/>
    <dgm:cxn modelId="{C6C8FDE6-9D35-46B8-B6C4-6DABF6261127}" type="presParOf" srcId="{A784E00D-A910-4431-98FD-FFFBBED59D60}" destId="{9261C936-C009-499E-B506-6D197BA68A81}" srcOrd="11" destOrd="0" presId="urn:microsoft.com/office/officeart/2008/layout/VerticalCurvedList"/>
    <dgm:cxn modelId="{3FFC9167-84DA-4766-8EF7-3DFD76D9D4F8}" type="presParOf" srcId="{A784E00D-A910-4431-98FD-FFFBBED59D60}" destId="{D79FC654-58C1-4628-BBC2-9CB6A6B94BED}" srcOrd="12" destOrd="0" presId="urn:microsoft.com/office/officeart/2008/layout/VerticalCurvedList"/>
    <dgm:cxn modelId="{462C52E0-8A3B-4D91-9686-103462EC7BFB}" type="presParOf" srcId="{D79FC654-58C1-4628-BBC2-9CB6A6B94BED}" destId="{7C2107F0-0CAC-43C1-BCEA-8E1E489C29F5}" srcOrd="0" destOrd="0" presId="urn:microsoft.com/office/officeart/2008/layout/VerticalCurvedList"/>
  </dgm:cxnLst>
  <dgm:bg/>
  <dgm:whole/>
  <dgm:extLst>
    <a:ext uri="http://schemas.microsoft.com/office/drawing/2008/diagram">
      <dsp:dataModelExt xmlns:dsp="http://schemas.microsoft.com/office/drawing/2008/diagram" relId="rId4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5772A2-536A-4C39-B98E-9C12D29D5FB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7FFE5B5-0681-495B-8D15-6C9D88EA38CE}">
      <dgm:prSet phldrT="[Text]"/>
      <dgm:spPr/>
      <dgm:t>
        <a:bodyPr/>
        <a:lstStyle/>
        <a:p>
          <a:pPr>
            <a:buFont typeface="Wingdings" panose="05000000000000000000" pitchFamily="2" charset="2"/>
            <a:buChar char="ü"/>
          </a:pPr>
          <a:r>
            <a:rPr lang="en-US" b="1" dirty="0">
              <a:solidFill>
                <a:srgbClr val="000000"/>
              </a:solidFill>
            </a:rPr>
            <a:t>URG</a:t>
          </a:r>
          <a:r>
            <a:rPr lang="en-US" dirty="0">
              <a:solidFill>
                <a:srgbClr val="000000"/>
              </a:solidFill>
            </a:rPr>
            <a:t> Urgent</a:t>
          </a:r>
          <a:endParaRPr lang="en-GB" dirty="0"/>
        </a:p>
      </dgm:t>
    </dgm:pt>
    <dgm:pt modelId="{918C7874-841C-4E7A-8EF5-A2868664E43A}" type="parTrans" cxnId="{F2103BBB-173A-4733-84B8-C4607773BFA2}">
      <dgm:prSet/>
      <dgm:spPr/>
      <dgm:t>
        <a:bodyPr/>
        <a:lstStyle/>
        <a:p>
          <a:endParaRPr lang="en-GB"/>
        </a:p>
      </dgm:t>
    </dgm:pt>
    <dgm:pt modelId="{EDB4FF00-B7CE-40C2-9FC8-2F993E0586D8}" type="sibTrans" cxnId="{F2103BBB-173A-4733-84B8-C4607773BFA2}">
      <dgm:prSet/>
      <dgm:spPr/>
      <dgm:t>
        <a:bodyPr/>
        <a:lstStyle/>
        <a:p>
          <a:endParaRPr lang="en-GB"/>
        </a:p>
      </dgm:t>
    </dgm:pt>
    <dgm:pt modelId="{64C5204A-A121-42AC-89F3-1145C0491314}">
      <dgm:prSet/>
      <dgm:spPr/>
      <dgm:t>
        <a:bodyPr/>
        <a:lstStyle/>
        <a:p>
          <a:pPr>
            <a:buNone/>
          </a:pPr>
          <a:r>
            <a:rPr lang="en-US" sz="1600" b="1" kern="1200" dirty="0">
              <a:solidFill>
                <a:srgbClr val="000000"/>
              </a:solidFill>
            </a:rPr>
            <a:t>ACK</a:t>
          </a:r>
          <a:r>
            <a:rPr lang="en-US" sz="1600" kern="1200" dirty="0">
              <a:solidFill>
                <a:srgbClr val="000000"/>
              </a:solidFill>
            </a:rPr>
            <a:t> Acknowledgment</a:t>
          </a:r>
        </a:p>
      </dgm:t>
    </dgm:pt>
    <dgm:pt modelId="{F362D2BF-C5B6-40C4-ACBF-BC043DB37D75}" type="parTrans" cxnId="{4C872930-1D7D-473E-A079-2B50916B12D9}">
      <dgm:prSet/>
      <dgm:spPr/>
      <dgm:t>
        <a:bodyPr/>
        <a:lstStyle/>
        <a:p>
          <a:endParaRPr lang="en-GB"/>
        </a:p>
      </dgm:t>
    </dgm:pt>
    <dgm:pt modelId="{8779A417-DD60-441F-98FA-B6EE59E8D277}" type="sibTrans" cxnId="{4C872930-1D7D-473E-A079-2B50916B12D9}">
      <dgm:prSet/>
      <dgm:spPr/>
      <dgm:t>
        <a:bodyPr/>
        <a:lstStyle/>
        <a:p>
          <a:endParaRPr lang="en-GB"/>
        </a:p>
      </dgm:t>
    </dgm:pt>
    <dgm:pt modelId="{B822C670-E016-4AEB-95D3-90E775F71BEC}">
      <dgm:prSet/>
      <dgm:spPr/>
      <dgm:t>
        <a:bodyPr/>
        <a:lstStyle/>
        <a:p>
          <a:pPr>
            <a:buNone/>
          </a:pPr>
          <a:r>
            <a:rPr lang="en-US" sz="1600" b="1" kern="1200" dirty="0">
              <a:solidFill>
                <a:srgbClr val="000000"/>
              </a:solidFill>
            </a:rPr>
            <a:t>PSH</a:t>
          </a:r>
          <a:r>
            <a:rPr lang="en-US" sz="1600" kern="1200" dirty="0">
              <a:solidFill>
                <a:srgbClr val="000000"/>
              </a:solidFill>
            </a:rPr>
            <a:t> - Push</a:t>
          </a:r>
        </a:p>
      </dgm:t>
    </dgm:pt>
    <dgm:pt modelId="{C7A51CEA-2289-4451-8E87-99E2889336BE}" type="parTrans" cxnId="{4A70AE26-4807-424B-9B16-6B6A4C3FCC23}">
      <dgm:prSet/>
      <dgm:spPr/>
      <dgm:t>
        <a:bodyPr/>
        <a:lstStyle/>
        <a:p>
          <a:endParaRPr lang="en-GB"/>
        </a:p>
      </dgm:t>
    </dgm:pt>
    <dgm:pt modelId="{058210F6-2B6C-494A-94B5-7B9181CF4EC3}" type="sibTrans" cxnId="{4A70AE26-4807-424B-9B16-6B6A4C3FCC23}">
      <dgm:prSet/>
      <dgm:spPr/>
      <dgm:t>
        <a:bodyPr/>
        <a:lstStyle/>
        <a:p>
          <a:endParaRPr lang="en-GB"/>
        </a:p>
      </dgm:t>
    </dgm:pt>
    <dgm:pt modelId="{B14E0B44-FF8A-4499-9F40-2B2C1A630A38}">
      <dgm:prSet/>
      <dgm:spPr/>
      <dgm:t>
        <a:bodyPr/>
        <a:lstStyle/>
        <a:p>
          <a:pPr marL="0" lvl="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dgm:t>
    </dgm:pt>
    <dgm:pt modelId="{5B59FAEF-0F53-4B84-90A3-5115B833AA7B}" type="parTrans" cxnId="{774853DF-7C41-4A89-88FE-AEE34928C5B4}">
      <dgm:prSet/>
      <dgm:spPr/>
      <dgm:t>
        <a:bodyPr/>
        <a:lstStyle/>
        <a:p>
          <a:endParaRPr lang="en-GB"/>
        </a:p>
      </dgm:t>
    </dgm:pt>
    <dgm:pt modelId="{86D5263E-5BAC-48D5-A106-AF48FD2E4D0C}" type="sibTrans" cxnId="{774853DF-7C41-4A89-88FE-AEE34928C5B4}">
      <dgm:prSet/>
      <dgm:spPr/>
      <dgm:t>
        <a:bodyPr/>
        <a:lstStyle/>
        <a:p>
          <a:endParaRPr lang="en-GB"/>
        </a:p>
      </dgm:t>
    </dgm:pt>
    <dgm:pt modelId="{D3FBE7A5-7D63-4233-B2E5-0D6AFBDAE184}">
      <dgm:prSet/>
      <dgm:spPr/>
      <dgm:t>
        <a:bodyPr/>
        <a:lstStyle/>
        <a:p>
          <a:pPr marL="0" lvl="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dgm:t>
    </dgm:pt>
    <dgm:pt modelId="{03E931EC-4BA7-4D77-9B9F-043625FE0691}" type="parTrans" cxnId="{B0B3ECF7-36F6-494D-943A-96F8CB9CD045}">
      <dgm:prSet/>
      <dgm:spPr/>
      <dgm:t>
        <a:bodyPr/>
        <a:lstStyle/>
        <a:p>
          <a:endParaRPr lang="en-GB"/>
        </a:p>
      </dgm:t>
    </dgm:pt>
    <dgm:pt modelId="{364CCB07-E335-4B73-8122-CFB4BCF142CA}" type="sibTrans" cxnId="{B0B3ECF7-36F6-494D-943A-96F8CB9CD045}">
      <dgm:prSet/>
      <dgm:spPr/>
      <dgm:t>
        <a:bodyPr/>
        <a:lstStyle/>
        <a:p>
          <a:endParaRPr lang="en-GB"/>
        </a:p>
      </dgm:t>
    </dgm:pt>
    <dgm:pt modelId="{D8808E74-14AB-40B2-8C76-AE4E5477FF45}">
      <dgm:prSet/>
      <dgm:spPr/>
      <dgm:t>
        <a:bodyPr/>
        <a:lstStyle/>
        <a:p>
          <a:pPr marL="0" lvl="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dgm:t>
    </dgm:pt>
    <dgm:pt modelId="{C4E0BD83-ECCF-4C1B-9137-B4DA63CFBCB9}" type="parTrans" cxnId="{4D1C1AA2-6CA3-4969-A1E5-E1C06DAD66E2}">
      <dgm:prSet/>
      <dgm:spPr/>
      <dgm:t>
        <a:bodyPr/>
        <a:lstStyle/>
        <a:p>
          <a:endParaRPr lang="en-GB"/>
        </a:p>
      </dgm:t>
    </dgm:pt>
    <dgm:pt modelId="{8AA6E6DC-F45D-42CD-97E9-80FEAD8F19D8}" type="sibTrans" cxnId="{4D1C1AA2-6CA3-4969-A1E5-E1C06DAD66E2}">
      <dgm:prSet/>
      <dgm:spPr/>
      <dgm:t>
        <a:bodyPr/>
        <a:lstStyle/>
        <a:p>
          <a:endParaRPr lang="en-GB"/>
        </a:p>
      </dgm:t>
    </dgm:pt>
    <dgm:pt modelId="{554DF642-3285-434F-8A72-23A250AE6C5B}">
      <dgm:prSet phldrT="[Text]"/>
      <dgm:spPr/>
      <dgm:t>
        <a:bodyPr/>
        <a:lstStyle/>
        <a:p>
          <a:pPr>
            <a:buFont typeface="Wingdings" panose="05000000000000000000" pitchFamily="2" charset="2"/>
            <a:buChar char="ü"/>
          </a:pPr>
          <a:r>
            <a:rPr lang="en-GB" dirty="0"/>
            <a:t>Data in the packet with this flag need to be processed immediately</a:t>
          </a:r>
        </a:p>
      </dgm:t>
    </dgm:pt>
    <dgm:pt modelId="{60512225-0C62-46F8-BBE1-7CA5C5B32889}" type="parTrans" cxnId="{17AD1B8C-56A1-4286-9DD7-70E8673FBC3D}">
      <dgm:prSet/>
      <dgm:spPr/>
      <dgm:t>
        <a:bodyPr/>
        <a:lstStyle/>
        <a:p>
          <a:endParaRPr lang="en-GB"/>
        </a:p>
      </dgm:t>
    </dgm:pt>
    <dgm:pt modelId="{0F7D467D-A6D6-40D1-A29B-672E11492D67}" type="sibTrans" cxnId="{17AD1B8C-56A1-4286-9DD7-70E8673FBC3D}">
      <dgm:prSet/>
      <dgm:spPr/>
      <dgm:t>
        <a:bodyPr/>
        <a:lstStyle/>
        <a:p>
          <a:endParaRPr lang="en-GB"/>
        </a:p>
      </dgm:t>
    </dgm:pt>
    <dgm:pt modelId="{F9BCA861-B417-4802-900B-A5C0C414E29C}">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gm:t>
    </dgm:pt>
    <dgm:pt modelId="{C77E704E-AD48-460F-B20A-DF70FDA9AB23}" type="parTrans" cxnId="{7AD8B09C-ED04-447C-B37B-8366D3729DE5}">
      <dgm:prSet/>
      <dgm:spPr/>
      <dgm:t>
        <a:bodyPr/>
        <a:lstStyle/>
        <a:p>
          <a:endParaRPr lang="en-GB"/>
        </a:p>
      </dgm:t>
    </dgm:pt>
    <dgm:pt modelId="{95E97573-AD98-4477-ACC1-B184E3107F74}" type="sibTrans" cxnId="{7AD8B09C-ED04-447C-B37B-8366D3729DE5}">
      <dgm:prSet/>
      <dgm:spPr/>
      <dgm:t>
        <a:bodyPr/>
        <a:lstStyle/>
        <a:p>
          <a:endParaRPr lang="en-GB"/>
        </a:p>
      </dgm:t>
    </dgm:pt>
    <dgm:pt modelId="{E6431CC0-F9B5-4635-A99D-9E7730DBED2D}">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gm:t>
    </dgm:pt>
    <dgm:pt modelId="{25306E67-A068-4616-9BE4-B86532A004AD}" type="parTrans" cxnId="{18D4543D-D315-4B85-B453-42DE434DF5BE}">
      <dgm:prSet/>
      <dgm:spPr/>
      <dgm:t>
        <a:bodyPr/>
        <a:lstStyle/>
        <a:p>
          <a:endParaRPr lang="en-GB"/>
        </a:p>
      </dgm:t>
    </dgm:pt>
    <dgm:pt modelId="{5E96EC35-B3F6-43FB-810E-7881E02BB97D}" type="sibTrans" cxnId="{18D4543D-D315-4B85-B453-42DE434DF5BE}">
      <dgm:prSet/>
      <dgm:spPr/>
      <dgm:t>
        <a:bodyPr/>
        <a:lstStyle/>
        <a:p>
          <a:endParaRPr lang="en-GB"/>
        </a:p>
      </dgm:t>
    </dgm:pt>
    <dgm:pt modelId="{A1B85932-86BA-40DA-B9BE-BD24C3FF985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gm:t>
    </dgm:pt>
    <dgm:pt modelId="{DC6A5EE8-3024-41E6-8F4A-2DDAC4121B76}" type="parTrans" cxnId="{55C8B650-382F-4447-A851-38B4CCA9F689}">
      <dgm:prSet/>
      <dgm:spPr/>
      <dgm:t>
        <a:bodyPr/>
        <a:lstStyle/>
        <a:p>
          <a:endParaRPr lang="en-GB"/>
        </a:p>
      </dgm:t>
    </dgm:pt>
    <dgm:pt modelId="{AF41EA38-D0D4-4B62-A159-1A09F511CA25}" type="sibTrans" cxnId="{55C8B650-382F-4447-A851-38B4CCA9F689}">
      <dgm:prSet/>
      <dgm:spPr/>
      <dgm:t>
        <a:bodyPr/>
        <a:lstStyle/>
        <a:p>
          <a:endParaRPr lang="en-GB"/>
        </a:p>
      </dgm:t>
    </dgm:pt>
    <dgm:pt modelId="{0244C0A3-1194-4948-90EA-8129268B29C1}">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gm:t>
    </dgm:pt>
    <dgm:pt modelId="{1CC42D02-01DA-4329-A790-6B25B7C88E70}" type="parTrans" cxnId="{8B4D21BD-7E86-4093-82F4-101EB4B8E2EB}">
      <dgm:prSet/>
      <dgm:spPr/>
      <dgm:t>
        <a:bodyPr/>
        <a:lstStyle/>
        <a:p>
          <a:endParaRPr lang="en-GB"/>
        </a:p>
      </dgm:t>
    </dgm:pt>
    <dgm:pt modelId="{0DE37FF2-AB09-4AD3-BE3E-216F8953AED1}" type="sibTrans" cxnId="{8B4D21BD-7E86-4093-82F4-101EB4B8E2EB}">
      <dgm:prSet/>
      <dgm:spPr/>
      <dgm:t>
        <a:bodyPr/>
        <a:lstStyle/>
        <a:p>
          <a:endParaRPr lang="en-GB"/>
        </a:p>
      </dgm:t>
    </dgm:pt>
    <dgm:pt modelId="{CA1C27D3-FD76-4827-B9EE-8ABDB13371E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gm:t>
    </dgm:pt>
    <dgm:pt modelId="{5DEFD712-BC24-4808-B002-D03ADEE6240E}" type="parTrans" cxnId="{022321E0-6A80-41AB-81B4-C170DD05521D}">
      <dgm:prSet/>
      <dgm:spPr/>
      <dgm:t>
        <a:bodyPr/>
        <a:lstStyle/>
        <a:p>
          <a:endParaRPr lang="en-GB"/>
        </a:p>
      </dgm:t>
    </dgm:pt>
    <dgm:pt modelId="{CF97EE81-7C53-4753-9A50-7B01AAE5B831}" type="sibTrans" cxnId="{022321E0-6A80-41AB-81B4-C170DD05521D}">
      <dgm:prSet/>
      <dgm:spPr/>
      <dgm:t>
        <a:bodyPr/>
        <a:lstStyle/>
        <a:p>
          <a:endParaRPr lang="en-GB"/>
        </a:p>
      </dgm:t>
    </dgm:pt>
    <dgm:pt modelId="{19D9F881-CC8A-4C08-A310-2C7005B3C53F}" type="pres">
      <dgm:prSet presAssocID="{FC5772A2-536A-4C39-B98E-9C12D29D5FB7}" presName="Name0" presStyleCnt="0">
        <dgm:presLayoutVars>
          <dgm:chMax val="7"/>
          <dgm:chPref val="7"/>
          <dgm:dir/>
        </dgm:presLayoutVars>
      </dgm:prSet>
      <dgm:spPr/>
    </dgm:pt>
    <dgm:pt modelId="{A784E00D-A910-4431-98FD-FFFBBED59D60}" type="pres">
      <dgm:prSet presAssocID="{FC5772A2-536A-4C39-B98E-9C12D29D5FB7}" presName="Name1" presStyleCnt="0"/>
      <dgm:spPr/>
    </dgm:pt>
    <dgm:pt modelId="{EC9F99DF-97E0-4EBB-9B0F-EC2F8DF73077}" type="pres">
      <dgm:prSet presAssocID="{FC5772A2-536A-4C39-B98E-9C12D29D5FB7}" presName="cycle" presStyleCnt="0"/>
      <dgm:spPr/>
    </dgm:pt>
    <dgm:pt modelId="{E246D405-3A05-42DA-BFCF-B9E08D4D496F}" type="pres">
      <dgm:prSet presAssocID="{FC5772A2-536A-4C39-B98E-9C12D29D5FB7}" presName="srcNode" presStyleLbl="node1" presStyleIdx="0" presStyleCnt="6"/>
      <dgm:spPr/>
    </dgm:pt>
    <dgm:pt modelId="{B808E4BC-7858-4244-A466-686A0A20CBF1}" type="pres">
      <dgm:prSet presAssocID="{FC5772A2-536A-4C39-B98E-9C12D29D5FB7}" presName="conn" presStyleLbl="parChTrans1D2" presStyleIdx="0" presStyleCnt="1"/>
      <dgm:spPr/>
    </dgm:pt>
    <dgm:pt modelId="{6A2D20F8-659B-41B6-838E-1F0EDB5FF09E}" type="pres">
      <dgm:prSet presAssocID="{FC5772A2-536A-4C39-B98E-9C12D29D5FB7}" presName="extraNode" presStyleLbl="node1" presStyleIdx="0" presStyleCnt="6"/>
      <dgm:spPr/>
    </dgm:pt>
    <dgm:pt modelId="{FBFA0DAF-74F1-400D-8560-26BEE2C23B5B}" type="pres">
      <dgm:prSet presAssocID="{FC5772A2-536A-4C39-B98E-9C12D29D5FB7}" presName="dstNode" presStyleLbl="node1" presStyleIdx="0" presStyleCnt="6"/>
      <dgm:spPr/>
    </dgm:pt>
    <dgm:pt modelId="{69076753-E22A-4ADD-863F-456D5656A971}" type="pres">
      <dgm:prSet presAssocID="{87FFE5B5-0681-495B-8D15-6C9D88EA38CE}" presName="text_1" presStyleLbl="node1" presStyleIdx="0" presStyleCnt="6">
        <dgm:presLayoutVars>
          <dgm:bulletEnabled val="1"/>
        </dgm:presLayoutVars>
      </dgm:prSet>
      <dgm:spPr/>
    </dgm:pt>
    <dgm:pt modelId="{C96CF1A8-98CF-4A8C-96AB-7C30AFC5904A}" type="pres">
      <dgm:prSet presAssocID="{87FFE5B5-0681-495B-8D15-6C9D88EA38CE}" presName="accent_1" presStyleCnt="0"/>
      <dgm:spPr/>
    </dgm:pt>
    <dgm:pt modelId="{40133713-1566-4ABA-A4BB-D363644622C9}" type="pres">
      <dgm:prSet presAssocID="{87FFE5B5-0681-495B-8D15-6C9D88EA38CE}" presName="accentRepeatNode" presStyleLbl="solidFgAcc1" presStyleIdx="0" presStyleCnt="6"/>
      <dgm:spPr/>
    </dgm:pt>
    <dgm:pt modelId="{F741373F-BAE1-4E0D-AC9E-9EF8B4780226}" type="pres">
      <dgm:prSet presAssocID="{64C5204A-A121-42AC-89F3-1145C0491314}" presName="text_2" presStyleLbl="node1" presStyleIdx="1" presStyleCnt="6">
        <dgm:presLayoutVars>
          <dgm:bulletEnabled val="1"/>
        </dgm:presLayoutVars>
      </dgm:prSet>
      <dgm:spPr/>
    </dgm:pt>
    <dgm:pt modelId="{6AC65930-28EB-4B8D-84BD-F3CD2067CFB2}" type="pres">
      <dgm:prSet presAssocID="{64C5204A-A121-42AC-89F3-1145C0491314}" presName="accent_2" presStyleCnt="0"/>
      <dgm:spPr/>
    </dgm:pt>
    <dgm:pt modelId="{21A1B973-E7FA-4D02-9D5E-A46EEEA5AF87}" type="pres">
      <dgm:prSet presAssocID="{64C5204A-A121-42AC-89F3-1145C0491314}" presName="accentRepeatNode" presStyleLbl="solidFgAcc1" presStyleIdx="1" presStyleCnt="6"/>
      <dgm:spPr/>
    </dgm:pt>
    <dgm:pt modelId="{6C7AA316-0795-422F-9FFA-B93378BF30F4}" type="pres">
      <dgm:prSet presAssocID="{B822C670-E016-4AEB-95D3-90E775F71BEC}" presName="text_3" presStyleLbl="node1" presStyleIdx="2" presStyleCnt="6">
        <dgm:presLayoutVars>
          <dgm:bulletEnabled val="1"/>
        </dgm:presLayoutVars>
      </dgm:prSet>
      <dgm:spPr/>
    </dgm:pt>
    <dgm:pt modelId="{07B17FC2-43A1-43FF-B8AD-4F7438B2D53D}" type="pres">
      <dgm:prSet presAssocID="{B822C670-E016-4AEB-95D3-90E775F71BEC}" presName="accent_3" presStyleCnt="0"/>
      <dgm:spPr/>
    </dgm:pt>
    <dgm:pt modelId="{FFA4366B-8705-41BB-A5EF-D73E9511A9EB}" type="pres">
      <dgm:prSet presAssocID="{B822C670-E016-4AEB-95D3-90E775F71BEC}" presName="accentRepeatNode" presStyleLbl="solidFgAcc1" presStyleIdx="2" presStyleCnt="6"/>
      <dgm:spPr/>
    </dgm:pt>
    <dgm:pt modelId="{3F986ED5-4B76-486E-AB08-CBB2A9CAFFCC}" type="pres">
      <dgm:prSet presAssocID="{B14E0B44-FF8A-4499-9F40-2B2C1A630A38}" presName="text_4" presStyleLbl="node1" presStyleIdx="3" presStyleCnt="6">
        <dgm:presLayoutVars>
          <dgm:bulletEnabled val="1"/>
        </dgm:presLayoutVars>
      </dgm:prSet>
      <dgm:spPr/>
    </dgm:pt>
    <dgm:pt modelId="{3A822FA0-4C8E-4793-A4F4-34AC8B998357}" type="pres">
      <dgm:prSet presAssocID="{B14E0B44-FF8A-4499-9F40-2B2C1A630A38}" presName="accent_4" presStyleCnt="0"/>
      <dgm:spPr/>
    </dgm:pt>
    <dgm:pt modelId="{32CB65A5-FACE-436E-BBFE-BBC4E8CBC4F2}" type="pres">
      <dgm:prSet presAssocID="{B14E0B44-FF8A-4499-9F40-2B2C1A630A38}" presName="accentRepeatNode" presStyleLbl="solidFgAcc1" presStyleIdx="3" presStyleCnt="6"/>
      <dgm:spPr/>
    </dgm:pt>
    <dgm:pt modelId="{08ED00AB-40FD-4CE5-B2CD-0FAB1458F9C1}" type="pres">
      <dgm:prSet presAssocID="{D3FBE7A5-7D63-4233-B2E5-0D6AFBDAE184}" presName="text_5" presStyleLbl="node1" presStyleIdx="4" presStyleCnt="6">
        <dgm:presLayoutVars>
          <dgm:bulletEnabled val="1"/>
        </dgm:presLayoutVars>
      </dgm:prSet>
      <dgm:spPr/>
    </dgm:pt>
    <dgm:pt modelId="{20CC45FD-A4D8-4054-BC17-83ECF09FE84F}" type="pres">
      <dgm:prSet presAssocID="{D3FBE7A5-7D63-4233-B2E5-0D6AFBDAE184}" presName="accent_5" presStyleCnt="0"/>
      <dgm:spPr/>
    </dgm:pt>
    <dgm:pt modelId="{4C3766C1-94FC-4032-AB6A-C506CBE5CDF7}" type="pres">
      <dgm:prSet presAssocID="{D3FBE7A5-7D63-4233-B2E5-0D6AFBDAE184}" presName="accentRepeatNode" presStyleLbl="solidFgAcc1" presStyleIdx="4" presStyleCnt="6"/>
      <dgm:spPr/>
    </dgm:pt>
    <dgm:pt modelId="{9261C936-C009-499E-B506-6D197BA68A81}" type="pres">
      <dgm:prSet presAssocID="{D8808E74-14AB-40B2-8C76-AE4E5477FF45}" presName="text_6" presStyleLbl="node1" presStyleIdx="5" presStyleCnt="6">
        <dgm:presLayoutVars>
          <dgm:bulletEnabled val="1"/>
        </dgm:presLayoutVars>
      </dgm:prSet>
      <dgm:spPr/>
    </dgm:pt>
    <dgm:pt modelId="{D79FC654-58C1-4628-BBC2-9CB6A6B94BED}" type="pres">
      <dgm:prSet presAssocID="{D8808E74-14AB-40B2-8C76-AE4E5477FF45}" presName="accent_6" presStyleCnt="0"/>
      <dgm:spPr/>
    </dgm:pt>
    <dgm:pt modelId="{7C2107F0-0CAC-43C1-BCEA-8E1E489C29F5}" type="pres">
      <dgm:prSet presAssocID="{D8808E74-14AB-40B2-8C76-AE4E5477FF45}" presName="accentRepeatNode" presStyleLbl="solidFgAcc1" presStyleIdx="5" presStyleCnt="6"/>
      <dgm:spPr/>
    </dgm:pt>
  </dgm:ptLst>
  <dgm:cxnLst>
    <dgm:cxn modelId="{919A3000-778B-497C-B8B2-FE7A607063F2}" type="presOf" srcId="{0244C0A3-1194-4948-90EA-8129268B29C1}" destId="{08ED00AB-40FD-4CE5-B2CD-0FAB1458F9C1}" srcOrd="0" destOrd="1" presId="urn:microsoft.com/office/officeart/2008/layout/VerticalCurvedList"/>
    <dgm:cxn modelId="{0149C508-83F5-4BB5-88D9-7DD8F48EE385}" type="presOf" srcId="{D3FBE7A5-7D63-4233-B2E5-0D6AFBDAE184}" destId="{08ED00AB-40FD-4CE5-B2CD-0FAB1458F9C1}" srcOrd="0" destOrd="0" presId="urn:microsoft.com/office/officeart/2008/layout/VerticalCurvedList"/>
    <dgm:cxn modelId="{4A70AE26-4807-424B-9B16-6B6A4C3FCC23}" srcId="{FC5772A2-536A-4C39-B98E-9C12D29D5FB7}" destId="{B822C670-E016-4AEB-95D3-90E775F71BEC}" srcOrd="2" destOrd="0" parTransId="{C7A51CEA-2289-4451-8E87-99E2889336BE}" sibTransId="{058210F6-2B6C-494A-94B5-7B9181CF4EC3}"/>
    <dgm:cxn modelId="{4C872930-1D7D-473E-A079-2B50916B12D9}" srcId="{FC5772A2-536A-4C39-B98E-9C12D29D5FB7}" destId="{64C5204A-A121-42AC-89F3-1145C0491314}" srcOrd="1" destOrd="0" parTransId="{F362D2BF-C5B6-40C4-ACBF-BC043DB37D75}" sibTransId="{8779A417-DD60-441F-98FA-B6EE59E8D277}"/>
    <dgm:cxn modelId="{57581032-C0D9-429D-9667-77AC0A6D0652}" type="presOf" srcId="{B14E0B44-FF8A-4499-9F40-2B2C1A630A38}" destId="{3F986ED5-4B76-486E-AB08-CBB2A9CAFFCC}" srcOrd="0" destOrd="0" presId="urn:microsoft.com/office/officeart/2008/layout/VerticalCurvedList"/>
    <dgm:cxn modelId="{18D4543D-D315-4B85-B453-42DE434DF5BE}" srcId="{B822C670-E016-4AEB-95D3-90E775F71BEC}" destId="{E6431CC0-F9B5-4635-A99D-9E7730DBED2D}" srcOrd="0" destOrd="0" parTransId="{25306E67-A068-4616-9BE4-B86532A004AD}" sibTransId="{5E96EC35-B3F6-43FB-810E-7881E02BB97D}"/>
    <dgm:cxn modelId="{ECA46463-6364-4E39-88B6-27B0F26BF55B}" type="presOf" srcId="{87FFE5B5-0681-495B-8D15-6C9D88EA38CE}" destId="{69076753-E22A-4ADD-863F-456D5656A971}" srcOrd="0" destOrd="0" presId="urn:microsoft.com/office/officeart/2008/layout/VerticalCurvedList"/>
    <dgm:cxn modelId="{76AD4B49-E333-498D-A38F-048A67F3848E}" type="presOf" srcId="{FC5772A2-536A-4C39-B98E-9C12D29D5FB7}" destId="{19D9F881-CC8A-4C08-A310-2C7005B3C53F}" srcOrd="0" destOrd="0" presId="urn:microsoft.com/office/officeart/2008/layout/VerticalCurvedList"/>
    <dgm:cxn modelId="{55C8B650-382F-4447-A851-38B4CCA9F689}" srcId="{B14E0B44-FF8A-4499-9F40-2B2C1A630A38}" destId="{A1B85932-86BA-40DA-B9BE-BD24C3FF9859}" srcOrd="0" destOrd="0" parTransId="{DC6A5EE8-3024-41E6-8F4A-2DDAC4121B76}" sibTransId="{AF41EA38-D0D4-4B62-A159-1A09F511CA25}"/>
    <dgm:cxn modelId="{1887CB58-F612-4FCA-96D0-1ECA251FB242}" type="presOf" srcId="{554DF642-3285-434F-8A72-23A250AE6C5B}" destId="{69076753-E22A-4ADD-863F-456D5656A971}" srcOrd="0" destOrd="1" presId="urn:microsoft.com/office/officeart/2008/layout/VerticalCurvedList"/>
    <dgm:cxn modelId="{E141437A-C81A-4C24-8D23-9E14AD06350C}" type="presOf" srcId="{D8808E74-14AB-40B2-8C76-AE4E5477FF45}" destId="{9261C936-C009-499E-B506-6D197BA68A81}" srcOrd="0" destOrd="0" presId="urn:microsoft.com/office/officeart/2008/layout/VerticalCurvedList"/>
    <dgm:cxn modelId="{17AD1B8C-56A1-4286-9DD7-70E8673FBC3D}" srcId="{87FFE5B5-0681-495B-8D15-6C9D88EA38CE}" destId="{554DF642-3285-434F-8A72-23A250AE6C5B}" srcOrd="0" destOrd="0" parTransId="{60512225-0C62-46F8-BBE1-7CA5C5B32889}" sibTransId="{0F7D467D-A6D6-40D1-A29B-672E11492D67}"/>
    <dgm:cxn modelId="{7AD8B09C-ED04-447C-B37B-8366D3729DE5}" srcId="{64C5204A-A121-42AC-89F3-1145C0491314}" destId="{F9BCA861-B417-4802-900B-A5C0C414E29C}" srcOrd="0" destOrd="0" parTransId="{C77E704E-AD48-460F-B20A-DF70FDA9AB23}" sibTransId="{95E97573-AD98-4477-ACC1-B184E3107F74}"/>
    <dgm:cxn modelId="{4D1C1AA2-6CA3-4969-A1E5-E1C06DAD66E2}" srcId="{FC5772A2-536A-4C39-B98E-9C12D29D5FB7}" destId="{D8808E74-14AB-40B2-8C76-AE4E5477FF45}" srcOrd="5" destOrd="0" parTransId="{C4E0BD83-ECCF-4C1B-9137-B4DA63CFBCB9}" sibTransId="{8AA6E6DC-F45D-42CD-97E9-80FEAD8F19D8}"/>
    <dgm:cxn modelId="{5E78F9A8-C08D-4DFA-AE83-D739D29FDDBE}" type="presOf" srcId="{64C5204A-A121-42AC-89F3-1145C0491314}" destId="{F741373F-BAE1-4E0D-AC9E-9EF8B4780226}" srcOrd="0" destOrd="0" presId="urn:microsoft.com/office/officeart/2008/layout/VerticalCurvedList"/>
    <dgm:cxn modelId="{6FABAEAD-704B-4E33-90F6-6E92F8910738}" type="presOf" srcId="{B822C670-E016-4AEB-95D3-90E775F71BEC}" destId="{6C7AA316-0795-422F-9FFA-B93378BF30F4}" srcOrd="0" destOrd="0" presId="urn:microsoft.com/office/officeart/2008/layout/VerticalCurvedList"/>
    <dgm:cxn modelId="{AD194AB9-550E-4C98-93E5-6129511EC428}" type="presOf" srcId="{0F7D467D-A6D6-40D1-A29B-672E11492D67}" destId="{B808E4BC-7858-4244-A466-686A0A20CBF1}" srcOrd="0" destOrd="0" presId="urn:microsoft.com/office/officeart/2008/layout/VerticalCurvedList"/>
    <dgm:cxn modelId="{F2103BBB-173A-4733-84B8-C4607773BFA2}" srcId="{FC5772A2-536A-4C39-B98E-9C12D29D5FB7}" destId="{87FFE5B5-0681-495B-8D15-6C9D88EA38CE}" srcOrd="0" destOrd="0" parTransId="{918C7874-841C-4E7A-8EF5-A2868664E43A}" sibTransId="{EDB4FF00-B7CE-40C2-9FC8-2F993E0586D8}"/>
    <dgm:cxn modelId="{262073BB-2800-41DE-94FF-147FFF368970}" type="presOf" srcId="{A1B85932-86BA-40DA-B9BE-BD24C3FF9859}" destId="{3F986ED5-4B76-486E-AB08-CBB2A9CAFFCC}" srcOrd="0" destOrd="1" presId="urn:microsoft.com/office/officeart/2008/layout/VerticalCurvedList"/>
    <dgm:cxn modelId="{8B4D21BD-7E86-4093-82F4-101EB4B8E2EB}" srcId="{D3FBE7A5-7D63-4233-B2E5-0D6AFBDAE184}" destId="{0244C0A3-1194-4948-90EA-8129268B29C1}" srcOrd="0" destOrd="0" parTransId="{1CC42D02-01DA-4329-A790-6B25B7C88E70}" sibTransId="{0DE37FF2-AB09-4AD3-BE3E-216F8953AED1}"/>
    <dgm:cxn modelId="{B5D941C8-F141-4CC6-889B-84500D7E436F}" type="presOf" srcId="{F9BCA861-B417-4802-900B-A5C0C414E29C}" destId="{F741373F-BAE1-4E0D-AC9E-9EF8B4780226}" srcOrd="0" destOrd="1" presId="urn:microsoft.com/office/officeart/2008/layout/VerticalCurvedList"/>
    <dgm:cxn modelId="{774853DF-7C41-4A89-88FE-AEE34928C5B4}" srcId="{FC5772A2-536A-4C39-B98E-9C12D29D5FB7}" destId="{B14E0B44-FF8A-4499-9F40-2B2C1A630A38}" srcOrd="3" destOrd="0" parTransId="{5B59FAEF-0F53-4B84-90A3-5115B833AA7B}" sibTransId="{86D5263E-5BAC-48D5-A106-AF48FD2E4D0C}"/>
    <dgm:cxn modelId="{022321E0-6A80-41AB-81B4-C170DD05521D}" srcId="{D8808E74-14AB-40B2-8C76-AE4E5477FF45}" destId="{CA1C27D3-FD76-4827-B9EE-8ABDB13371E9}" srcOrd="0" destOrd="0" parTransId="{5DEFD712-BC24-4808-B002-D03ADEE6240E}" sibTransId="{CF97EE81-7C53-4753-9A50-7B01AAE5B831}"/>
    <dgm:cxn modelId="{8F7DC0EF-C325-449C-AEBC-406DF6514A6D}" type="presOf" srcId="{E6431CC0-F9B5-4635-A99D-9E7730DBED2D}" destId="{6C7AA316-0795-422F-9FFA-B93378BF30F4}" srcOrd="0" destOrd="1" presId="urn:microsoft.com/office/officeart/2008/layout/VerticalCurvedList"/>
    <dgm:cxn modelId="{2B9E40F3-8DBC-4C6A-90A6-904857F78414}" type="presOf" srcId="{CA1C27D3-FD76-4827-B9EE-8ABDB13371E9}" destId="{9261C936-C009-499E-B506-6D197BA68A81}" srcOrd="0" destOrd="1" presId="urn:microsoft.com/office/officeart/2008/layout/VerticalCurvedList"/>
    <dgm:cxn modelId="{B0B3ECF7-36F6-494D-943A-96F8CB9CD045}" srcId="{FC5772A2-536A-4C39-B98E-9C12D29D5FB7}" destId="{D3FBE7A5-7D63-4233-B2E5-0D6AFBDAE184}" srcOrd="4" destOrd="0" parTransId="{03E931EC-4BA7-4D77-9B9F-043625FE0691}" sibTransId="{364CCB07-E335-4B73-8122-CFB4BCF142CA}"/>
    <dgm:cxn modelId="{601FB1B7-799F-4D2E-8849-680ED09FD05F}" type="presParOf" srcId="{19D9F881-CC8A-4C08-A310-2C7005B3C53F}" destId="{A784E00D-A910-4431-98FD-FFFBBED59D60}" srcOrd="0" destOrd="0" presId="urn:microsoft.com/office/officeart/2008/layout/VerticalCurvedList"/>
    <dgm:cxn modelId="{564AFE97-C6D8-4671-9536-2322B3FDA58D}" type="presParOf" srcId="{A784E00D-A910-4431-98FD-FFFBBED59D60}" destId="{EC9F99DF-97E0-4EBB-9B0F-EC2F8DF73077}" srcOrd="0" destOrd="0" presId="urn:microsoft.com/office/officeart/2008/layout/VerticalCurvedList"/>
    <dgm:cxn modelId="{948E53D4-CC79-4212-AC3D-0A6C6E3ECDA7}" type="presParOf" srcId="{EC9F99DF-97E0-4EBB-9B0F-EC2F8DF73077}" destId="{E246D405-3A05-42DA-BFCF-B9E08D4D496F}" srcOrd="0" destOrd="0" presId="urn:microsoft.com/office/officeart/2008/layout/VerticalCurvedList"/>
    <dgm:cxn modelId="{85468F58-A6E2-4905-A999-CDD79635DB78}" type="presParOf" srcId="{EC9F99DF-97E0-4EBB-9B0F-EC2F8DF73077}" destId="{B808E4BC-7858-4244-A466-686A0A20CBF1}" srcOrd="1" destOrd="0" presId="urn:microsoft.com/office/officeart/2008/layout/VerticalCurvedList"/>
    <dgm:cxn modelId="{6F5A09CA-D3BA-49A9-A53D-4BE2F39E6D4C}" type="presParOf" srcId="{EC9F99DF-97E0-4EBB-9B0F-EC2F8DF73077}" destId="{6A2D20F8-659B-41B6-838E-1F0EDB5FF09E}" srcOrd="2" destOrd="0" presId="urn:microsoft.com/office/officeart/2008/layout/VerticalCurvedList"/>
    <dgm:cxn modelId="{233E2D09-4418-4589-929A-B82261915BE0}" type="presParOf" srcId="{EC9F99DF-97E0-4EBB-9B0F-EC2F8DF73077}" destId="{FBFA0DAF-74F1-400D-8560-26BEE2C23B5B}" srcOrd="3" destOrd="0" presId="urn:microsoft.com/office/officeart/2008/layout/VerticalCurvedList"/>
    <dgm:cxn modelId="{A9E730F8-4888-40CD-8DAA-06F1264F8FFF}" type="presParOf" srcId="{A784E00D-A910-4431-98FD-FFFBBED59D60}" destId="{69076753-E22A-4ADD-863F-456D5656A971}" srcOrd="1" destOrd="0" presId="urn:microsoft.com/office/officeart/2008/layout/VerticalCurvedList"/>
    <dgm:cxn modelId="{67FB9796-8D02-40AB-BCBE-00190CE9248C}" type="presParOf" srcId="{A784E00D-A910-4431-98FD-FFFBBED59D60}" destId="{C96CF1A8-98CF-4A8C-96AB-7C30AFC5904A}" srcOrd="2" destOrd="0" presId="urn:microsoft.com/office/officeart/2008/layout/VerticalCurvedList"/>
    <dgm:cxn modelId="{83E5D794-2DDB-48B4-97AD-86C6DFDB41D0}" type="presParOf" srcId="{C96CF1A8-98CF-4A8C-96AB-7C30AFC5904A}" destId="{40133713-1566-4ABA-A4BB-D363644622C9}" srcOrd="0" destOrd="0" presId="urn:microsoft.com/office/officeart/2008/layout/VerticalCurvedList"/>
    <dgm:cxn modelId="{28DD5BF0-B3C3-41E1-8038-DF214DB7D66B}" type="presParOf" srcId="{A784E00D-A910-4431-98FD-FFFBBED59D60}" destId="{F741373F-BAE1-4E0D-AC9E-9EF8B4780226}" srcOrd="3" destOrd="0" presId="urn:microsoft.com/office/officeart/2008/layout/VerticalCurvedList"/>
    <dgm:cxn modelId="{755E7FD7-73C4-4F1C-88E3-89423E2F2744}" type="presParOf" srcId="{A784E00D-A910-4431-98FD-FFFBBED59D60}" destId="{6AC65930-28EB-4B8D-84BD-F3CD2067CFB2}" srcOrd="4" destOrd="0" presId="urn:microsoft.com/office/officeart/2008/layout/VerticalCurvedList"/>
    <dgm:cxn modelId="{A59A9C66-0D16-4AE4-9218-D12D94B6DBFA}" type="presParOf" srcId="{6AC65930-28EB-4B8D-84BD-F3CD2067CFB2}" destId="{21A1B973-E7FA-4D02-9D5E-A46EEEA5AF87}" srcOrd="0" destOrd="0" presId="urn:microsoft.com/office/officeart/2008/layout/VerticalCurvedList"/>
    <dgm:cxn modelId="{EB573BCB-C2FD-4D79-BBF7-5F9411F45FD1}" type="presParOf" srcId="{A784E00D-A910-4431-98FD-FFFBBED59D60}" destId="{6C7AA316-0795-422F-9FFA-B93378BF30F4}" srcOrd="5" destOrd="0" presId="urn:microsoft.com/office/officeart/2008/layout/VerticalCurvedList"/>
    <dgm:cxn modelId="{03696200-69EE-4922-BE97-EEF3678AF350}" type="presParOf" srcId="{A784E00D-A910-4431-98FD-FFFBBED59D60}" destId="{07B17FC2-43A1-43FF-B8AD-4F7438B2D53D}" srcOrd="6" destOrd="0" presId="urn:microsoft.com/office/officeart/2008/layout/VerticalCurvedList"/>
    <dgm:cxn modelId="{E5F6FE62-3F9D-488F-ABC2-17A954BA3C64}" type="presParOf" srcId="{07B17FC2-43A1-43FF-B8AD-4F7438B2D53D}" destId="{FFA4366B-8705-41BB-A5EF-D73E9511A9EB}" srcOrd="0" destOrd="0" presId="urn:microsoft.com/office/officeart/2008/layout/VerticalCurvedList"/>
    <dgm:cxn modelId="{453ADC38-BFE9-4FF6-BCBD-8E798E25F1D2}" type="presParOf" srcId="{A784E00D-A910-4431-98FD-FFFBBED59D60}" destId="{3F986ED5-4B76-486E-AB08-CBB2A9CAFFCC}" srcOrd="7" destOrd="0" presId="urn:microsoft.com/office/officeart/2008/layout/VerticalCurvedList"/>
    <dgm:cxn modelId="{50EEB912-35B3-46DC-B527-4F0B404638DC}" type="presParOf" srcId="{A784E00D-A910-4431-98FD-FFFBBED59D60}" destId="{3A822FA0-4C8E-4793-A4F4-34AC8B998357}" srcOrd="8" destOrd="0" presId="urn:microsoft.com/office/officeart/2008/layout/VerticalCurvedList"/>
    <dgm:cxn modelId="{E797F33E-64CD-4A72-98E9-7A4A65CA60D4}" type="presParOf" srcId="{3A822FA0-4C8E-4793-A4F4-34AC8B998357}" destId="{32CB65A5-FACE-436E-BBFE-BBC4E8CBC4F2}" srcOrd="0" destOrd="0" presId="urn:microsoft.com/office/officeart/2008/layout/VerticalCurvedList"/>
    <dgm:cxn modelId="{04904656-05EE-45F2-B3DA-E704FC1901B6}" type="presParOf" srcId="{A784E00D-A910-4431-98FD-FFFBBED59D60}" destId="{08ED00AB-40FD-4CE5-B2CD-0FAB1458F9C1}" srcOrd="9" destOrd="0" presId="urn:microsoft.com/office/officeart/2008/layout/VerticalCurvedList"/>
    <dgm:cxn modelId="{94CD8700-C69A-4ED9-88EC-5ACCDA310C1D}" type="presParOf" srcId="{A784E00D-A910-4431-98FD-FFFBBED59D60}" destId="{20CC45FD-A4D8-4054-BC17-83ECF09FE84F}" srcOrd="10" destOrd="0" presId="urn:microsoft.com/office/officeart/2008/layout/VerticalCurvedList"/>
    <dgm:cxn modelId="{BB6DD2DE-82DE-4181-B940-990751046870}" type="presParOf" srcId="{20CC45FD-A4D8-4054-BC17-83ECF09FE84F}" destId="{4C3766C1-94FC-4032-AB6A-C506CBE5CDF7}" srcOrd="0" destOrd="0" presId="urn:microsoft.com/office/officeart/2008/layout/VerticalCurvedList"/>
    <dgm:cxn modelId="{C6C8FDE6-9D35-46B8-B6C4-6DABF6261127}" type="presParOf" srcId="{A784E00D-A910-4431-98FD-FFFBBED59D60}" destId="{9261C936-C009-499E-B506-6D197BA68A81}" srcOrd="11" destOrd="0" presId="urn:microsoft.com/office/officeart/2008/layout/VerticalCurvedList"/>
    <dgm:cxn modelId="{3FFC9167-84DA-4766-8EF7-3DFD76D9D4F8}" type="presParOf" srcId="{A784E00D-A910-4431-98FD-FFFBBED59D60}" destId="{D79FC654-58C1-4628-BBC2-9CB6A6B94BED}" srcOrd="12" destOrd="0" presId="urn:microsoft.com/office/officeart/2008/layout/VerticalCurvedList"/>
    <dgm:cxn modelId="{462C52E0-8A3B-4D91-9686-103462EC7BFB}" type="presParOf" srcId="{D79FC654-58C1-4628-BBC2-9CB6A6B94BED}" destId="{7C2107F0-0CAC-43C1-BCEA-8E1E489C29F5}"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66BBAE1-5F7D-4D6C-9F0C-140A64E4A23C}"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23D4B091-3F9A-41D1-A657-8A8911B98157}">
      <dgm:prSet phldrT="[Text]"/>
      <dgm:spPr/>
      <dgm:t>
        <a:bodyPr/>
        <a:lstStyle/>
        <a:p>
          <a:r>
            <a:rPr lang="en-GB" dirty="0"/>
            <a:t>Scanning</a:t>
          </a:r>
        </a:p>
      </dgm:t>
    </dgm:pt>
    <dgm:pt modelId="{55F19A96-EE0F-4731-845A-146AADA58947}" type="parTrans" cxnId="{7EE97983-D742-47D0-917D-6A324A73E68B}">
      <dgm:prSet/>
      <dgm:spPr/>
      <dgm:t>
        <a:bodyPr/>
        <a:lstStyle/>
        <a:p>
          <a:endParaRPr lang="en-GB"/>
        </a:p>
      </dgm:t>
    </dgm:pt>
    <dgm:pt modelId="{C83D6F50-1CCD-4174-9F7D-78A51D52B62F}" type="sibTrans" cxnId="{7EE97983-D742-47D0-917D-6A324A73E68B}">
      <dgm:prSet/>
      <dgm:spPr/>
      <dgm:t>
        <a:bodyPr/>
        <a:lstStyle/>
        <a:p>
          <a:endParaRPr lang="en-GB"/>
        </a:p>
      </dgm:t>
    </dgm:pt>
    <dgm:pt modelId="{080FFD6D-D539-4933-88D1-383F6E2894EE}">
      <dgm:prSet phldrT="[Text]"/>
      <dgm:spPr/>
      <dgm:t>
        <a:bodyPr/>
        <a:lstStyle/>
        <a:p>
          <a:r>
            <a:rPr lang="en-GB" dirty="0">
              <a:solidFill>
                <a:schemeClr val="bg1"/>
              </a:solidFill>
              <a:hlinkClick xmlns:r="http://schemas.openxmlformats.org/officeDocument/2006/relationships" r:id="rId1" action="ppaction://hlinksldjump">
                <a:extLst>
                  <a:ext uri="{A12FA001-AC4F-418D-AE19-62706E023703}">
                    <ahyp:hlinkClr xmlns:ahyp="http://schemas.microsoft.com/office/drawing/2018/hyperlinkcolor" val="tx"/>
                  </a:ext>
                </a:extLst>
              </a:hlinkClick>
            </a:rPr>
            <a:t>ICMP</a:t>
          </a:r>
          <a:endParaRPr lang="en-GB" dirty="0">
            <a:solidFill>
              <a:schemeClr val="bg1"/>
            </a:solidFill>
          </a:endParaRPr>
        </a:p>
      </dgm:t>
    </dgm:pt>
    <dgm:pt modelId="{37A639B6-91B1-40FD-9946-B3D75A9517D4}" type="parTrans" cxnId="{EBD33675-2C1F-4133-ACF5-DECC93B8F4FA}">
      <dgm:prSet/>
      <dgm:spPr/>
      <dgm:t>
        <a:bodyPr/>
        <a:lstStyle/>
        <a:p>
          <a:endParaRPr lang="en-GB"/>
        </a:p>
      </dgm:t>
    </dgm:pt>
    <dgm:pt modelId="{990ED33F-A8F6-4FEC-9F5E-A99947A67988}" type="sibTrans" cxnId="{EBD33675-2C1F-4133-ACF5-DECC93B8F4FA}">
      <dgm:prSet/>
      <dgm:spPr/>
      <dgm:t>
        <a:bodyPr/>
        <a:lstStyle/>
        <a:p>
          <a:endParaRPr lang="en-GB"/>
        </a:p>
      </dgm:t>
    </dgm:pt>
    <dgm:pt modelId="{3AED3E56-395B-460F-8225-FAFD9FD9F69F}">
      <dgm:prSet phldrT="[Text]"/>
      <dgm:spPr/>
      <dgm:t>
        <a:bodyPr/>
        <a:lstStyle/>
        <a:p>
          <a:r>
            <a:rPr lang="en-GB" dirty="0"/>
            <a:t>TCP</a:t>
          </a:r>
        </a:p>
      </dgm:t>
    </dgm:pt>
    <dgm:pt modelId="{5A717646-253F-43A5-8431-8675EF24C481}" type="parTrans" cxnId="{44F9F374-2FF3-4074-ADA2-CDA0163FFED9}">
      <dgm:prSet/>
      <dgm:spPr/>
      <dgm:t>
        <a:bodyPr/>
        <a:lstStyle/>
        <a:p>
          <a:endParaRPr lang="en-GB"/>
        </a:p>
      </dgm:t>
    </dgm:pt>
    <dgm:pt modelId="{E1F93C82-CB25-4871-91E5-998E5322AF20}" type="sibTrans" cxnId="{44F9F374-2FF3-4074-ADA2-CDA0163FFED9}">
      <dgm:prSet/>
      <dgm:spPr/>
      <dgm:t>
        <a:bodyPr/>
        <a:lstStyle/>
        <a:p>
          <a:endParaRPr lang="en-GB"/>
        </a:p>
      </dgm:t>
    </dgm:pt>
    <dgm:pt modelId="{33524E04-D018-4606-AF0D-EF3A1C409E00}">
      <dgm:prSet phldrT="[Text]"/>
      <dgm:spPr/>
      <dgm:t>
        <a:bodyPr/>
        <a:lstStyle/>
        <a:p>
          <a:r>
            <a:rPr lang="en-GB" dirty="0"/>
            <a:t>UDP</a:t>
          </a:r>
        </a:p>
      </dgm:t>
    </dgm:pt>
    <dgm:pt modelId="{BE2857CF-A3ED-4A49-8D44-591AF887ED18}" type="parTrans" cxnId="{8E373CE4-05A0-484D-A31A-82066EB677D4}">
      <dgm:prSet/>
      <dgm:spPr/>
      <dgm:t>
        <a:bodyPr/>
        <a:lstStyle/>
        <a:p>
          <a:endParaRPr lang="en-GB"/>
        </a:p>
      </dgm:t>
    </dgm:pt>
    <dgm:pt modelId="{C610177B-F81E-41F5-9014-4D1760DDF749}" type="sibTrans" cxnId="{8E373CE4-05A0-484D-A31A-82066EB677D4}">
      <dgm:prSet/>
      <dgm:spPr/>
      <dgm:t>
        <a:bodyPr/>
        <a:lstStyle/>
        <a:p>
          <a:endParaRPr lang="en-GB"/>
        </a:p>
      </dgm:t>
    </dgm:pt>
    <dgm:pt modelId="{CD78A978-9A26-4F9A-B18B-79F9E3625B2B}">
      <dgm:prSet phldrT="[Text]"/>
      <dgm:spPr/>
      <dgm:t>
        <a:bodyPr/>
        <a:lstStyle/>
        <a:p>
          <a:r>
            <a:rPr lang="en-GB" dirty="0"/>
            <a:t>Open TCP Scanning Methods</a:t>
          </a:r>
        </a:p>
      </dgm:t>
    </dgm:pt>
    <dgm:pt modelId="{9186E239-6D96-4768-9BB1-09EC63491E5E}" type="parTrans" cxnId="{ADE0FE3A-F0A7-4639-8031-8395003C2F28}">
      <dgm:prSet/>
      <dgm:spPr/>
      <dgm:t>
        <a:bodyPr/>
        <a:lstStyle/>
        <a:p>
          <a:endParaRPr lang="en-GB"/>
        </a:p>
      </dgm:t>
    </dgm:pt>
    <dgm:pt modelId="{36578E0B-C1E1-4197-BCEA-82BAFAFE856D}" type="sibTrans" cxnId="{ADE0FE3A-F0A7-4639-8031-8395003C2F28}">
      <dgm:prSet/>
      <dgm:spPr/>
      <dgm:t>
        <a:bodyPr/>
        <a:lstStyle/>
        <a:p>
          <a:endParaRPr lang="en-GB"/>
        </a:p>
      </dgm:t>
    </dgm:pt>
    <dgm:pt modelId="{ED02A88E-4553-4D4E-BFB9-3BB5C7F5A9BD}">
      <dgm:prSet phldrT="[Text]"/>
      <dgm:spPr/>
      <dgm:t>
        <a:bodyPr/>
        <a:lstStyle/>
        <a:p>
          <a:r>
            <a:rPr lang="en-GB" dirty="0"/>
            <a:t>Stealth TCP Scanning Methods</a:t>
          </a:r>
        </a:p>
      </dgm:t>
    </dgm:pt>
    <dgm:pt modelId="{2C17533D-53C1-47AC-89CA-03E167A5C9FD}" type="parTrans" cxnId="{0D4B9C31-427E-4E9F-85B2-961ED6843B0D}">
      <dgm:prSet/>
      <dgm:spPr/>
      <dgm:t>
        <a:bodyPr/>
        <a:lstStyle/>
        <a:p>
          <a:endParaRPr lang="en-GB"/>
        </a:p>
      </dgm:t>
    </dgm:pt>
    <dgm:pt modelId="{B03B329C-05EA-435B-A243-359C6C1BA944}" type="sibTrans" cxnId="{0D4B9C31-427E-4E9F-85B2-961ED6843B0D}">
      <dgm:prSet/>
      <dgm:spPr/>
      <dgm:t>
        <a:bodyPr/>
        <a:lstStyle/>
        <a:p>
          <a:endParaRPr lang="en-GB"/>
        </a:p>
      </dgm:t>
    </dgm:pt>
    <dgm:pt modelId="{CC48DCF3-3BD7-46A9-A8C4-D4BF7FDB3154}">
      <dgm:prSet phldrT="[Text]"/>
      <dgm:spPr/>
      <dgm:t>
        <a:bodyPr/>
        <a:lstStyle/>
        <a:p>
          <a:r>
            <a:rPr lang="en-GB" dirty="0"/>
            <a:t>3</a:t>
          </a:r>
          <a:r>
            <a:rPr lang="en-GB" baseline="30000" dirty="0"/>
            <a:t>rd</a:t>
          </a:r>
          <a:r>
            <a:rPr lang="en-GB" dirty="0"/>
            <a:t> Party and Spoofed TCP Scanning Methods</a:t>
          </a:r>
        </a:p>
      </dgm:t>
    </dgm:pt>
    <dgm:pt modelId="{85078945-E65F-4EDD-BA49-3632CF615104}" type="parTrans" cxnId="{E9E82A17-64D3-4422-8D44-DDB505636F9E}">
      <dgm:prSet/>
      <dgm:spPr/>
      <dgm:t>
        <a:bodyPr/>
        <a:lstStyle/>
        <a:p>
          <a:endParaRPr lang="en-GB"/>
        </a:p>
      </dgm:t>
    </dgm:pt>
    <dgm:pt modelId="{C18BA916-1A2B-4C09-B91A-079CA248B7D1}" type="sibTrans" cxnId="{E9E82A17-64D3-4422-8D44-DDB505636F9E}">
      <dgm:prSet/>
      <dgm:spPr/>
      <dgm:t>
        <a:bodyPr/>
        <a:lstStyle/>
        <a:p>
          <a:endParaRPr lang="en-GB"/>
        </a:p>
      </dgm:t>
    </dgm:pt>
    <dgm:pt modelId="{DD1924E9-8A45-4357-B32E-DE2779E21602}">
      <dgm:prSet phldrT="[Text]"/>
      <dgm:spPr/>
      <dgm:t>
        <a:bodyPr/>
        <a:lstStyle/>
        <a:p>
          <a:r>
            <a:rPr lang="en-GB" dirty="0">
              <a:solidFill>
                <a:schemeClr val="bg1"/>
              </a:solidFill>
              <a:hlinkClick xmlns:r="http://schemas.openxmlformats.org/officeDocument/2006/relationships" r:id="rId2" action="ppaction://hlinksldjump">
                <a:extLst>
                  <a:ext uri="{A12FA001-AC4F-418D-AE19-62706E023703}">
                    <ahyp:hlinkClr xmlns:ahyp="http://schemas.microsoft.com/office/drawing/2018/hyperlinkcolor" val="tx"/>
                  </a:ext>
                </a:extLst>
              </a:hlinkClick>
            </a:rPr>
            <a:t>TCP Connect/ Full Open Scan</a:t>
          </a:r>
          <a:endParaRPr lang="en-GB" dirty="0">
            <a:solidFill>
              <a:schemeClr val="bg1"/>
            </a:solidFill>
          </a:endParaRPr>
        </a:p>
      </dgm:t>
    </dgm:pt>
    <dgm:pt modelId="{AD06E126-D32C-482F-81EE-0E276BBFEC38}" type="parTrans" cxnId="{BBE0608D-6039-4471-83BD-78A9DC2CAB79}">
      <dgm:prSet/>
      <dgm:spPr/>
      <dgm:t>
        <a:bodyPr/>
        <a:lstStyle/>
        <a:p>
          <a:endParaRPr lang="en-GB"/>
        </a:p>
      </dgm:t>
    </dgm:pt>
    <dgm:pt modelId="{B86C7C64-7E46-488E-BAFC-FC21E70399C3}" type="sibTrans" cxnId="{BBE0608D-6039-4471-83BD-78A9DC2CAB79}">
      <dgm:prSet/>
      <dgm:spPr/>
      <dgm:t>
        <a:bodyPr/>
        <a:lstStyle/>
        <a:p>
          <a:endParaRPr lang="en-GB"/>
        </a:p>
      </dgm:t>
    </dgm:pt>
    <dgm:pt modelId="{1B500FF6-E1D0-46D8-A530-58D112A0A4D1}">
      <dgm:prSet phldrT="[Text]"/>
      <dgm:spPr/>
      <dgm:t>
        <a:bodyPr/>
        <a:lstStyle/>
        <a:p>
          <a:r>
            <a:rPr lang="en-GB" dirty="0">
              <a:solidFill>
                <a:schemeClr val="bg1"/>
              </a:solidFill>
              <a:hlinkClick xmlns:r="http://schemas.openxmlformats.org/officeDocument/2006/relationships" r:id="rId3" action="ppaction://hlinksldjump">
                <a:extLst>
                  <a:ext uri="{A12FA001-AC4F-418D-AE19-62706E023703}">
                    <ahyp:hlinkClr xmlns:ahyp="http://schemas.microsoft.com/office/drawing/2018/hyperlinkcolor" val="tx"/>
                  </a:ext>
                </a:extLst>
              </a:hlinkClick>
            </a:rPr>
            <a:t>Half-Open Scan</a:t>
          </a:r>
          <a:endParaRPr lang="en-GB" dirty="0">
            <a:solidFill>
              <a:schemeClr val="bg1"/>
            </a:solidFill>
          </a:endParaRPr>
        </a:p>
      </dgm:t>
    </dgm:pt>
    <dgm:pt modelId="{BC06CFD8-BA1D-4FBA-8080-7F11CA38E21B}" type="parTrans" cxnId="{D7E03943-F43C-4502-843E-9504CE67C338}">
      <dgm:prSet/>
      <dgm:spPr/>
      <dgm:t>
        <a:bodyPr/>
        <a:lstStyle/>
        <a:p>
          <a:endParaRPr lang="en-GB"/>
        </a:p>
      </dgm:t>
    </dgm:pt>
    <dgm:pt modelId="{ADBCF1E0-358E-44F1-A747-7E96690A3944}" type="sibTrans" cxnId="{D7E03943-F43C-4502-843E-9504CE67C338}">
      <dgm:prSet/>
      <dgm:spPr/>
      <dgm:t>
        <a:bodyPr/>
        <a:lstStyle/>
        <a:p>
          <a:endParaRPr lang="en-GB"/>
        </a:p>
      </dgm:t>
    </dgm:pt>
    <dgm:pt modelId="{54E67AA3-0A29-4C4C-9266-C80509E9D1E8}">
      <dgm:prSet phldrT="[Text]"/>
      <dgm:spPr/>
      <dgm:t>
        <a:bodyPr/>
        <a:lstStyle/>
        <a:p>
          <a:r>
            <a:rPr lang="en-GB" dirty="0"/>
            <a:t>Inverse TCP Flag Scan</a:t>
          </a:r>
        </a:p>
      </dgm:t>
    </dgm:pt>
    <dgm:pt modelId="{971F38A9-2FC6-4F2F-8AC5-6A05EF88A2A9}" type="parTrans" cxnId="{E5F6D83E-6738-48C8-AE34-2AF8AF2942C2}">
      <dgm:prSet/>
      <dgm:spPr/>
      <dgm:t>
        <a:bodyPr/>
        <a:lstStyle/>
        <a:p>
          <a:endParaRPr lang="en-GB"/>
        </a:p>
      </dgm:t>
    </dgm:pt>
    <dgm:pt modelId="{51061B67-887B-41F7-9334-3A5A2DED1726}" type="sibTrans" cxnId="{E5F6D83E-6738-48C8-AE34-2AF8AF2942C2}">
      <dgm:prSet/>
      <dgm:spPr/>
      <dgm:t>
        <a:bodyPr/>
        <a:lstStyle/>
        <a:p>
          <a:endParaRPr lang="en-GB"/>
        </a:p>
      </dgm:t>
    </dgm:pt>
    <dgm:pt modelId="{1F9491F3-14F9-4BF8-882A-566184E7FB7F}">
      <dgm:prSet phldrT="[Text]"/>
      <dgm:spPr/>
      <dgm:t>
        <a:bodyPr/>
        <a:lstStyle/>
        <a:p>
          <a:r>
            <a:rPr lang="en-GB" dirty="0">
              <a:solidFill>
                <a:schemeClr val="bg1"/>
              </a:solidFill>
              <a:hlinkClick xmlns:r="http://schemas.openxmlformats.org/officeDocument/2006/relationships" r:id="rId4" action="ppaction://hlinksldjump">
                <a:extLst>
                  <a:ext uri="{A12FA001-AC4F-418D-AE19-62706E023703}">
                    <ahyp:hlinkClr xmlns:ahyp="http://schemas.microsoft.com/office/drawing/2018/hyperlinkcolor" val="tx"/>
                  </a:ext>
                </a:extLst>
              </a:hlinkClick>
            </a:rPr>
            <a:t>ACK Flag Probe Scan</a:t>
          </a:r>
          <a:endParaRPr lang="en-GB" dirty="0">
            <a:solidFill>
              <a:schemeClr val="bg1"/>
            </a:solidFill>
          </a:endParaRPr>
        </a:p>
      </dgm:t>
    </dgm:pt>
    <dgm:pt modelId="{790E2E00-2FD4-4954-B7A3-F604A90F5694}" type="parTrans" cxnId="{FD78BD66-CD3F-48E3-8FBC-76A3CF8AE1B9}">
      <dgm:prSet/>
      <dgm:spPr/>
      <dgm:t>
        <a:bodyPr/>
        <a:lstStyle/>
        <a:p>
          <a:endParaRPr lang="en-GB"/>
        </a:p>
      </dgm:t>
    </dgm:pt>
    <dgm:pt modelId="{2E6B66AB-F814-4416-A795-52C89BC85ACB}" type="sibTrans" cxnId="{FD78BD66-CD3F-48E3-8FBC-76A3CF8AE1B9}">
      <dgm:prSet/>
      <dgm:spPr/>
      <dgm:t>
        <a:bodyPr/>
        <a:lstStyle/>
        <a:p>
          <a:endParaRPr lang="en-GB"/>
        </a:p>
      </dgm:t>
    </dgm:pt>
    <dgm:pt modelId="{72CF3F64-4B47-40DD-A8A3-E80FE0D41844}">
      <dgm:prSet phldrT="[Text]"/>
      <dgm:spPr/>
      <dgm:t>
        <a:bodyPr/>
        <a:lstStyle/>
        <a:p>
          <a:r>
            <a:rPr lang="en-GB" dirty="0">
              <a:solidFill>
                <a:schemeClr val="bg1"/>
              </a:solidFill>
              <a:hlinkClick xmlns:r="http://schemas.openxmlformats.org/officeDocument/2006/relationships" r:id="rId5" action="ppaction://hlinksldjump">
                <a:extLst>
                  <a:ext uri="{A12FA001-AC4F-418D-AE19-62706E023703}">
                    <ahyp:hlinkClr xmlns:ahyp="http://schemas.microsoft.com/office/drawing/2018/hyperlinkcolor" val="tx"/>
                  </a:ext>
                </a:extLst>
              </a:hlinkClick>
            </a:rPr>
            <a:t>Xmas Scan</a:t>
          </a:r>
          <a:endParaRPr lang="en-GB" dirty="0">
            <a:solidFill>
              <a:schemeClr val="bg1"/>
            </a:solidFill>
          </a:endParaRPr>
        </a:p>
      </dgm:t>
    </dgm:pt>
    <dgm:pt modelId="{36EF2E96-4921-4BFA-80E0-3C523186906C}" type="parTrans" cxnId="{04B6BC22-F75D-4959-9D53-D7E88DD4ECDD}">
      <dgm:prSet/>
      <dgm:spPr/>
      <dgm:t>
        <a:bodyPr/>
        <a:lstStyle/>
        <a:p>
          <a:endParaRPr lang="en-GB"/>
        </a:p>
      </dgm:t>
    </dgm:pt>
    <dgm:pt modelId="{C8144888-F6E7-4AC0-AC14-947DE8D62A35}" type="sibTrans" cxnId="{04B6BC22-F75D-4959-9D53-D7E88DD4ECDD}">
      <dgm:prSet/>
      <dgm:spPr/>
      <dgm:t>
        <a:bodyPr/>
        <a:lstStyle/>
        <a:p>
          <a:endParaRPr lang="en-GB"/>
        </a:p>
      </dgm:t>
    </dgm:pt>
    <dgm:pt modelId="{6034DB9B-F3CE-4627-84BB-725C0E77FF1A}">
      <dgm:prSet phldrT="[Text]"/>
      <dgm:spPr/>
      <dgm:t>
        <a:bodyPr/>
        <a:lstStyle/>
        <a:p>
          <a:r>
            <a:rPr lang="en-GB" dirty="0">
              <a:solidFill>
                <a:schemeClr val="bg1"/>
              </a:solidFill>
              <a:hlinkClick xmlns:r="http://schemas.openxmlformats.org/officeDocument/2006/relationships" r:id="rId6" action="ppaction://hlinksldjump">
                <a:extLst>
                  <a:ext uri="{A12FA001-AC4F-418D-AE19-62706E023703}">
                    <ahyp:hlinkClr xmlns:ahyp="http://schemas.microsoft.com/office/drawing/2018/hyperlinkcolor" val="tx"/>
                  </a:ext>
                </a:extLst>
              </a:hlinkClick>
            </a:rPr>
            <a:t>FIN Scan</a:t>
          </a:r>
          <a:endParaRPr lang="en-GB" dirty="0">
            <a:solidFill>
              <a:schemeClr val="bg1"/>
            </a:solidFill>
          </a:endParaRPr>
        </a:p>
      </dgm:t>
    </dgm:pt>
    <dgm:pt modelId="{9E2D839F-CA61-4E16-8CEE-06C2DA6F5A51}" type="parTrans" cxnId="{6DA662BB-F174-4ADC-941F-FBF14DD0F8D2}">
      <dgm:prSet/>
      <dgm:spPr/>
      <dgm:t>
        <a:bodyPr/>
        <a:lstStyle/>
        <a:p>
          <a:endParaRPr lang="en-GB"/>
        </a:p>
      </dgm:t>
    </dgm:pt>
    <dgm:pt modelId="{B6D82D16-5990-4891-843A-2613299E0D55}" type="sibTrans" cxnId="{6DA662BB-F174-4ADC-941F-FBF14DD0F8D2}">
      <dgm:prSet/>
      <dgm:spPr/>
      <dgm:t>
        <a:bodyPr/>
        <a:lstStyle/>
        <a:p>
          <a:endParaRPr lang="en-GB"/>
        </a:p>
      </dgm:t>
    </dgm:pt>
    <dgm:pt modelId="{69749EC5-B3A1-4B10-9FA6-7C2158CC09F3}">
      <dgm:prSet phldrT="[Text]"/>
      <dgm:spPr/>
      <dgm:t>
        <a:bodyPr/>
        <a:lstStyle/>
        <a:p>
          <a:r>
            <a:rPr lang="en-GB" dirty="0">
              <a:solidFill>
                <a:schemeClr val="bg1"/>
              </a:solidFill>
              <a:hlinkClick xmlns:r="http://schemas.openxmlformats.org/officeDocument/2006/relationships" r:id="rId6" action="ppaction://hlinksldjump">
                <a:extLst>
                  <a:ext uri="{A12FA001-AC4F-418D-AE19-62706E023703}">
                    <ahyp:hlinkClr xmlns:ahyp="http://schemas.microsoft.com/office/drawing/2018/hyperlinkcolor" val="tx"/>
                  </a:ext>
                </a:extLst>
              </a:hlinkClick>
            </a:rPr>
            <a:t>NULL Scan</a:t>
          </a:r>
          <a:endParaRPr lang="en-GB" dirty="0">
            <a:solidFill>
              <a:schemeClr val="bg1"/>
            </a:solidFill>
          </a:endParaRPr>
        </a:p>
      </dgm:t>
    </dgm:pt>
    <dgm:pt modelId="{D065DEBE-A050-4169-9C8E-2F0F6535A13C}" type="parTrans" cxnId="{51D0D6B6-31C8-466B-B63A-C76CBA57791D}">
      <dgm:prSet/>
      <dgm:spPr/>
      <dgm:t>
        <a:bodyPr/>
        <a:lstStyle/>
        <a:p>
          <a:endParaRPr lang="en-GB"/>
        </a:p>
      </dgm:t>
    </dgm:pt>
    <dgm:pt modelId="{BD3A0F84-C53B-49AD-A08E-FD7BA604FFF6}" type="sibTrans" cxnId="{51D0D6B6-31C8-466B-B63A-C76CBA57791D}">
      <dgm:prSet/>
      <dgm:spPr/>
      <dgm:t>
        <a:bodyPr/>
        <a:lstStyle/>
        <a:p>
          <a:endParaRPr lang="en-GB"/>
        </a:p>
      </dgm:t>
    </dgm:pt>
    <dgm:pt modelId="{1C02F330-BA3E-426E-B46A-C779BB7174A7}">
      <dgm:prSet phldrT="[Text]"/>
      <dgm:spPr/>
      <dgm:t>
        <a:bodyPr/>
        <a:lstStyle/>
        <a:p>
          <a:r>
            <a:rPr lang="en-GB" dirty="0">
              <a:solidFill>
                <a:schemeClr val="bg1"/>
              </a:solidFill>
              <a:hlinkClick xmlns:r="http://schemas.openxmlformats.org/officeDocument/2006/relationships" r:id="rId7" action="ppaction://hlinksldjump">
                <a:extLst>
                  <a:ext uri="{A12FA001-AC4F-418D-AE19-62706E023703}">
                    <ahyp:hlinkClr xmlns:ahyp="http://schemas.microsoft.com/office/drawing/2018/hyperlinkcolor" val="tx"/>
                  </a:ext>
                </a:extLst>
              </a:hlinkClick>
            </a:rPr>
            <a:t>IDLE/IP ID Header Scan</a:t>
          </a:r>
          <a:endParaRPr lang="en-GB" dirty="0">
            <a:solidFill>
              <a:schemeClr val="bg1"/>
            </a:solidFill>
          </a:endParaRPr>
        </a:p>
      </dgm:t>
    </dgm:pt>
    <dgm:pt modelId="{AD0773FC-052A-4D24-8849-D596B11D85B4}" type="parTrans" cxnId="{F092FF1A-9C57-4B68-A029-7E83BC226C4F}">
      <dgm:prSet/>
      <dgm:spPr/>
      <dgm:t>
        <a:bodyPr/>
        <a:lstStyle/>
        <a:p>
          <a:endParaRPr lang="en-GB"/>
        </a:p>
      </dgm:t>
    </dgm:pt>
    <dgm:pt modelId="{434D349F-D160-483A-B5AB-6097E192A71F}" type="sibTrans" cxnId="{F092FF1A-9C57-4B68-A029-7E83BC226C4F}">
      <dgm:prSet/>
      <dgm:spPr/>
      <dgm:t>
        <a:bodyPr/>
        <a:lstStyle/>
        <a:p>
          <a:endParaRPr lang="en-GB"/>
        </a:p>
      </dgm:t>
    </dgm:pt>
    <dgm:pt modelId="{E796AB13-64D8-4AC6-997B-E871D5290205}">
      <dgm:prSet phldrT="[Text]"/>
      <dgm:spPr/>
      <dgm:t>
        <a:bodyPr/>
        <a:lstStyle/>
        <a:p>
          <a:r>
            <a:rPr lang="en-GB" dirty="0">
              <a:solidFill>
                <a:schemeClr val="bg1"/>
              </a:solidFill>
              <a:hlinkClick xmlns:r="http://schemas.openxmlformats.org/officeDocument/2006/relationships" r:id="rId8" action="ppaction://hlinksldjump">
                <a:extLst>
                  <a:ext uri="{A12FA001-AC4F-418D-AE19-62706E023703}">
                    <ahyp:hlinkClr xmlns:ahyp="http://schemas.microsoft.com/office/drawing/2018/hyperlinkcolor" val="tx"/>
                  </a:ext>
                </a:extLst>
              </a:hlinkClick>
            </a:rPr>
            <a:t>UDP Scanning</a:t>
          </a:r>
          <a:endParaRPr lang="en-GB" dirty="0">
            <a:solidFill>
              <a:schemeClr val="bg1"/>
            </a:solidFill>
          </a:endParaRPr>
        </a:p>
      </dgm:t>
    </dgm:pt>
    <dgm:pt modelId="{3BEB2964-7937-4A08-8490-BAF053877353}" type="parTrans" cxnId="{EF0B7925-33C3-4206-AD86-666B2C1BE608}">
      <dgm:prSet/>
      <dgm:spPr/>
      <dgm:t>
        <a:bodyPr/>
        <a:lstStyle/>
        <a:p>
          <a:endParaRPr lang="en-GB"/>
        </a:p>
      </dgm:t>
    </dgm:pt>
    <dgm:pt modelId="{62066130-2F2A-4690-B408-80870EB27260}" type="sibTrans" cxnId="{EF0B7925-33C3-4206-AD86-666B2C1BE608}">
      <dgm:prSet/>
      <dgm:spPr/>
      <dgm:t>
        <a:bodyPr/>
        <a:lstStyle/>
        <a:p>
          <a:endParaRPr lang="en-GB"/>
        </a:p>
      </dgm:t>
    </dgm:pt>
    <dgm:pt modelId="{451F63A4-105C-417E-B588-A4403EC1FACF}" type="pres">
      <dgm:prSet presAssocID="{166BBAE1-5F7D-4D6C-9F0C-140A64E4A23C}" presName="Name0" presStyleCnt="0">
        <dgm:presLayoutVars>
          <dgm:chPref val="1"/>
          <dgm:dir/>
          <dgm:animOne val="branch"/>
          <dgm:animLvl val="lvl"/>
          <dgm:resizeHandles val="exact"/>
        </dgm:presLayoutVars>
      </dgm:prSet>
      <dgm:spPr/>
    </dgm:pt>
    <dgm:pt modelId="{2D664C23-A8D2-46DC-8003-ACAA23556AF3}" type="pres">
      <dgm:prSet presAssocID="{23D4B091-3F9A-41D1-A657-8A8911B98157}" presName="root1" presStyleCnt="0"/>
      <dgm:spPr/>
    </dgm:pt>
    <dgm:pt modelId="{EE1AF9B4-A646-4320-AFAE-ADAF72F82513}" type="pres">
      <dgm:prSet presAssocID="{23D4B091-3F9A-41D1-A657-8A8911B98157}" presName="LevelOneTextNode" presStyleLbl="node0" presStyleIdx="0" presStyleCnt="1">
        <dgm:presLayoutVars>
          <dgm:chPref val="3"/>
        </dgm:presLayoutVars>
      </dgm:prSet>
      <dgm:spPr/>
    </dgm:pt>
    <dgm:pt modelId="{857CF604-EAEA-42D2-8395-E1FCCC62E282}" type="pres">
      <dgm:prSet presAssocID="{23D4B091-3F9A-41D1-A657-8A8911B98157}" presName="level2hierChild" presStyleCnt="0"/>
      <dgm:spPr/>
    </dgm:pt>
    <dgm:pt modelId="{3F41B26F-F272-4152-97EF-3DCBDE37B967}" type="pres">
      <dgm:prSet presAssocID="{37A639B6-91B1-40FD-9946-B3D75A9517D4}" presName="conn2-1" presStyleLbl="parChTrans1D2" presStyleIdx="0" presStyleCnt="3"/>
      <dgm:spPr/>
    </dgm:pt>
    <dgm:pt modelId="{90C55113-18B9-479B-8AC1-3B6D4CA54A23}" type="pres">
      <dgm:prSet presAssocID="{37A639B6-91B1-40FD-9946-B3D75A9517D4}" presName="connTx" presStyleLbl="parChTrans1D2" presStyleIdx="0" presStyleCnt="3"/>
      <dgm:spPr/>
    </dgm:pt>
    <dgm:pt modelId="{42693EA8-BA21-4EDE-8430-7EBADCBD030B}" type="pres">
      <dgm:prSet presAssocID="{080FFD6D-D539-4933-88D1-383F6E2894EE}" presName="root2" presStyleCnt="0"/>
      <dgm:spPr/>
    </dgm:pt>
    <dgm:pt modelId="{6E3BDB12-30B7-4D3B-8A34-1BADDE1F1D9C}" type="pres">
      <dgm:prSet presAssocID="{080FFD6D-D539-4933-88D1-383F6E2894EE}" presName="LevelTwoTextNode" presStyleLbl="node2" presStyleIdx="0" presStyleCnt="3">
        <dgm:presLayoutVars>
          <dgm:chPref val="3"/>
        </dgm:presLayoutVars>
      </dgm:prSet>
      <dgm:spPr/>
    </dgm:pt>
    <dgm:pt modelId="{86608468-3088-4EF8-BB3C-97997B182CA8}" type="pres">
      <dgm:prSet presAssocID="{080FFD6D-D539-4933-88D1-383F6E2894EE}" presName="level3hierChild" presStyleCnt="0"/>
      <dgm:spPr/>
    </dgm:pt>
    <dgm:pt modelId="{F8B61474-FCEC-4573-B1D8-93F1DA98821E}" type="pres">
      <dgm:prSet presAssocID="{5A717646-253F-43A5-8431-8675EF24C481}" presName="conn2-1" presStyleLbl="parChTrans1D2" presStyleIdx="1" presStyleCnt="3"/>
      <dgm:spPr/>
    </dgm:pt>
    <dgm:pt modelId="{6B4D0D5D-AB9A-4FB8-AD52-3104BF740D1A}" type="pres">
      <dgm:prSet presAssocID="{5A717646-253F-43A5-8431-8675EF24C481}" presName="connTx" presStyleLbl="parChTrans1D2" presStyleIdx="1" presStyleCnt="3"/>
      <dgm:spPr/>
    </dgm:pt>
    <dgm:pt modelId="{8FFCC03F-8023-4E52-A601-E26102690E21}" type="pres">
      <dgm:prSet presAssocID="{3AED3E56-395B-460F-8225-FAFD9FD9F69F}" presName="root2" presStyleCnt="0"/>
      <dgm:spPr/>
    </dgm:pt>
    <dgm:pt modelId="{7E0FCA2A-4170-4CB9-8F4A-F865F1E9C953}" type="pres">
      <dgm:prSet presAssocID="{3AED3E56-395B-460F-8225-FAFD9FD9F69F}" presName="LevelTwoTextNode" presStyleLbl="node2" presStyleIdx="1" presStyleCnt="3">
        <dgm:presLayoutVars>
          <dgm:chPref val="3"/>
        </dgm:presLayoutVars>
      </dgm:prSet>
      <dgm:spPr/>
    </dgm:pt>
    <dgm:pt modelId="{1139CE67-E80C-4F07-984F-B639027EAE1A}" type="pres">
      <dgm:prSet presAssocID="{3AED3E56-395B-460F-8225-FAFD9FD9F69F}" presName="level3hierChild" presStyleCnt="0"/>
      <dgm:spPr/>
    </dgm:pt>
    <dgm:pt modelId="{0EC8158D-24A2-4058-82D5-18FAD1178D92}" type="pres">
      <dgm:prSet presAssocID="{9186E239-6D96-4768-9BB1-09EC63491E5E}" presName="conn2-1" presStyleLbl="parChTrans1D3" presStyleIdx="0" presStyleCnt="4"/>
      <dgm:spPr/>
    </dgm:pt>
    <dgm:pt modelId="{CED37FB4-3615-4551-B3B8-760BBF68E6C7}" type="pres">
      <dgm:prSet presAssocID="{9186E239-6D96-4768-9BB1-09EC63491E5E}" presName="connTx" presStyleLbl="parChTrans1D3" presStyleIdx="0" presStyleCnt="4"/>
      <dgm:spPr/>
    </dgm:pt>
    <dgm:pt modelId="{1E0ECF79-01A7-430F-936A-5B5C53953C16}" type="pres">
      <dgm:prSet presAssocID="{CD78A978-9A26-4F9A-B18B-79F9E3625B2B}" presName="root2" presStyleCnt="0"/>
      <dgm:spPr/>
    </dgm:pt>
    <dgm:pt modelId="{B3F031C4-8751-4B93-88C3-26BB429EEF37}" type="pres">
      <dgm:prSet presAssocID="{CD78A978-9A26-4F9A-B18B-79F9E3625B2B}" presName="LevelTwoTextNode" presStyleLbl="node3" presStyleIdx="0" presStyleCnt="4">
        <dgm:presLayoutVars>
          <dgm:chPref val="3"/>
        </dgm:presLayoutVars>
      </dgm:prSet>
      <dgm:spPr/>
    </dgm:pt>
    <dgm:pt modelId="{426CB2BA-89C3-4033-8819-5D65FBD0324C}" type="pres">
      <dgm:prSet presAssocID="{CD78A978-9A26-4F9A-B18B-79F9E3625B2B}" presName="level3hierChild" presStyleCnt="0"/>
      <dgm:spPr/>
    </dgm:pt>
    <dgm:pt modelId="{329C8CED-0CAF-42B4-ABFF-9542E136B8C6}" type="pres">
      <dgm:prSet presAssocID="{AD06E126-D32C-482F-81EE-0E276BBFEC38}" presName="conn2-1" presStyleLbl="parChTrans1D4" presStyleIdx="0" presStyleCnt="8"/>
      <dgm:spPr/>
    </dgm:pt>
    <dgm:pt modelId="{CD63B500-C794-45C1-A77B-9DA4B560338C}" type="pres">
      <dgm:prSet presAssocID="{AD06E126-D32C-482F-81EE-0E276BBFEC38}" presName="connTx" presStyleLbl="parChTrans1D4" presStyleIdx="0" presStyleCnt="8"/>
      <dgm:spPr/>
    </dgm:pt>
    <dgm:pt modelId="{8CD2233B-1408-4C45-89A1-712C0E2548B8}" type="pres">
      <dgm:prSet presAssocID="{DD1924E9-8A45-4357-B32E-DE2779E21602}" presName="root2" presStyleCnt="0"/>
      <dgm:spPr/>
    </dgm:pt>
    <dgm:pt modelId="{42F52EB4-18D2-4F03-B82D-2DDBF1458075}" type="pres">
      <dgm:prSet presAssocID="{DD1924E9-8A45-4357-B32E-DE2779E21602}" presName="LevelTwoTextNode" presStyleLbl="node4" presStyleIdx="0" presStyleCnt="8">
        <dgm:presLayoutVars>
          <dgm:chPref val="3"/>
        </dgm:presLayoutVars>
      </dgm:prSet>
      <dgm:spPr/>
    </dgm:pt>
    <dgm:pt modelId="{71C970B4-C784-4375-8689-DCAF9ACD05E4}" type="pres">
      <dgm:prSet presAssocID="{DD1924E9-8A45-4357-B32E-DE2779E21602}" presName="level3hierChild" presStyleCnt="0"/>
      <dgm:spPr/>
    </dgm:pt>
    <dgm:pt modelId="{E1F2619D-B7C0-4B9C-BFB2-691C78B3ACD2}" type="pres">
      <dgm:prSet presAssocID="{2C17533D-53C1-47AC-89CA-03E167A5C9FD}" presName="conn2-1" presStyleLbl="parChTrans1D3" presStyleIdx="1" presStyleCnt="4"/>
      <dgm:spPr/>
    </dgm:pt>
    <dgm:pt modelId="{25C5630B-27D9-4200-979B-F728FB61F34B}" type="pres">
      <dgm:prSet presAssocID="{2C17533D-53C1-47AC-89CA-03E167A5C9FD}" presName="connTx" presStyleLbl="parChTrans1D3" presStyleIdx="1" presStyleCnt="4"/>
      <dgm:spPr/>
    </dgm:pt>
    <dgm:pt modelId="{13F86E3A-1323-4337-949D-208C39C3794C}" type="pres">
      <dgm:prSet presAssocID="{ED02A88E-4553-4D4E-BFB9-3BB5C7F5A9BD}" presName="root2" presStyleCnt="0"/>
      <dgm:spPr/>
    </dgm:pt>
    <dgm:pt modelId="{A9F3DD81-9E85-40CD-9C2E-9246ED82A4FC}" type="pres">
      <dgm:prSet presAssocID="{ED02A88E-4553-4D4E-BFB9-3BB5C7F5A9BD}" presName="LevelTwoTextNode" presStyleLbl="node3" presStyleIdx="1" presStyleCnt="4">
        <dgm:presLayoutVars>
          <dgm:chPref val="3"/>
        </dgm:presLayoutVars>
      </dgm:prSet>
      <dgm:spPr/>
    </dgm:pt>
    <dgm:pt modelId="{15670589-92CA-41CC-921C-2E44C116B69A}" type="pres">
      <dgm:prSet presAssocID="{ED02A88E-4553-4D4E-BFB9-3BB5C7F5A9BD}" presName="level3hierChild" presStyleCnt="0"/>
      <dgm:spPr/>
    </dgm:pt>
    <dgm:pt modelId="{C36459A4-2D96-4703-A054-7FED725E7D00}" type="pres">
      <dgm:prSet presAssocID="{BC06CFD8-BA1D-4FBA-8080-7F11CA38E21B}" presName="conn2-1" presStyleLbl="parChTrans1D4" presStyleIdx="1" presStyleCnt="8"/>
      <dgm:spPr/>
    </dgm:pt>
    <dgm:pt modelId="{81D30379-DD1C-4F3F-ACF7-844623497EA5}" type="pres">
      <dgm:prSet presAssocID="{BC06CFD8-BA1D-4FBA-8080-7F11CA38E21B}" presName="connTx" presStyleLbl="parChTrans1D4" presStyleIdx="1" presStyleCnt="8"/>
      <dgm:spPr/>
    </dgm:pt>
    <dgm:pt modelId="{E2BAB6AD-80A8-4F6E-93D1-45048A400A14}" type="pres">
      <dgm:prSet presAssocID="{1B500FF6-E1D0-46D8-A530-58D112A0A4D1}" presName="root2" presStyleCnt="0"/>
      <dgm:spPr/>
    </dgm:pt>
    <dgm:pt modelId="{C0D7B872-3542-4A84-8042-DC69E0D89FF2}" type="pres">
      <dgm:prSet presAssocID="{1B500FF6-E1D0-46D8-A530-58D112A0A4D1}" presName="LevelTwoTextNode" presStyleLbl="node4" presStyleIdx="1" presStyleCnt="8">
        <dgm:presLayoutVars>
          <dgm:chPref val="3"/>
        </dgm:presLayoutVars>
      </dgm:prSet>
      <dgm:spPr/>
    </dgm:pt>
    <dgm:pt modelId="{6CCC7486-5B93-4914-9D33-96833842CDCF}" type="pres">
      <dgm:prSet presAssocID="{1B500FF6-E1D0-46D8-A530-58D112A0A4D1}" presName="level3hierChild" presStyleCnt="0"/>
      <dgm:spPr/>
    </dgm:pt>
    <dgm:pt modelId="{8955ABB1-80ED-41E0-AD52-3A343D18C036}" type="pres">
      <dgm:prSet presAssocID="{971F38A9-2FC6-4F2F-8AC5-6A05EF88A2A9}" presName="conn2-1" presStyleLbl="parChTrans1D4" presStyleIdx="2" presStyleCnt="8"/>
      <dgm:spPr/>
    </dgm:pt>
    <dgm:pt modelId="{DDD653C6-B93E-448D-9D8C-240640F78B53}" type="pres">
      <dgm:prSet presAssocID="{971F38A9-2FC6-4F2F-8AC5-6A05EF88A2A9}" presName="connTx" presStyleLbl="parChTrans1D4" presStyleIdx="2" presStyleCnt="8"/>
      <dgm:spPr/>
    </dgm:pt>
    <dgm:pt modelId="{C6357D23-CE11-4AD2-89BD-3FE19241322F}" type="pres">
      <dgm:prSet presAssocID="{54E67AA3-0A29-4C4C-9266-C80509E9D1E8}" presName="root2" presStyleCnt="0"/>
      <dgm:spPr/>
    </dgm:pt>
    <dgm:pt modelId="{21A5E9AF-C4EB-4ABC-BDF0-CC986EFD28AA}" type="pres">
      <dgm:prSet presAssocID="{54E67AA3-0A29-4C4C-9266-C80509E9D1E8}" presName="LevelTwoTextNode" presStyleLbl="node4" presStyleIdx="2" presStyleCnt="8">
        <dgm:presLayoutVars>
          <dgm:chPref val="3"/>
        </dgm:presLayoutVars>
      </dgm:prSet>
      <dgm:spPr/>
    </dgm:pt>
    <dgm:pt modelId="{D9795990-8FA6-46E8-8D21-3F3914A7ADC8}" type="pres">
      <dgm:prSet presAssocID="{54E67AA3-0A29-4C4C-9266-C80509E9D1E8}" presName="level3hierChild" presStyleCnt="0"/>
      <dgm:spPr/>
    </dgm:pt>
    <dgm:pt modelId="{B1DBE9EA-EC40-43CB-BF23-A2490616B592}" type="pres">
      <dgm:prSet presAssocID="{36EF2E96-4921-4BFA-80E0-3C523186906C}" presName="conn2-1" presStyleLbl="parChTrans1D4" presStyleIdx="3" presStyleCnt="8"/>
      <dgm:spPr/>
    </dgm:pt>
    <dgm:pt modelId="{6616C535-BD05-4620-950C-F80080A6B718}" type="pres">
      <dgm:prSet presAssocID="{36EF2E96-4921-4BFA-80E0-3C523186906C}" presName="connTx" presStyleLbl="parChTrans1D4" presStyleIdx="3" presStyleCnt="8"/>
      <dgm:spPr/>
    </dgm:pt>
    <dgm:pt modelId="{C612F9F4-E967-4A35-BCD7-509473F27CF0}" type="pres">
      <dgm:prSet presAssocID="{72CF3F64-4B47-40DD-A8A3-E80FE0D41844}" presName="root2" presStyleCnt="0"/>
      <dgm:spPr/>
    </dgm:pt>
    <dgm:pt modelId="{8725A1A4-90A7-4E21-A10A-6BDB397AA47E}" type="pres">
      <dgm:prSet presAssocID="{72CF3F64-4B47-40DD-A8A3-E80FE0D41844}" presName="LevelTwoTextNode" presStyleLbl="node4" presStyleIdx="3" presStyleCnt="8">
        <dgm:presLayoutVars>
          <dgm:chPref val="3"/>
        </dgm:presLayoutVars>
      </dgm:prSet>
      <dgm:spPr/>
    </dgm:pt>
    <dgm:pt modelId="{6D00EB3C-E440-472E-B7ED-1A8CA2AC74AD}" type="pres">
      <dgm:prSet presAssocID="{72CF3F64-4B47-40DD-A8A3-E80FE0D41844}" presName="level3hierChild" presStyleCnt="0"/>
      <dgm:spPr/>
    </dgm:pt>
    <dgm:pt modelId="{F74CEAC4-8A0D-4D34-AFF8-87B058BE7C90}" type="pres">
      <dgm:prSet presAssocID="{9E2D839F-CA61-4E16-8CEE-06C2DA6F5A51}" presName="conn2-1" presStyleLbl="parChTrans1D4" presStyleIdx="4" presStyleCnt="8"/>
      <dgm:spPr/>
    </dgm:pt>
    <dgm:pt modelId="{DEC633AE-1690-48D5-B902-DD8DAD7ED92A}" type="pres">
      <dgm:prSet presAssocID="{9E2D839F-CA61-4E16-8CEE-06C2DA6F5A51}" presName="connTx" presStyleLbl="parChTrans1D4" presStyleIdx="4" presStyleCnt="8"/>
      <dgm:spPr/>
    </dgm:pt>
    <dgm:pt modelId="{DB15D96F-30B4-408E-94C2-B673BDCAFEDF}" type="pres">
      <dgm:prSet presAssocID="{6034DB9B-F3CE-4627-84BB-725C0E77FF1A}" presName="root2" presStyleCnt="0"/>
      <dgm:spPr/>
    </dgm:pt>
    <dgm:pt modelId="{3900D3E4-BD88-4087-B43A-3BA68B9768DD}" type="pres">
      <dgm:prSet presAssocID="{6034DB9B-F3CE-4627-84BB-725C0E77FF1A}" presName="LevelTwoTextNode" presStyleLbl="node4" presStyleIdx="4" presStyleCnt="8">
        <dgm:presLayoutVars>
          <dgm:chPref val="3"/>
        </dgm:presLayoutVars>
      </dgm:prSet>
      <dgm:spPr/>
    </dgm:pt>
    <dgm:pt modelId="{90BF77A1-C1B8-4B81-9DB0-427F8E6DF158}" type="pres">
      <dgm:prSet presAssocID="{6034DB9B-F3CE-4627-84BB-725C0E77FF1A}" presName="level3hierChild" presStyleCnt="0"/>
      <dgm:spPr/>
    </dgm:pt>
    <dgm:pt modelId="{D3F19625-9012-4FB2-BB96-39CC483983DB}" type="pres">
      <dgm:prSet presAssocID="{D065DEBE-A050-4169-9C8E-2F0F6535A13C}" presName="conn2-1" presStyleLbl="parChTrans1D4" presStyleIdx="5" presStyleCnt="8"/>
      <dgm:spPr/>
    </dgm:pt>
    <dgm:pt modelId="{C01E7F11-D3D2-4EB9-AAA7-90FF8D04AE63}" type="pres">
      <dgm:prSet presAssocID="{D065DEBE-A050-4169-9C8E-2F0F6535A13C}" presName="connTx" presStyleLbl="parChTrans1D4" presStyleIdx="5" presStyleCnt="8"/>
      <dgm:spPr/>
    </dgm:pt>
    <dgm:pt modelId="{299E3D1E-7BC5-4ACE-B563-F4E55B902AFB}" type="pres">
      <dgm:prSet presAssocID="{69749EC5-B3A1-4B10-9FA6-7C2158CC09F3}" presName="root2" presStyleCnt="0"/>
      <dgm:spPr/>
    </dgm:pt>
    <dgm:pt modelId="{4BB47225-94C8-4BF3-8EDC-E1DDB9D403D0}" type="pres">
      <dgm:prSet presAssocID="{69749EC5-B3A1-4B10-9FA6-7C2158CC09F3}" presName="LevelTwoTextNode" presStyleLbl="node4" presStyleIdx="5" presStyleCnt="8">
        <dgm:presLayoutVars>
          <dgm:chPref val="3"/>
        </dgm:presLayoutVars>
      </dgm:prSet>
      <dgm:spPr/>
    </dgm:pt>
    <dgm:pt modelId="{A7288371-E608-4C36-9AA5-F35475DF9FA4}" type="pres">
      <dgm:prSet presAssocID="{69749EC5-B3A1-4B10-9FA6-7C2158CC09F3}" presName="level3hierChild" presStyleCnt="0"/>
      <dgm:spPr/>
    </dgm:pt>
    <dgm:pt modelId="{928754CB-36EA-4DE6-9438-51A523C4144A}" type="pres">
      <dgm:prSet presAssocID="{790E2E00-2FD4-4954-B7A3-F604A90F5694}" presName="conn2-1" presStyleLbl="parChTrans1D4" presStyleIdx="6" presStyleCnt="8"/>
      <dgm:spPr/>
    </dgm:pt>
    <dgm:pt modelId="{C88EC77F-DC41-407A-B1D4-D533B85165A8}" type="pres">
      <dgm:prSet presAssocID="{790E2E00-2FD4-4954-B7A3-F604A90F5694}" presName="connTx" presStyleLbl="parChTrans1D4" presStyleIdx="6" presStyleCnt="8"/>
      <dgm:spPr/>
    </dgm:pt>
    <dgm:pt modelId="{1B7712D8-90DE-42A1-88D9-2AE407DA67D2}" type="pres">
      <dgm:prSet presAssocID="{1F9491F3-14F9-4BF8-882A-566184E7FB7F}" presName="root2" presStyleCnt="0"/>
      <dgm:spPr/>
    </dgm:pt>
    <dgm:pt modelId="{FC61A839-831A-4B3D-B686-8B7791F5DF34}" type="pres">
      <dgm:prSet presAssocID="{1F9491F3-14F9-4BF8-882A-566184E7FB7F}" presName="LevelTwoTextNode" presStyleLbl="node4" presStyleIdx="6" presStyleCnt="8">
        <dgm:presLayoutVars>
          <dgm:chPref val="3"/>
        </dgm:presLayoutVars>
      </dgm:prSet>
      <dgm:spPr/>
    </dgm:pt>
    <dgm:pt modelId="{86514FE4-6F67-43F5-B314-23D6F83C0AC1}" type="pres">
      <dgm:prSet presAssocID="{1F9491F3-14F9-4BF8-882A-566184E7FB7F}" presName="level3hierChild" presStyleCnt="0"/>
      <dgm:spPr/>
    </dgm:pt>
    <dgm:pt modelId="{9868B745-DA52-437D-A3E2-BD5B1C2DD7C0}" type="pres">
      <dgm:prSet presAssocID="{85078945-E65F-4EDD-BA49-3632CF615104}" presName="conn2-1" presStyleLbl="parChTrans1D3" presStyleIdx="2" presStyleCnt="4"/>
      <dgm:spPr/>
    </dgm:pt>
    <dgm:pt modelId="{74A4E790-0BB2-4FAE-8F0B-299CBFDC8FC7}" type="pres">
      <dgm:prSet presAssocID="{85078945-E65F-4EDD-BA49-3632CF615104}" presName="connTx" presStyleLbl="parChTrans1D3" presStyleIdx="2" presStyleCnt="4"/>
      <dgm:spPr/>
    </dgm:pt>
    <dgm:pt modelId="{E0C04FF6-E40B-4F6B-9F20-5B76D2E8891B}" type="pres">
      <dgm:prSet presAssocID="{CC48DCF3-3BD7-46A9-A8C4-D4BF7FDB3154}" presName="root2" presStyleCnt="0"/>
      <dgm:spPr/>
    </dgm:pt>
    <dgm:pt modelId="{9A132CA6-7C46-4849-A313-754A3F80471C}" type="pres">
      <dgm:prSet presAssocID="{CC48DCF3-3BD7-46A9-A8C4-D4BF7FDB3154}" presName="LevelTwoTextNode" presStyleLbl="node3" presStyleIdx="2" presStyleCnt="4">
        <dgm:presLayoutVars>
          <dgm:chPref val="3"/>
        </dgm:presLayoutVars>
      </dgm:prSet>
      <dgm:spPr/>
    </dgm:pt>
    <dgm:pt modelId="{23A04829-BAE9-4620-BFB3-1E7487C4B4C0}" type="pres">
      <dgm:prSet presAssocID="{CC48DCF3-3BD7-46A9-A8C4-D4BF7FDB3154}" presName="level3hierChild" presStyleCnt="0"/>
      <dgm:spPr/>
    </dgm:pt>
    <dgm:pt modelId="{58C118FD-208A-47CE-AB4A-84A629D82837}" type="pres">
      <dgm:prSet presAssocID="{AD0773FC-052A-4D24-8849-D596B11D85B4}" presName="conn2-1" presStyleLbl="parChTrans1D4" presStyleIdx="7" presStyleCnt="8"/>
      <dgm:spPr/>
    </dgm:pt>
    <dgm:pt modelId="{265D56EE-E044-4339-A01F-5A0A5016E17E}" type="pres">
      <dgm:prSet presAssocID="{AD0773FC-052A-4D24-8849-D596B11D85B4}" presName="connTx" presStyleLbl="parChTrans1D4" presStyleIdx="7" presStyleCnt="8"/>
      <dgm:spPr/>
    </dgm:pt>
    <dgm:pt modelId="{A4062B5E-5447-481E-9C2A-821ABAF05B21}" type="pres">
      <dgm:prSet presAssocID="{1C02F330-BA3E-426E-B46A-C779BB7174A7}" presName="root2" presStyleCnt="0"/>
      <dgm:spPr/>
    </dgm:pt>
    <dgm:pt modelId="{C6087C19-6C62-471F-A3DC-F3BA082C0A90}" type="pres">
      <dgm:prSet presAssocID="{1C02F330-BA3E-426E-B46A-C779BB7174A7}" presName="LevelTwoTextNode" presStyleLbl="node4" presStyleIdx="7" presStyleCnt="8">
        <dgm:presLayoutVars>
          <dgm:chPref val="3"/>
        </dgm:presLayoutVars>
      </dgm:prSet>
      <dgm:spPr/>
    </dgm:pt>
    <dgm:pt modelId="{469B2E6D-31D1-4A58-AD94-C31A26AA27DE}" type="pres">
      <dgm:prSet presAssocID="{1C02F330-BA3E-426E-B46A-C779BB7174A7}" presName="level3hierChild" presStyleCnt="0"/>
      <dgm:spPr/>
    </dgm:pt>
    <dgm:pt modelId="{BFB8FAE0-04D3-407A-80EA-E4DDD47BE433}" type="pres">
      <dgm:prSet presAssocID="{BE2857CF-A3ED-4A49-8D44-591AF887ED18}" presName="conn2-1" presStyleLbl="parChTrans1D2" presStyleIdx="2" presStyleCnt="3"/>
      <dgm:spPr/>
    </dgm:pt>
    <dgm:pt modelId="{8FF54626-E1EF-4707-8CFE-50ACFE162935}" type="pres">
      <dgm:prSet presAssocID="{BE2857CF-A3ED-4A49-8D44-591AF887ED18}" presName="connTx" presStyleLbl="parChTrans1D2" presStyleIdx="2" presStyleCnt="3"/>
      <dgm:spPr/>
    </dgm:pt>
    <dgm:pt modelId="{F9F99412-3309-43F2-8859-04EF4DE34C17}" type="pres">
      <dgm:prSet presAssocID="{33524E04-D018-4606-AF0D-EF3A1C409E00}" presName="root2" presStyleCnt="0"/>
      <dgm:spPr/>
    </dgm:pt>
    <dgm:pt modelId="{B3238CF4-F65E-467F-9B2D-90961F4C2277}" type="pres">
      <dgm:prSet presAssocID="{33524E04-D018-4606-AF0D-EF3A1C409E00}" presName="LevelTwoTextNode" presStyleLbl="node2" presStyleIdx="2" presStyleCnt="3">
        <dgm:presLayoutVars>
          <dgm:chPref val="3"/>
        </dgm:presLayoutVars>
      </dgm:prSet>
      <dgm:spPr/>
    </dgm:pt>
    <dgm:pt modelId="{CC2A42BE-91D1-4A50-BC77-F398A77A5638}" type="pres">
      <dgm:prSet presAssocID="{33524E04-D018-4606-AF0D-EF3A1C409E00}" presName="level3hierChild" presStyleCnt="0"/>
      <dgm:spPr/>
    </dgm:pt>
    <dgm:pt modelId="{2041F082-AA13-4167-8BD3-5D1010605964}" type="pres">
      <dgm:prSet presAssocID="{3BEB2964-7937-4A08-8490-BAF053877353}" presName="conn2-1" presStyleLbl="parChTrans1D3" presStyleIdx="3" presStyleCnt="4"/>
      <dgm:spPr/>
    </dgm:pt>
    <dgm:pt modelId="{BF2286ED-0B66-4B10-9DC3-91EB17240919}" type="pres">
      <dgm:prSet presAssocID="{3BEB2964-7937-4A08-8490-BAF053877353}" presName="connTx" presStyleLbl="parChTrans1D3" presStyleIdx="3" presStyleCnt="4"/>
      <dgm:spPr/>
    </dgm:pt>
    <dgm:pt modelId="{C4E5C031-C558-472D-BA06-B4B10B2F83B9}" type="pres">
      <dgm:prSet presAssocID="{E796AB13-64D8-4AC6-997B-E871D5290205}" presName="root2" presStyleCnt="0"/>
      <dgm:spPr/>
    </dgm:pt>
    <dgm:pt modelId="{AF01069E-6693-4401-90E2-E9EFD203E13C}" type="pres">
      <dgm:prSet presAssocID="{E796AB13-64D8-4AC6-997B-E871D5290205}" presName="LevelTwoTextNode" presStyleLbl="node3" presStyleIdx="3" presStyleCnt="4">
        <dgm:presLayoutVars>
          <dgm:chPref val="3"/>
        </dgm:presLayoutVars>
      </dgm:prSet>
      <dgm:spPr/>
    </dgm:pt>
    <dgm:pt modelId="{F6B804AB-5ED3-423C-86AC-6BE41FE6A4E7}" type="pres">
      <dgm:prSet presAssocID="{E796AB13-64D8-4AC6-997B-E871D5290205}" presName="level3hierChild" presStyleCnt="0"/>
      <dgm:spPr/>
    </dgm:pt>
  </dgm:ptLst>
  <dgm:cxnLst>
    <dgm:cxn modelId="{1F7BC605-8C32-4ED4-93B3-D2EBA8B796FD}" type="presOf" srcId="{9E2D839F-CA61-4E16-8CEE-06C2DA6F5A51}" destId="{F74CEAC4-8A0D-4D34-AFF8-87B058BE7C90}" srcOrd="0" destOrd="0" presId="urn:microsoft.com/office/officeart/2008/layout/HorizontalMultiLevelHierarchy"/>
    <dgm:cxn modelId="{EBDA9708-4CB5-46FE-B6E4-F2EDC2C38A0E}" type="presOf" srcId="{72CF3F64-4B47-40DD-A8A3-E80FE0D41844}" destId="{8725A1A4-90A7-4E21-A10A-6BDB397AA47E}" srcOrd="0" destOrd="0" presId="urn:microsoft.com/office/officeart/2008/layout/HorizontalMultiLevelHierarchy"/>
    <dgm:cxn modelId="{E9E82A17-64D3-4422-8D44-DDB505636F9E}" srcId="{3AED3E56-395B-460F-8225-FAFD9FD9F69F}" destId="{CC48DCF3-3BD7-46A9-A8C4-D4BF7FDB3154}" srcOrd="2" destOrd="0" parTransId="{85078945-E65F-4EDD-BA49-3632CF615104}" sibTransId="{C18BA916-1A2B-4C09-B91A-079CA248B7D1}"/>
    <dgm:cxn modelId="{1245561A-2D96-49E0-8F96-028AA164DE7D}" type="presOf" srcId="{3AED3E56-395B-460F-8225-FAFD9FD9F69F}" destId="{7E0FCA2A-4170-4CB9-8F4A-F865F1E9C953}" srcOrd="0" destOrd="0" presId="urn:microsoft.com/office/officeart/2008/layout/HorizontalMultiLevelHierarchy"/>
    <dgm:cxn modelId="{F092FF1A-9C57-4B68-A029-7E83BC226C4F}" srcId="{CC48DCF3-3BD7-46A9-A8C4-D4BF7FDB3154}" destId="{1C02F330-BA3E-426E-B46A-C779BB7174A7}" srcOrd="0" destOrd="0" parTransId="{AD0773FC-052A-4D24-8849-D596B11D85B4}" sibTransId="{434D349F-D160-483A-B5AB-6097E192A71F}"/>
    <dgm:cxn modelId="{DE43341B-95D1-4A9E-B877-65A6FEDE1B3D}" type="presOf" srcId="{AD0773FC-052A-4D24-8849-D596B11D85B4}" destId="{58C118FD-208A-47CE-AB4A-84A629D82837}" srcOrd="0" destOrd="0" presId="urn:microsoft.com/office/officeart/2008/layout/HorizontalMultiLevelHierarchy"/>
    <dgm:cxn modelId="{5146541E-01B4-4ED5-B420-1CE58C134509}" type="presOf" srcId="{D065DEBE-A050-4169-9C8E-2F0F6535A13C}" destId="{D3F19625-9012-4FB2-BB96-39CC483983DB}" srcOrd="0" destOrd="0" presId="urn:microsoft.com/office/officeart/2008/layout/HorizontalMultiLevelHierarchy"/>
    <dgm:cxn modelId="{04B6BC22-F75D-4959-9D53-D7E88DD4ECDD}" srcId="{54E67AA3-0A29-4C4C-9266-C80509E9D1E8}" destId="{72CF3F64-4B47-40DD-A8A3-E80FE0D41844}" srcOrd="0" destOrd="0" parTransId="{36EF2E96-4921-4BFA-80E0-3C523186906C}" sibTransId="{C8144888-F6E7-4AC0-AC14-947DE8D62A35}"/>
    <dgm:cxn modelId="{1527ED24-4766-469D-9B71-B1D900E595AA}" type="presOf" srcId="{ED02A88E-4553-4D4E-BFB9-3BB5C7F5A9BD}" destId="{A9F3DD81-9E85-40CD-9C2E-9246ED82A4FC}" srcOrd="0" destOrd="0" presId="urn:microsoft.com/office/officeart/2008/layout/HorizontalMultiLevelHierarchy"/>
    <dgm:cxn modelId="{EF0B7925-33C3-4206-AD86-666B2C1BE608}" srcId="{33524E04-D018-4606-AF0D-EF3A1C409E00}" destId="{E796AB13-64D8-4AC6-997B-E871D5290205}" srcOrd="0" destOrd="0" parTransId="{3BEB2964-7937-4A08-8490-BAF053877353}" sibTransId="{62066130-2F2A-4690-B408-80870EB27260}"/>
    <dgm:cxn modelId="{3C2F1B2C-07E6-4B4F-ABBC-FB3946D658CA}" type="presOf" srcId="{1B500FF6-E1D0-46D8-A530-58D112A0A4D1}" destId="{C0D7B872-3542-4A84-8042-DC69E0D89FF2}" srcOrd="0" destOrd="0" presId="urn:microsoft.com/office/officeart/2008/layout/HorizontalMultiLevelHierarchy"/>
    <dgm:cxn modelId="{73BAFC2D-E1B2-408D-B358-A8B97236D852}" type="presOf" srcId="{E796AB13-64D8-4AC6-997B-E871D5290205}" destId="{AF01069E-6693-4401-90E2-E9EFD203E13C}" srcOrd="0" destOrd="0" presId="urn:microsoft.com/office/officeart/2008/layout/HorizontalMultiLevelHierarchy"/>
    <dgm:cxn modelId="{0D4B9C31-427E-4E9F-85B2-961ED6843B0D}" srcId="{3AED3E56-395B-460F-8225-FAFD9FD9F69F}" destId="{ED02A88E-4553-4D4E-BFB9-3BB5C7F5A9BD}" srcOrd="1" destOrd="0" parTransId="{2C17533D-53C1-47AC-89CA-03E167A5C9FD}" sibTransId="{B03B329C-05EA-435B-A243-359C6C1BA944}"/>
    <dgm:cxn modelId="{ADE0FE3A-F0A7-4639-8031-8395003C2F28}" srcId="{3AED3E56-395B-460F-8225-FAFD9FD9F69F}" destId="{CD78A978-9A26-4F9A-B18B-79F9E3625B2B}" srcOrd="0" destOrd="0" parTransId="{9186E239-6D96-4768-9BB1-09EC63491E5E}" sibTransId="{36578E0B-C1E1-4197-BCEA-82BAFAFE856D}"/>
    <dgm:cxn modelId="{792B133C-4D86-491C-BA1D-79377A816FC2}" type="presOf" srcId="{AD0773FC-052A-4D24-8849-D596B11D85B4}" destId="{265D56EE-E044-4339-A01F-5A0A5016E17E}" srcOrd="1" destOrd="0" presId="urn:microsoft.com/office/officeart/2008/layout/HorizontalMultiLevelHierarchy"/>
    <dgm:cxn modelId="{BFA6B03E-CFB8-455E-A32F-FD15FAA4249E}" type="presOf" srcId="{5A717646-253F-43A5-8431-8675EF24C481}" destId="{F8B61474-FCEC-4573-B1D8-93F1DA98821E}" srcOrd="0" destOrd="0" presId="urn:microsoft.com/office/officeart/2008/layout/HorizontalMultiLevelHierarchy"/>
    <dgm:cxn modelId="{E5F6D83E-6738-48C8-AE34-2AF8AF2942C2}" srcId="{ED02A88E-4553-4D4E-BFB9-3BB5C7F5A9BD}" destId="{54E67AA3-0A29-4C4C-9266-C80509E9D1E8}" srcOrd="1" destOrd="0" parTransId="{971F38A9-2FC6-4F2F-8AC5-6A05EF88A2A9}" sibTransId="{51061B67-887B-41F7-9334-3A5A2DED1726}"/>
    <dgm:cxn modelId="{4C52373F-BB70-4EF0-8478-E6C8A9204058}" type="presOf" srcId="{2C17533D-53C1-47AC-89CA-03E167A5C9FD}" destId="{25C5630B-27D9-4200-979B-F728FB61F34B}" srcOrd="1" destOrd="0" presId="urn:microsoft.com/office/officeart/2008/layout/HorizontalMultiLevelHierarchy"/>
    <dgm:cxn modelId="{9F925142-6A6E-45A1-83F7-930062FEA531}" type="presOf" srcId="{AD06E126-D32C-482F-81EE-0E276BBFEC38}" destId="{CD63B500-C794-45C1-A77B-9DA4B560338C}" srcOrd="1" destOrd="0" presId="urn:microsoft.com/office/officeart/2008/layout/HorizontalMultiLevelHierarchy"/>
    <dgm:cxn modelId="{D7E03943-F43C-4502-843E-9504CE67C338}" srcId="{ED02A88E-4553-4D4E-BFB9-3BB5C7F5A9BD}" destId="{1B500FF6-E1D0-46D8-A530-58D112A0A4D1}" srcOrd="0" destOrd="0" parTransId="{BC06CFD8-BA1D-4FBA-8080-7F11CA38E21B}" sibTransId="{ADBCF1E0-358E-44F1-A747-7E96690A3944}"/>
    <dgm:cxn modelId="{FD78BD66-CD3F-48E3-8FBC-76A3CF8AE1B9}" srcId="{ED02A88E-4553-4D4E-BFB9-3BB5C7F5A9BD}" destId="{1F9491F3-14F9-4BF8-882A-566184E7FB7F}" srcOrd="2" destOrd="0" parTransId="{790E2E00-2FD4-4954-B7A3-F604A90F5694}" sibTransId="{2E6B66AB-F814-4416-A795-52C89BC85ACB}"/>
    <dgm:cxn modelId="{7DB02667-B983-43F6-9565-8140B1BF079D}" type="presOf" srcId="{36EF2E96-4921-4BFA-80E0-3C523186906C}" destId="{6616C535-BD05-4620-950C-F80080A6B718}" srcOrd="1" destOrd="0" presId="urn:microsoft.com/office/officeart/2008/layout/HorizontalMultiLevelHierarchy"/>
    <dgm:cxn modelId="{6A72B667-49EF-466E-BBAB-2574CD26C1A8}" type="presOf" srcId="{790E2E00-2FD4-4954-B7A3-F604A90F5694}" destId="{C88EC77F-DC41-407A-B1D4-D533B85165A8}" srcOrd="1" destOrd="0" presId="urn:microsoft.com/office/officeart/2008/layout/HorizontalMultiLevelHierarchy"/>
    <dgm:cxn modelId="{F4DC9250-DCB0-48D2-AF23-90A096F349EC}" type="presOf" srcId="{790E2E00-2FD4-4954-B7A3-F604A90F5694}" destId="{928754CB-36EA-4DE6-9438-51A523C4144A}" srcOrd="0" destOrd="0" presId="urn:microsoft.com/office/officeart/2008/layout/HorizontalMultiLevelHierarchy"/>
    <dgm:cxn modelId="{41E9D971-C6C2-4F0D-B40C-3D3795D7E675}" type="presOf" srcId="{BC06CFD8-BA1D-4FBA-8080-7F11CA38E21B}" destId="{81D30379-DD1C-4F3F-ACF7-844623497EA5}" srcOrd="1" destOrd="0" presId="urn:microsoft.com/office/officeart/2008/layout/HorizontalMultiLevelHierarchy"/>
    <dgm:cxn modelId="{09919B53-F569-44A5-BEFA-589A4CDD61F3}" type="presOf" srcId="{D065DEBE-A050-4169-9C8E-2F0F6535A13C}" destId="{C01E7F11-D3D2-4EB9-AAA7-90FF8D04AE63}" srcOrd="1" destOrd="0" presId="urn:microsoft.com/office/officeart/2008/layout/HorizontalMultiLevelHierarchy"/>
    <dgm:cxn modelId="{44F9F374-2FF3-4074-ADA2-CDA0163FFED9}" srcId="{23D4B091-3F9A-41D1-A657-8A8911B98157}" destId="{3AED3E56-395B-460F-8225-FAFD9FD9F69F}" srcOrd="1" destOrd="0" parTransId="{5A717646-253F-43A5-8431-8675EF24C481}" sibTransId="{E1F93C82-CB25-4871-91E5-998E5322AF20}"/>
    <dgm:cxn modelId="{21F9FC74-36DD-4D8C-9B1A-30497F92F8B8}" type="presOf" srcId="{2C17533D-53C1-47AC-89CA-03E167A5C9FD}" destId="{E1F2619D-B7C0-4B9C-BFB2-691C78B3ACD2}" srcOrd="0" destOrd="0" presId="urn:microsoft.com/office/officeart/2008/layout/HorizontalMultiLevelHierarchy"/>
    <dgm:cxn modelId="{EBD33675-2C1F-4133-ACF5-DECC93B8F4FA}" srcId="{23D4B091-3F9A-41D1-A657-8A8911B98157}" destId="{080FFD6D-D539-4933-88D1-383F6E2894EE}" srcOrd="0" destOrd="0" parTransId="{37A639B6-91B1-40FD-9946-B3D75A9517D4}" sibTransId="{990ED33F-A8F6-4FEC-9F5E-A99947A67988}"/>
    <dgm:cxn modelId="{DA294D77-A6B0-4BEE-A65D-045057B8B6F7}" type="presOf" srcId="{37A639B6-91B1-40FD-9946-B3D75A9517D4}" destId="{3F41B26F-F272-4152-97EF-3DCBDE37B967}" srcOrd="0" destOrd="0" presId="urn:microsoft.com/office/officeart/2008/layout/HorizontalMultiLevelHierarchy"/>
    <dgm:cxn modelId="{3C02F577-B643-4465-8949-EBC000541422}" type="presOf" srcId="{1F9491F3-14F9-4BF8-882A-566184E7FB7F}" destId="{FC61A839-831A-4B3D-B686-8B7791F5DF34}" srcOrd="0" destOrd="0" presId="urn:microsoft.com/office/officeart/2008/layout/HorizontalMultiLevelHierarchy"/>
    <dgm:cxn modelId="{18478B7B-BC46-421E-92F8-0A4FA94DA56F}" type="presOf" srcId="{6034DB9B-F3CE-4627-84BB-725C0E77FF1A}" destId="{3900D3E4-BD88-4087-B43A-3BA68B9768DD}" srcOrd="0" destOrd="0" presId="urn:microsoft.com/office/officeart/2008/layout/HorizontalMultiLevelHierarchy"/>
    <dgm:cxn modelId="{4099E97B-CEC3-4F62-A546-0F1529869C08}" type="presOf" srcId="{9E2D839F-CA61-4E16-8CEE-06C2DA6F5A51}" destId="{DEC633AE-1690-48D5-B902-DD8DAD7ED92A}" srcOrd="1" destOrd="0" presId="urn:microsoft.com/office/officeart/2008/layout/HorizontalMultiLevelHierarchy"/>
    <dgm:cxn modelId="{BE77257D-7585-4F2E-8E69-97B2609EDF10}" type="presOf" srcId="{5A717646-253F-43A5-8431-8675EF24C481}" destId="{6B4D0D5D-AB9A-4FB8-AD52-3104BF740D1A}" srcOrd="1" destOrd="0" presId="urn:microsoft.com/office/officeart/2008/layout/HorizontalMultiLevelHierarchy"/>
    <dgm:cxn modelId="{E799457E-D8C1-4D85-9530-70C557AEC45C}" type="presOf" srcId="{166BBAE1-5F7D-4D6C-9F0C-140A64E4A23C}" destId="{451F63A4-105C-417E-B588-A4403EC1FACF}" srcOrd="0" destOrd="0" presId="urn:microsoft.com/office/officeart/2008/layout/HorizontalMultiLevelHierarchy"/>
    <dgm:cxn modelId="{7EE97983-D742-47D0-917D-6A324A73E68B}" srcId="{166BBAE1-5F7D-4D6C-9F0C-140A64E4A23C}" destId="{23D4B091-3F9A-41D1-A657-8A8911B98157}" srcOrd="0" destOrd="0" parTransId="{55F19A96-EE0F-4731-845A-146AADA58947}" sibTransId="{C83D6F50-1CCD-4174-9F7D-78A51D52B62F}"/>
    <dgm:cxn modelId="{64B1EC8A-6B8E-4945-BB01-2E1FFDD2632D}" type="presOf" srcId="{33524E04-D018-4606-AF0D-EF3A1C409E00}" destId="{B3238CF4-F65E-467F-9B2D-90961F4C2277}" srcOrd="0" destOrd="0" presId="urn:microsoft.com/office/officeart/2008/layout/HorizontalMultiLevelHierarchy"/>
    <dgm:cxn modelId="{BBE0608D-6039-4471-83BD-78A9DC2CAB79}" srcId="{CD78A978-9A26-4F9A-B18B-79F9E3625B2B}" destId="{DD1924E9-8A45-4357-B32E-DE2779E21602}" srcOrd="0" destOrd="0" parTransId="{AD06E126-D32C-482F-81EE-0E276BBFEC38}" sibTransId="{B86C7C64-7E46-488E-BAFC-FC21E70399C3}"/>
    <dgm:cxn modelId="{8ED5029C-1C81-4A0B-B06A-F57B303D1C1B}" type="presOf" srcId="{36EF2E96-4921-4BFA-80E0-3C523186906C}" destId="{B1DBE9EA-EC40-43CB-BF23-A2490616B592}" srcOrd="0" destOrd="0" presId="urn:microsoft.com/office/officeart/2008/layout/HorizontalMultiLevelHierarchy"/>
    <dgm:cxn modelId="{4AE1FE9E-1DD9-43C9-AD90-B6771A64D164}" type="presOf" srcId="{9186E239-6D96-4768-9BB1-09EC63491E5E}" destId="{CED37FB4-3615-4551-B3B8-760BBF68E6C7}" srcOrd="1" destOrd="0" presId="urn:microsoft.com/office/officeart/2008/layout/HorizontalMultiLevelHierarchy"/>
    <dgm:cxn modelId="{FB4261AC-934E-4292-888A-148A60EBBB2C}" type="presOf" srcId="{AD06E126-D32C-482F-81EE-0E276BBFEC38}" destId="{329C8CED-0CAF-42B4-ABFF-9542E136B8C6}" srcOrd="0" destOrd="0" presId="urn:microsoft.com/office/officeart/2008/layout/HorizontalMultiLevelHierarchy"/>
    <dgm:cxn modelId="{65CBE5AE-7357-4A6F-B7A0-07AF3989026A}" type="presOf" srcId="{3BEB2964-7937-4A08-8490-BAF053877353}" destId="{BF2286ED-0B66-4B10-9DC3-91EB17240919}" srcOrd="1" destOrd="0" presId="urn:microsoft.com/office/officeart/2008/layout/HorizontalMultiLevelHierarchy"/>
    <dgm:cxn modelId="{EA3DD9B5-B78B-4719-A9D0-A0B4B7685ED7}" type="presOf" srcId="{85078945-E65F-4EDD-BA49-3632CF615104}" destId="{74A4E790-0BB2-4FAE-8F0B-299CBFDC8FC7}" srcOrd="1" destOrd="0" presId="urn:microsoft.com/office/officeart/2008/layout/HorizontalMultiLevelHierarchy"/>
    <dgm:cxn modelId="{51D0D6B6-31C8-466B-B63A-C76CBA57791D}" srcId="{54E67AA3-0A29-4C4C-9266-C80509E9D1E8}" destId="{69749EC5-B3A1-4B10-9FA6-7C2158CC09F3}" srcOrd="2" destOrd="0" parTransId="{D065DEBE-A050-4169-9C8E-2F0F6535A13C}" sibTransId="{BD3A0F84-C53B-49AD-A08E-FD7BA604FFF6}"/>
    <dgm:cxn modelId="{3F91E0B9-F583-41DA-9D54-9B4121D36392}" type="presOf" srcId="{DD1924E9-8A45-4357-B32E-DE2779E21602}" destId="{42F52EB4-18D2-4F03-B82D-2DDBF1458075}" srcOrd="0" destOrd="0" presId="urn:microsoft.com/office/officeart/2008/layout/HorizontalMultiLevelHierarchy"/>
    <dgm:cxn modelId="{6DA662BB-F174-4ADC-941F-FBF14DD0F8D2}" srcId="{54E67AA3-0A29-4C4C-9266-C80509E9D1E8}" destId="{6034DB9B-F3CE-4627-84BB-725C0E77FF1A}" srcOrd="1" destOrd="0" parTransId="{9E2D839F-CA61-4E16-8CEE-06C2DA6F5A51}" sibTransId="{B6D82D16-5990-4891-843A-2613299E0D55}"/>
    <dgm:cxn modelId="{92A9B2C9-0331-4A6C-938D-3F1E77CBAF63}" type="presOf" srcId="{9186E239-6D96-4768-9BB1-09EC63491E5E}" destId="{0EC8158D-24A2-4058-82D5-18FAD1178D92}" srcOrd="0" destOrd="0" presId="urn:microsoft.com/office/officeart/2008/layout/HorizontalMultiLevelHierarchy"/>
    <dgm:cxn modelId="{A1707ACA-216A-4AB3-9862-A3933B86CF97}" type="presOf" srcId="{CD78A978-9A26-4F9A-B18B-79F9E3625B2B}" destId="{B3F031C4-8751-4B93-88C3-26BB429EEF37}" srcOrd="0" destOrd="0" presId="urn:microsoft.com/office/officeart/2008/layout/HorizontalMultiLevelHierarchy"/>
    <dgm:cxn modelId="{13EE94D0-7305-44E5-9E0C-943273BB2593}" type="presOf" srcId="{080FFD6D-D539-4933-88D1-383F6E2894EE}" destId="{6E3BDB12-30B7-4D3B-8A34-1BADDE1F1D9C}" srcOrd="0" destOrd="0" presId="urn:microsoft.com/office/officeart/2008/layout/HorizontalMultiLevelHierarchy"/>
    <dgm:cxn modelId="{864156D3-505B-46D2-BA5B-D5A48CA1AD06}" type="presOf" srcId="{69749EC5-B3A1-4B10-9FA6-7C2158CC09F3}" destId="{4BB47225-94C8-4BF3-8EDC-E1DDB9D403D0}" srcOrd="0" destOrd="0" presId="urn:microsoft.com/office/officeart/2008/layout/HorizontalMultiLevelHierarchy"/>
    <dgm:cxn modelId="{A0190CDA-3F09-4CB6-A067-45E808CB4042}" type="presOf" srcId="{37A639B6-91B1-40FD-9946-B3D75A9517D4}" destId="{90C55113-18B9-479B-8AC1-3B6D4CA54A23}" srcOrd="1" destOrd="0" presId="urn:microsoft.com/office/officeart/2008/layout/HorizontalMultiLevelHierarchy"/>
    <dgm:cxn modelId="{BFC711E0-DB91-47DC-8054-6C0C31F8F845}" type="presOf" srcId="{23D4B091-3F9A-41D1-A657-8A8911B98157}" destId="{EE1AF9B4-A646-4320-AFAE-ADAF72F82513}" srcOrd="0" destOrd="0" presId="urn:microsoft.com/office/officeart/2008/layout/HorizontalMultiLevelHierarchy"/>
    <dgm:cxn modelId="{198B92E0-474C-4A7E-8B15-F7FDF7C86E1D}" type="presOf" srcId="{BE2857CF-A3ED-4A49-8D44-591AF887ED18}" destId="{8FF54626-E1EF-4707-8CFE-50ACFE162935}" srcOrd="1" destOrd="0" presId="urn:microsoft.com/office/officeart/2008/layout/HorizontalMultiLevelHierarchy"/>
    <dgm:cxn modelId="{95CC41E2-E819-4349-B7E4-1276D17FA508}" type="presOf" srcId="{85078945-E65F-4EDD-BA49-3632CF615104}" destId="{9868B745-DA52-437D-A3E2-BD5B1C2DD7C0}" srcOrd="0" destOrd="0" presId="urn:microsoft.com/office/officeart/2008/layout/HorizontalMultiLevelHierarchy"/>
    <dgm:cxn modelId="{8E373CE4-05A0-484D-A31A-82066EB677D4}" srcId="{23D4B091-3F9A-41D1-A657-8A8911B98157}" destId="{33524E04-D018-4606-AF0D-EF3A1C409E00}" srcOrd="2" destOrd="0" parTransId="{BE2857CF-A3ED-4A49-8D44-591AF887ED18}" sibTransId="{C610177B-F81E-41F5-9014-4D1760DDF749}"/>
    <dgm:cxn modelId="{538C48E9-1D11-448C-96B9-DF469D9211FD}" type="presOf" srcId="{BC06CFD8-BA1D-4FBA-8080-7F11CA38E21B}" destId="{C36459A4-2D96-4703-A054-7FED725E7D00}" srcOrd="0" destOrd="0" presId="urn:microsoft.com/office/officeart/2008/layout/HorizontalMultiLevelHierarchy"/>
    <dgm:cxn modelId="{8F1EFEEB-BA05-4132-BA23-7A43F64B1333}" type="presOf" srcId="{971F38A9-2FC6-4F2F-8AC5-6A05EF88A2A9}" destId="{DDD653C6-B93E-448D-9D8C-240640F78B53}" srcOrd="1" destOrd="0" presId="urn:microsoft.com/office/officeart/2008/layout/HorizontalMultiLevelHierarchy"/>
    <dgm:cxn modelId="{18335CEC-6D3F-41C0-847B-A676AF68D9CB}" type="presOf" srcId="{BE2857CF-A3ED-4A49-8D44-591AF887ED18}" destId="{BFB8FAE0-04D3-407A-80EA-E4DDD47BE433}" srcOrd="0" destOrd="0" presId="urn:microsoft.com/office/officeart/2008/layout/HorizontalMultiLevelHierarchy"/>
    <dgm:cxn modelId="{18ADC2EF-1DD1-467F-8A34-E551A24A1490}" type="presOf" srcId="{971F38A9-2FC6-4F2F-8AC5-6A05EF88A2A9}" destId="{8955ABB1-80ED-41E0-AD52-3A343D18C036}" srcOrd="0" destOrd="0" presId="urn:microsoft.com/office/officeart/2008/layout/HorizontalMultiLevelHierarchy"/>
    <dgm:cxn modelId="{D1D0B9F0-253C-493E-AB00-708A71CA41CB}" type="presOf" srcId="{1C02F330-BA3E-426E-B46A-C779BB7174A7}" destId="{C6087C19-6C62-471F-A3DC-F3BA082C0A90}" srcOrd="0" destOrd="0" presId="urn:microsoft.com/office/officeart/2008/layout/HorizontalMultiLevelHierarchy"/>
    <dgm:cxn modelId="{A1CD19F2-D555-46C8-B1EE-0E0A6FC4FA3A}" type="presOf" srcId="{54E67AA3-0A29-4C4C-9266-C80509E9D1E8}" destId="{21A5E9AF-C4EB-4ABC-BDF0-CC986EFD28AA}" srcOrd="0" destOrd="0" presId="urn:microsoft.com/office/officeart/2008/layout/HorizontalMultiLevelHierarchy"/>
    <dgm:cxn modelId="{DC936AF6-761E-44D7-B388-EE8E4D0B64D7}" type="presOf" srcId="{CC48DCF3-3BD7-46A9-A8C4-D4BF7FDB3154}" destId="{9A132CA6-7C46-4849-A313-754A3F80471C}" srcOrd="0" destOrd="0" presId="urn:microsoft.com/office/officeart/2008/layout/HorizontalMultiLevelHierarchy"/>
    <dgm:cxn modelId="{041416F9-AC43-4494-B3E4-DE0C4D871B02}" type="presOf" srcId="{3BEB2964-7937-4A08-8490-BAF053877353}" destId="{2041F082-AA13-4167-8BD3-5D1010605964}" srcOrd="0" destOrd="0" presId="urn:microsoft.com/office/officeart/2008/layout/HorizontalMultiLevelHierarchy"/>
    <dgm:cxn modelId="{CAE2EDCA-8B31-4136-823C-53F7C31CA7D5}" type="presParOf" srcId="{451F63A4-105C-417E-B588-A4403EC1FACF}" destId="{2D664C23-A8D2-46DC-8003-ACAA23556AF3}" srcOrd="0" destOrd="0" presId="urn:microsoft.com/office/officeart/2008/layout/HorizontalMultiLevelHierarchy"/>
    <dgm:cxn modelId="{32E526ED-CD37-43B5-8B4D-1D37DF13C53A}" type="presParOf" srcId="{2D664C23-A8D2-46DC-8003-ACAA23556AF3}" destId="{EE1AF9B4-A646-4320-AFAE-ADAF72F82513}" srcOrd="0" destOrd="0" presId="urn:microsoft.com/office/officeart/2008/layout/HorizontalMultiLevelHierarchy"/>
    <dgm:cxn modelId="{1CFE8FE9-D7C6-43DC-BE16-66D4F6553A53}" type="presParOf" srcId="{2D664C23-A8D2-46DC-8003-ACAA23556AF3}" destId="{857CF604-EAEA-42D2-8395-E1FCCC62E282}" srcOrd="1" destOrd="0" presId="urn:microsoft.com/office/officeart/2008/layout/HorizontalMultiLevelHierarchy"/>
    <dgm:cxn modelId="{C465CC42-0424-4A78-B2FB-A87E1DCB3E49}" type="presParOf" srcId="{857CF604-EAEA-42D2-8395-E1FCCC62E282}" destId="{3F41B26F-F272-4152-97EF-3DCBDE37B967}" srcOrd="0" destOrd="0" presId="urn:microsoft.com/office/officeart/2008/layout/HorizontalMultiLevelHierarchy"/>
    <dgm:cxn modelId="{ED24D03E-3ABF-47B7-8B67-9846386B53BA}" type="presParOf" srcId="{3F41B26F-F272-4152-97EF-3DCBDE37B967}" destId="{90C55113-18B9-479B-8AC1-3B6D4CA54A23}" srcOrd="0" destOrd="0" presId="urn:microsoft.com/office/officeart/2008/layout/HorizontalMultiLevelHierarchy"/>
    <dgm:cxn modelId="{15112C39-24F4-4FF2-A0E1-7BC412183ADF}" type="presParOf" srcId="{857CF604-EAEA-42D2-8395-E1FCCC62E282}" destId="{42693EA8-BA21-4EDE-8430-7EBADCBD030B}" srcOrd="1" destOrd="0" presId="urn:microsoft.com/office/officeart/2008/layout/HorizontalMultiLevelHierarchy"/>
    <dgm:cxn modelId="{4749A7E5-8485-486B-8208-99E6D13B93F7}" type="presParOf" srcId="{42693EA8-BA21-4EDE-8430-7EBADCBD030B}" destId="{6E3BDB12-30B7-4D3B-8A34-1BADDE1F1D9C}" srcOrd="0" destOrd="0" presId="urn:microsoft.com/office/officeart/2008/layout/HorizontalMultiLevelHierarchy"/>
    <dgm:cxn modelId="{03BBB889-1D44-49D7-A968-2937F0DC6B09}" type="presParOf" srcId="{42693EA8-BA21-4EDE-8430-7EBADCBD030B}" destId="{86608468-3088-4EF8-BB3C-97997B182CA8}" srcOrd="1" destOrd="0" presId="urn:microsoft.com/office/officeart/2008/layout/HorizontalMultiLevelHierarchy"/>
    <dgm:cxn modelId="{4BC202EB-CE75-4205-8D9A-14B991359D8A}" type="presParOf" srcId="{857CF604-EAEA-42D2-8395-E1FCCC62E282}" destId="{F8B61474-FCEC-4573-B1D8-93F1DA98821E}" srcOrd="2" destOrd="0" presId="urn:microsoft.com/office/officeart/2008/layout/HorizontalMultiLevelHierarchy"/>
    <dgm:cxn modelId="{75D19276-8A34-440A-AA2D-9949A9193752}" type="presParOf" srcId="{F8B61474-FCEC-4573-B1D8-93F1DA98821E}" destId="{6B4D0D5D-AB9A-4FB8-AD52-3104BF740D1A}" srcOrd="0" destOrd="0" presId="urn:microsoft.com/office/officeart/2008/layout/HorizontalMultiLevelHierarchy"/>
    <dgm:cxn modelId="{8E4A6596-5F64-443E-96BF-E69F22D9DFBF}" type="presParOf" srcId="{857CF604-EAEA-42D2-8395-E1FCCC62E282}" destId="{8FFCC03F-8023-4E52-A601-E26102690E21}" srcOrd="3" destOrd="0" presId="urn:microsoft.com/office/officeart/2008/layout/HorizontalMultiLevelHierarchy"/>
    <dgm:cxn modelId="{D06C35D8-BA6C-415F-B5A8-ECC67DB80142}" type="presParOf" srcId="{8FFCC03F-8023-4E52-A601-E26102690E21}" destId="{7E0FCA2A-4170-4CB9-8F4A-F865F1E9C953}" srcOrd="0" destOrd="0" presId="urn:microsoft.com/office/officeart/2008/layout/HorizontalMultiLevelHierarchy"/>
    <dgm:cxn modelId="{230D982F-7136-4818-A983-39A271DFC324}" type="presParOf" srcId="{8FFCC03F-8023-4E52-A601-E26102690E21}" destId="{1139CE67-E80C-4F07-984F-B639027EAE1A}" srcOrd="1" destOrd="0" presId="urn:microsoft.com/office/officeart/2008/layout/HorizontalMultiLevelHierarchy"/>
    <dgm:cxn modelId="{2962141B-C21E-4847-B2BD-2F3658054756}" type="presParOf" srcId="{1139CE67-E80C-4F07-984F-B639027EAE1A}" destId="{0EC8158D-24A2-4058-82D5-18FAD1178D92}" srcOrd="0" destOrd="0" presId="urn:microsoft.com/office/officeart/2008/layout/HorizontalMultiLevelHierarchy"/>
    <dgm:cxn modelId="{5E8761B6-21AE-4571-A9AB-99944C75681C}" type="presParOf" srcId="{0EC8158D-24A2-4058-82D5-18FAD1178D92}" destId="{CED37FB4-3615-4551-B3B8-760BBF68E6C7}" srcOrd="0" destOrd="0" presId="urn:microsoft.com/office/officeart/2008/layout/HorizontalMultiLevelHierarchy"/>
    <dgm:cxn modelId="{72A89CBA-C1F0-46C5-A9E4-D5AC4BF2EEE9}" type="presParOf" srcId="{1139CE67-E80C-4F07-984F-B639027EAE1A}" destId="{1E0ECF79-01A7-430F-936A-5B5C53953C16}" srcOrd="1" destOrd="0" presId="urn:microsoft.com/office/officeart/2008/layout/HorizontalMultiLevelHierarchy"/>
    <dgm:cxn modelId="{99EDE7D4-B947-46D4-B4AE-B8369077FD58}" type="presParOf" srcId="{1E0ECF79-01A7-430F-936A-5B5C53953C16}" destId="{B3F031C4-8751-4B93-88C3-26BB429EEF37}" srcOrd="0" destOrd="0" presId="urn:microsoft.com/office/officeart/2008/layout/HorizontalMultiLevelHierarchy"/>
    <dgm:cxn modelId="{A9B88C51-6BF6-4F9D-BD5E-91472BFC81A8}" type="presParOf" srcId="{1E0ECF79-01A7-430F-936A-5B5C53953C16}" destId="{426CB2BA-89C3-4033-8819-5D65FBD0324C}" srcOrd="1" destOrd="0" presId="urn:microsoft.com/office/officeart/2008/layout/HorizontalMultiLevelHierarchy"/>
    <dgm:cxn modelId="{BE9D5CCD-2052-48D2-9F4F-5362B17328F1}" type="presParOf" srcId="{426CB2BA-89C3-4033-8819-5D65FBD0324C}" destId="{329C8CED-0CAF-42B4-ABFF-9542E136B8C6}" srcOrd="0" destOrd="0" presId="urn:microsoft.com/office/officeart/2008/layout/HorizontalMultiLevelHierarchy"/>
    <dgm:cxn modelId="{7E29C06C-47DD-4722-87D4-491258B34536}" type="presParOf" srcId="{329C8CED-0CAF-42B4-ABFF-9542E136B8C6}" destId="{CD63B500-C794-45C1-A77B-9DA4B560338C}" srcOrd="0" destOrd="0" presId="urn:microsoft.com/office/officeart/2008/layout/HorizontalMultiLevelHierarchy"/>
    <dgm:cxn modelId="{64A433A5-524F-43BB-ACE7-BEF684F826B7}" type="presParOf" srcId="{426CB2BA-89C3-4033-8819-5D65FBD0324C}" destId="{8CD2233B-1408-4C45-89A1-712C0E2548B8}" srcOrd="1" destOrd="0" presId="urn:microsoft.com/office/officeart/2008/layout/HorizontalMultiLevelHierarchy"/>
    <dgm:cxn modelId="{D76B25D6-BE95-4B38-B7A3-D40C0F9EBB42}" type="presParOf" srcId="{8CD2233B-1408-4C45-89A1-712C0E2548B8}" destId="{42F52EB4-18D2-4F03-B82D-2DDBF1458075}" srcOrd="0" destOrd="0" presId="urn:microsoft.com/office/officeart/2008/layout/HorizontalMultiLevelHierarchy"/>
    <dgm:cxn modelId="{8C1BEB8E-2691-45A0-8B21-DC5C9E70B87B}" type="presParOf" srcId="{8CD2233B-1408-4C45-89A1-712C0E2548B8}" destId="{71C970B4-C784-4375-8689-DCAF9ACD05E4}" srcOrd="1" destOrd="0" presId="urn:microsoft.com/office/officeart/2008/layout/HorizontalMultiLevelHierarchy"/>
    <dgm:cxn modelId="{4707EB84-4416-4939-A934-D9B3E670371C}" type="presParOf" srcId="{1139CE67-E80C-4F07-984F-B639027EAE1A}" destId="{E1F2619D-B7C0-4B9C-BFB2-691C78B3ACD2}" srcOrd="2" destOrd="0" presId="urn:microsoft.com/office/officeart/2008/layout/HorizontalMultiLevelHierarchy"/>
    <dgm:cxn modelId="{1E4ED3C7-F39C-45C0-A995-453BBA716248}" type="presParOf" srcId="{E1F2619D-B7C0-4B9C-BFB2-691C78B3ACD2}" destId="{25C5630B-27D9-4200-979B-F728FB61F34B}" srcOrd="0" destOrd="0" presId="urn:microsoft.com/office/officeart/2008/layout/HorizontalMultiLevelHierarchy"/>
    <dgm:cxn modelId="{52CB6187-B1E6-4149-8C3D-9D999E44D59B}" type="presParOf" srcId="{1139CE67-E80C-4F07-984F-B639027EAE1A}" destId="{13F86E3A-1323-4337-949D-208C39C3794C}" srcOrd="3" destOrd="0" presId="urn:microsoft.com/office/officeart/2008/layout/HorizontalMultiLevelHierarchy"/>
    <dgm:cxn modelId="{9F47469F-76E0-4280-BB30-1C09BFB2221B}" type="presParOf" srcId="{13F86E3A-1323-4337-949D-208C39C3794C}" destId="{A9F3DD81-9E85-40CD-9C2E-9246ED82A4FC}" srcOrd="0" destOrd="0" presId="urn:microsoft.com/office/officeart/2008/layout/HorizontalMultiLevelHierarchy"/>
    <dgm:cxn modelId="{D174C9FB-F86F-424F-9E22-413246C70E6C}" type="presParOf" srcId="{13F86E3A-1323-4337-949D-208C39C3794C}" destId="{15670589-92CA-41CC-921C-2E44C116B69A}" srcOrd="1" destOrd="0" presId="urn:microsoft.com/office/officeart/2008/layout/HorizontalMultiLevelHierarchy"/>
    <dgm:cxn modelId="{5ED51FBC-043B-4D3B-8F12-8EE7B811002B}" type="presParOf" srcId="{15670589-92CA-41CC-921C-2E44C116B69A}" destId="{C36459A4-2D96-4703-A054-7FED725E7D00}" srcOrd="0" destOrd="0" presId="urn:microsoft.com/office/officeart/2008/layout/HorizontalMultiLevelHierarchy"/>
    <dgm:cxn modelId="{07A624A6-C532-4740-90C1-A0554EAE6301}" type="presParOf" srcId="{C36459A4-2D96-4703-A054-7FED725E7D00}" destId="{81D30379-DD1C-4F3F-ACF7-844623497EA5}" srcOrd="0" destOrd="0" presId="urn:microsoft.com/office/officeart/2008/layout/HorizontalMultiLevelHierarchy"/>
    <dgm:cxn modelId="{23613809-98C9-4A38-A4DB-CB81FBE29053}" type="presParOf" srcId="{15670589-92CA-41CC-921C-2E44C116B69A}" destId="{E2BAB6AD-80A8-4F6E-93D1-45048A400A14}" srcOrd="1" destOrd="0" presId="urn:microsoft.com/office/officeart/2008/layout/HorizontalMultiLevelHierarchy"/>
    <dgm:cxn modelId="{DE36CF0C-FD70-4DAD-965C-2ECC4AAD19DA}" type="presParOf" srcId="{E2BAB6AD-80A8-4F6E-93D1-45048A400A14}" destId="{C0D7B872-3542-4A84-8042-DC69E0D89FF2}" srcOrd="0" destOrd="0" presId="urn:microsoft.com/office/officeart/2008/layout/HorizontalMultiLevelHierarchy"/>
    <dgm:cxn modelId="{5492E078-03C1-4BB6-AB02-62FFBB061F73}" type="presParOf" srcId="{E2BAB6AD-80A8-4F6E-93D1-45048A400A14}" destId="{6CCC7486-5B93-4914-9D33-96833842CDCF}" srcOrd="1" destOrd="0" presId="urn:microsoft.com/office/officeart/2008/layout/HorizontalMultiLevelHierarchy"/>
    <dgm:cxn modelId="{AF18D082-82DD-456A-A85E-588310D69B42}" type="presParOf" srcId="{15670589-92CA-41CC-921C-2E44C116B69A}" destId="{8955ABB1-80ED-41E0-AD52-3A343D18C036}" srcOrd="2" destOrd="0" presId="urn:microsoft.com/office/officeart/2008/layout/HorizontalMultiLevelHierarchy"/>
    <dgm:cxn modelId="{4DCC2A8E-438C-4C0C-94B5-B4FEC3D845F9}" type="presParOf" srcId="{8955ABB1-80ED-41E0-AD52-3A343D18C036}" destId="{DDD653C6-B93E-448D-9D8C-240640F78B53}" srcOrd="0" destOrd="0" presId="urn:microsoft.com/office/officeart/2008/layout/HorizontalMultiLevelHierarchy"/>
    <dgm:cxn modelId="{6A07D13B-92FE-47A5-8F20-6013D19C1C41}" type="presParOf" srcId="{15670589-92CA-41CC-921C-2E44C116B69A}" destId="{C6357D23-CE11-4AD2-89BD-3FE19241322F}" srcOrd="3" destOrd="0" presId="urn:microsoft.com/office/officeart/2008/layout/HorizontalMultiLevelHierarchy"/>
    <dgm:cxn modelId="{DB3D6225-7159-4261-8691-11725833D63C}" type="presParOf" srcId="{C6357D23-CE11-4AD2-89BD-3FE19241322F}" destId="{21A5E9AF-C4EB-4ABC-BDF0-CC986EFD28AA}" srcOrd="0" destOrd="0" presId="urn:microsoft.com/office/officeart/2008/layout/HorizontalMultiLevelHierarchy"/>
    <dgm:cxn modelId="{BDADD19F-0B51-4FC7-87F4-7A80278800DE}" type="presParOf" srcId="{C6357D23-CE11-4AD2-89BD-3FE19241322F}" destId="{D9795990-8FA6-46E8-8D21-3F3914A7ADC8}" srcOrd="1" destOrd="0" presId="urn:microsoft.com/office/officeart/2008/layout/HorizontalMultiLevelHierarchy"/>
    <dgm:cxn modelId="{B84DA87B-3AA6-4F37-92CF-5322C70742F8}" type="presParOf" srcId="{D9795990-8FA6-46E8-8D21-3F3914A7ADC8}" destId="{B1DBE9EA-EC40-43CB-BF23-A2490616B592}" srcOrd="0" destOrd="0" presId="urn:microsoft.com/office/officeart/2008/layout/HorizontalMultiLevelHierarchy"/>
    <dgm:cxn modelId="{E2E8F34C-B33C-443B-92D5-4E9839CA4DA0}" type="presParOf" srcId="{B1DBE9EA-EC40-43CB-BF23-A2490616B592}" destId="{6616C535-BD05-4620-950C-F80080A6B718}" srcOrd="0" destOrd="0" presId="urn:microsoft.com/office/officeart/2008/layout/HorizontalMultiLevelHierarchy"/>
    <dgm:cxn modelId="{8A8FD04C-72C1-4459-8A9A-412A3613E16E}" type="presParOf" srcId="{D9795990-8FA6-46E8-8D21-3F3914A7ADC8}" destId="{C612F9F4-E967-4A35-BCD7-509473F27CF0}" srcOrd="1" destOrd="0" presId="urn:microsoft.com/office/officeart/2008/layout/HorizontalMultiLevelHierarchy"/>
    <dgm:cxn modelId="{95F2A3E7-C77B-40EC-B7D9-D43391BCBCDD}" type="presParOf" srcId="{C612F9F4-E967-4A35-BCD7-509473F27CF0}" destId="{8725A1A4-90A7-4E21-A10A-6BDB397AA47E}" srcOrd="0" destOrd="0" presId="urn:microsoft.com/office/officeart/2008/layout/HorizontalMultiLevelHierarchy"/>
    <dgm:cxn modelId="{81DE8177-A4DC-485C-9C8A-036FBF0240A6}" type="presParOf" srcId="{C612F9F4-E967-4A35-BCD7-509473F27CF0}" destId="{6D00EB3C-E440-472E-B7ED-1A8CA2AC74AD}" srcOrd="1" destOrd="0" presId="urn:microsoft.com/office/officeart/2008/layout/HorizontalMultiLevelHierarchy"/>
    <dgm:cxn modelId="{7B212DF4-F6F0-4FEF-9649-93AE67E9DBDC}" type="presParOf" srcId="{D9795990-8FA6-46E8-8D21-3F3914A7ADC8}" destId="{F74CEAC4-8A0D-4D34-AFF8-87B058BE7C90}" srcOrd="2" destOrd="0" presId="urn:microsoft.com/office/officeart/2008/layout/HorizontalMultiLevelHierarchy"/>
    <dgm:cxn modelId="{6D0C23E6-3BAF-4D0F-8401-02B20FC31204}" type="presParOf" srcId="{F74CEAC4-8A0D-4D34-AFF8-87B058BE7C90}" destId="{DEC633AE-1690-48D5-B902-DD8DAD7ED92A}" srcOrd="0" destOrd="0" presId="urn:microsoft.com/office/officeart/2008/layout/HorizontalMultiLevelHierarchy"/>
    <dgm:cxn modelId="{5F36CCAE-A25B-42B2-B4BB-F9C80DFEAABF}" type="presParOf" srcId="{D9795990-8FA6-46E8-8D21-3F3914A7ADC8}" destId="{DB15D96F-30B4-408E-94C2-B673BDCAFEDF}" srcOrd="3" destOrd="0" presId="urn:microsoft.com/office/officeart/2008/layout/HorizontalMultiLevelHierarchy"/>
    <dgm:cxn modelId="{BCA94095-7C7C-425B-A590-0E2B8E98071B}" type="presParOf" srcId="{DB15D96F-30B4-408E-94C2-B673BDCAFEDF}" destId="{3900D3E4-BD88-4087-B43A-3BA68B9768DD}" srcOrd="0" destOrd="0" presId="urn:microsoft.com/office/officeart/2008/layout/HorizontalMultiLevelHierarchy"/>
    <dgm:cxn modelId="{97184FA9-BB7D-4D98-8755-AEF8AE6EB4C9}" type="presParOf" srcId="{DB15D96F-30B4-408E-94C2-B673BDCAFEDF}" destId="{90BF77A1-C1B8-4B81-9DB0-427F8E6DF158}" srcOrd="1" destOrd="0" presId="urn:microsoft.com/office/officeart/2008/layout/HorizontalMultiLevelHierarchy"/>
    <dgm:cxn modelId="{7895D783-074F-4841-823F-7FC9C73E47BE}" type="presParOf" srcId="{D9795990-8FA6-46E8-8D21-3F3914A7ADC8}" destId="{D3F19625-9012-4FB2-BB96-39CC483983DB}" srcOrd="4" destOrd="0" presId="urn:microsoft.com/office/officeart/2008/layout/HorizontalMultiLevelHierarchy"/>
    <dgm:cxn modelId="{51C95BC3-67AD-4B9A-8043-D55BC1F80ADB}" type="presParOf" srcId="{D3F19625-9012-4FB2-BB96-39CC483983DB}" destId="{C01E7F11-D3D2-4EB9-AAA7-90FF8D04AE63}" srcOrd="0" destOrd="0" presId="urn:microsoft.com/office/officeart/2008/layout/HorizontalMultiLevelHierarchy"/>
    <dgm:cxn modelId="{F6CAC7B3-9240-44A3-AEF8-B9743EB64F9A}" type="presParOf" srcId="{D9795990-8FA6-46E8-8D21-3F3914A7ADC8}" destId="{299E3D1E-7BC5-4ACE-B563-F4E55B902AFB}" srcOrd="5" destOrd="0" presId="urn:microsoft.com/office/officeart/2008/layout/HorizontalMultiLevelHierarchy"/>
    <dgm:cxn modelId="{AD7106F6-0F74-4D62-966B-9B40572540B7}" type="presParOf" srcId="{299E3D1E-7BC5-4ACE-B563-F4E55B902AFB}" destId="{4BB47225-94C8-4BF3-8EDC-E1DDB9D403D0}" srcOrd="0" destOrd="0" presId="urn:microsoft.com/office/officeart/2008/layout/HorizontalMultiLevelHierarchy"/>
    <dgm:cxn modelId="{8907C6C1-66E7-46BA-9161-D7EA1863B5F4}" type="presParOf" srcId="{299E3D1E-7BC5-4ACE-B563-F4E55B902AFB}" destId="{A7288371-E608-4C36-9AA5-F35475DF9FA4}" srcOrd="1" destOrd="0" presId="urn:microsoft.com/office/officeart/2008/layout/HorizontalMultiLevelHierarchy"/>
    <dgm:cxn modelId="{57CB311B-3ED2-467F-BA92-1FA9969F3BE1}" type="presParOf" srcId="{15670589-92CA-41CC-921C-2E44C116B69A}" destId="{928754CB-36EA-4DE6-9438-51A523C4144A}" srcOrd="4" destOrd="0" presId="urn:microsoft.com/office/officeart/2008/layout/HorizontalMultiLevelHierarchy"/>
    <dgm:cxn modelId="{CD0898D1-0392-483C-A02E-4653E3F85473}" type="presParOf" srcId="{928754CB-36EA-4DE6-9438-51A523C4144A}" destId="{C88EC77F-DC41-407A-B1D4-D533B85165A8}" srcOrd="0" destOrd="0" presId="urn:microsoft.com/office/officeart/2008/layout/HorizontalMultiLevelHierarchy"/>
    <dgm:cxn modelId="{DE520753-A07D-48E9-897F-05E144035F2A}" type="presParOf" srcId="{15670589-92CA-41CC-921C-2E44C116B69A}" destId="{1B7712D8-90DE-42A1-88D9-2AE407DA67D2}" srcOrd="5" destOrd="0" presId="urn:microsoft.com/office/officeart/2008/layout/HorizontalMultiLevelHierarchy"/>
    <dgm:cxn modelId="{B452F91A-C9C1-4A27-BB32-11344D3CDEAD}" type="presParOf" srcId="{1B7712D8-90DE-42A1-88D9-2AE407DA67D2}" destId="{FC61A839-831A-4B3D-B686-8B7791F5DF34}" srcOrd="0" destOrd="0" presId="urn:microsoft.com/office/officeart/2008/layout/HorizontalMultiLevelHierarchy"/>
    <dgm:cxn modelId="{A6C40F18-883C-4107-A22E-3EE9E2789742}" type="presParOf" srcId="{1B7712D8-90DE-42A1-88D9-2AE407DA67D2}" destId="{86514FE4-6F67-43F5-B314-23D6F83C0AC1}" srcOrd="1" destOrd="0" presId="urn:microsoft.com/office/officeart/2008/layout/HorizontalMultiLevelHierarchy"/>
    <dgm:cxn modelId="{12AAEC72-D626-4F57-82EE-8D2FA38CF611}" type="presParOf" srcId="{1139CE67-E80C-4F07-984F-B639027EAE1A}" destId="{9868B745-DA52-437D-A3E2-BD5B1C2DD7C0}" srcOrd="4" destOrd="0" presId="urn:microsoft.com/office/officeart/2008/layout/HorizontalMultiLevelHierarchy"/>
    <dgm:cxn modelId="{C93F42CF-0D60-4F14-B88E-E193B157BFD0}" type="presParOf" srcId="{9868B745-DA52-437D-A3E2-BD5B1C2DD7C0}" destId="{74A4E790-0BB2-4FAE-8F0B-299CBFDC8FC7}" srcOrd="0" destOrd="0" presId="urn:microsoft.com/office/officeart/2008/layout/HorizontalMultiLevelHierarchy"/>
    <dgm:cxn modelId="{FE31DDF7-1159-40E7-ADB8-DF5AA1C20B88}" type="presParOf" srcId="{1139CE67-E80C-4F07-984F-B639027EAE1A}" destId="{E0C04FF6-E40B-4F6B-9F20-5B76D2E8891B}" srcOrd="5" destOrd="0" presId="urn:microsoft.com/office/officeart/2008/layout/HorizontalMultiLevelHierarchy"/>
    <dgm:cxn modelId="{C2C8EB79-B000-4306-93D8-533C58DDE457}" type="presParOf" srcId="{E0C04FF6-E40B-4F6B-9F20-5B76D2E8891B}" destId="{9A132CA6-7C46-4849-A313-754A3F80471C}" srcOrd="0" destOrd="0" presId="urn:microsoft.com/office/officeart/2008/layout/HorizontalMultiLevelHierarchy"/>
    <dgm:cxn modelId="{AA962FC6-4FB8-420C-A1DA-48B8EFBA1E3E}" type="presParOf" srcId="{E0C04FF6-E40B-4F6B-9F20-5B76D2E8891B}" destId="{23A04829-BAE9-4620-BFB3-1E7487C4B4C0}" srcOrd="1" destOrd="0" presId="urn:microsoft.com/office/officeart/2008/layout/HorizontalMultiLevelHierarchy"/>
    <dgm:cxn modelId="{13567408-76C1-479E-89AC-B147B9035607}" type="presParOf" srcId="{23A04829-BAE9-4620-BFB3-1E7487C4B4C0}" destId="{58C118FD-208A-47CE-AB4A-84A629D82837}" srcOrd="0" destOrd="0" presId="urn:microsoft.com/office/officeart/2008/layout/HorizontalMultiLevelHierarchy"/>
    <dgm:cxn modelId="{A9D31294-7450-4130-9519-4031D52F4EE5}" type="presParOf" srcId="{58C118FD-208A-47CE-AB4A-84A629D82837}" destId="{265D56EE-E044-4339-A01F-5A0A5016E17E}" srcOrd="0" destOrd="0" presId="urn:microsoft.com/office/officeart/2008/layout/HorizontalMultiLevelHierarchy"/>
    <dgm:cxn modelId="{26389CB6-04DC-4AFE-8044-C5A73F4DD142}" type="presParOf" srcId="{23A04829-BAE9-4620-BFB3-1E7487C4B4C0}" destId="{A4062B5E-5447-481E-9C2A-821ABAF05B21}" srcOrd="1" destOrd="0" presId="urn:microsoft.com/office/officeart/2008/layout/HorizontalMultiLevelHierarchy"/>
    <dgm:cxn modelId="{A41FA148-603B-44CF-A858-694219F57DA1}" type="presParOf" srcId="{A4062B5E-5447-481E-9C2A-821ABAF05B21}" destId="{C6087C19-6C62-471F-A3DC-F3BA082C0A90}" srcOrd="0" destOrd="0" presId="urn:microsoft.com/office/officeart/2008/layout/HorizontalMultiLevelHierarchy"/>
    <dgm:cxn modelId="{B8C56A04-9134-45AC-9BC5-60144E06FE04}" type="presParOf" srcId="{A4062B5E-5447-481E-9C2A-821ABAF05B21}" destId="{469B2E6D-31D1-4A58-AD94-C31A26AA27DE}" srcOrd="1" destOrd="0" presId="urn:microsoft.com/office/officeart/2008/layout/HorizontalMultiLevelHierarchy"/>
    <dgm:cxn modelId="{9D14CCAA-8CEE-4159-9AF1-DF389133D923}" type="presParOf" srcId="{857CF604-EAEA-42D2-8395-E1FCCC62E282}" destId="{BFB8FAE0-04D3-407A-80EA-E4DDD47BE433}" srcOrd="4" destOrd="0" presId="urn:microsoft.com/office/officeart/2008/layout/HorizontalMultiLevelHierarchy"/>
    <dgm:cxn modelId="{092350AF-EE6B-4A31-B42D-937FE818B9D2}" type="presParOf" srcId="{BFB8FAE0-04D3-407A-80EA-E4DDD47BE433}" destId="{8FF54626-E1EF-4707-8CFE-50ACFE162935}" srcOrd="0" destOrd="0" presId="urn:microsoft.com/office/officeart/2008/layout/HorizontalMultiLevelHierarchy"/>
    <dgm:cxn modelId="{C0915A0D-E6BE-4C17-A865-B0EA9CDBE118}" type="presParOf" srcId="{857CF604-EAEA-42D2-8395-E1FCCC62E282}" destId="{F9F99412-3309-43F2-8859-04EF4DE34C17}" srcOrd="5" destOrd="0" presId="urn:microsoft.com/office/officeart/2008/layout/HorizontalMultiLevelHierarchy"/>
    <dgm:cxn modelId="{F312B72A-483E-43E7-9409-3255C7A339B6}" type="presParOf" srcId="{F9F99412-3309-43F2-8859-04EF4DE34C17}" destId="{B3238CF4-F65E-467F-9B2D-90961F4C2277}" srcOrd="0" destOrd="0" presId="urn:microsoft.com/office/officeart/2008/layout/HorizontalMultiLevelHierarchy"/>
    <dgm:cxn modelId="{775A852E-4FE8-45CE-96CA-5D6B00186880}" type="presParOf" srcId="{F9F99412-3309-43F2-8859-04EF4DE34C17}" destId="{CC2A42BE-91D1-4A50-BC77-F398A77A5638}" srcOrd="1" destOrd="0" presId="urn:microsoft.com/office/officeart/2008/layout/HorizontalMultiLevelHierarchy"/>
    <dgm:cxn modelId="{1FC25109-2BAC-43A9-8D1C-6C8D37E39AF1}" type="presParOf" srcId="{CC2A42BE-91D1-4A50-BC77-F398A77A5638}" destId="{2041F082-AA13-4167-8BD3-5D1010605964}" srcOrd="0" destOrd="0" presId="urn:microsoft.com/office/officeart/2008/layout/HorizontalMultiLevelHierarchy"/>
    <dgm:cxn modelId="{9894ACBD-1D1A-49AF-926E-B0A39C9DC119}" type="presParOf" srcId="{2041F082-AA13-4167-8BD3-5D1010605964}" destId="{BF2286ED-0B66-4B10-9DC3-91EB17240919}" srcOrd="0" destOrd="0" presId="urn:microsoft.com/office/officeart/2008/layout/HorizontalMultiLevelHierarchy"/>
    <dgm:cxn modelId="{38B8ECA3-D572-4D21-8F79-54AC4E3CA323}" type="presParOf" srcId="{CC2A42BE-91D1-4A50-BC77-F398A77A5638}" destId="{C4E5C031-C558-472D-BA06-B4B10B2F83B9}" srcOrd="1" destOrd="0" presId="urn:microsoft.com/office/officeart/2008/layout/HorizontalMultiLevelHierarchy"/>
    <dgm:cxn modelId="{6A17021B-2E71-447D-A21B-67CD47B56B23}" type="presParOf" srcId="{C4E5C031-C558-472D-BA06-B4B10B2F83B9}" destId="{AF01069E-6693-4401-90E2-E9EFD203E13C}" srcOrd="0" destOrd="0" presId="urn:microsoft.com/office/officeart/2008/layout/HorizontalMultiLevelHierarchy"/>
    <dgm:cxn modelId="{6DE30E0B-14CA-4999-9E3C-F5903D7AED41}" type="presParOf" srcId="{C4E5C031-C558-472D-BA06-B4B10B2F83B9}" destId="{F6B804AB-5ED3-423C-86AC-6BE41FE6A4E7}"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76748B-59E1-44AB-BB06-1773C2783450}" type="doc">
      <dgm:prSet loTypeId="urn:microsoft.com/office/officeart/2005/8/layout/hList2" loCatId="list" qsTypeId="urn:microsoft.com/office/officeart/2005/8/quickstyle/3d5" qsCatId="3D" csTypeId="urn:microsoft.com/office/officeart/2005/8/colors/accent1_2" csCatId="accent1" phldr="1"/>
      <dgm:spPr/>
      <dgm:t>
        <a:bodyPr/>
        <a:lstStyle/>
        <a:p>
          <a:endParaRPr lang="en-GB"/>
        </a:p>
      </dgm:t>
    </dgm:pt>
    <dgm:pt modelId="{B148B560-2D81-4D69-806B-24945BC0B99A}">
      <dgm:prSet phldrT="[Text]"/>
      <dgm:spPr/>
      <dgm:t>
        <a:bodyPr/>
        <a:lstStyle/>
        <a:p>
          <a:r>
            <a:rPr lang="en-GB" dirty="0"/>
            <a:t>Active</a:t>
          </a:r>
        </a:p>
      </dgm:t>
    </dgm:pt>
    <dgm:pt modelId="{5D71F29D-C83F-450C-BA31-FCC955264BEA}" type="parTrans" cxnId="{E4C8A1D8-2939-4B6C-B12A-D5E3EF86F487}">
      <dgm:prSet/>
      <dgm:spPr/>
      <dgm:t>
        <a:bodyPr/>
        <a:lstStyle/>
        <a:p>
          <a:endParaRPr lang="en-GB"/>
        </a:p>
      </dgm:t>
    </dgm:pt>
    <dgm:pt modelId="{3F073407-33A4-4E2B-B467-E02DA1ABC52C}" type="sibTrans" cxnId="{E4C8A1D8-2939-4B6C-B12A-D5E3EF86F487}">
      <dgm:prSet/>
      <dgm:spPr/>
      <dgm:t>
        <a:bodyPr/>
        <a:lstStyle/>
        <a:p>
          <a:endParaRPr lang="en-GB"/>
        </a:p>
      </dgm:t>
    </dgm:pt>
    <dgm:pt modelId="{D30617B3-00A9-4DEB-90ED-8176D82B7272}">
      <dgm:prSet phldrT="[Text]"/>
      <dgm:spPr/>
      <dgm:t>
        <a:bodyPr/>
        <a:lstStyle/>
        <a:p>
          <a:pPr algn="just"/>
          <a:r>
            <a:rPr lang="en-GB" dirty="0"/>
            <a:t>Packets are crafted and sent to the target </a:t>
          </a:r>
        </a:p>
      </dgm:t>
    </dgm:pt>
    <dgm:pt modelId="{D5C51181-3E10-4B9B-B505-B58BC400D3FC}" type="parTrans" cxnId="{3274F587-A2E9-4CEA-98B4-A05364B61977}">
      <dgm:prSet/>
      <dgm:spPr/>
      <dgm:t>
        <a:bodyPr/>
        <a:lstStyle/>
        <a:p>
          <a:endParaRPr lang="en-GB"/>
        </a:p>
      </dgm:t>
    </dgm:pt>
    <dgm:pt modelId="{7C879B4F-467F-4A95-9E40-70FCB8219263}" type="sibTrans" cxnId="{3274F587-A2E9-4CEA-98B4-A05364B61977}">
      <dgm:prSet/>
      <dgm:spPr/>
      <dgm:t>
        <a:bodyPr/>
        <a:lstStyle/>
        <a:p>
          <a:endParaRPr lang="en-GB"/>
        </a:p>
      </dgm:t>
    </dgm:pt>
    <dgm:pt modelId="{63B1079E-727A-4AC0-BA76-0ADD17B1269A}">
      <dgm:prSet phldrT="[Text]"/>
      <dgm:spPr/>
      <dgm:t>
        <a:bodyPr/>
        <a:lstStyle/>
        <a:p>
          <a:pPr algn="just"/>
          <a:r>
            <a:rPr lang="en-GB" dirty="0"/>
            <a:t>Determine OS</a:t>
          </a:r>
        </a:p>
      </dgm:t>
    </dgm:pt>
    <dgm:pt modelId="{542E191A-61BC-4D36-A8A6-CC45A23D229E}" type="parTrans" cxnId="{D53C72FF-86A4-4F1E-A70B-D8062BAD1924}">
      <dgm:prSet/>
      <dgm:spPr/>
      <dgm:t>
        <a:bodyPr/>
        <a:lstStyle/>
        <a:p>
          <a:endParaRPr lang="en-GB"/>
        </a:p>
      </dgm:t>
    </dgm:pt>
    <dgm:pt modelId="{BE6A9A79-CF2D-48D2-8801-77ADF476A950}" type="sibTrans" cxnId="{D53C72FF-86A4-4F1E-A70B-D8062BAD1924}">
      <dgm:prSet/>
      <dgm:spPr/>
      <dgm:t>
        <a:bodyPr/>
        <a:lstStyle/>
        <a:p>
          <a:endParaRPr lang="en-GB"/>
        </a:p>
      </dgm:t>
    </dgm:pt>
    <dgm:pt modelId="{D53B73C3-6C85-4F10-B7D7-5DF2B83E7575}">
      <dgm:prSet phldrT="[Text]"/>
      <dgm:spPr/>
      <dgm:t>
        <a:bodyPr/>
        <a:lstStyle/>
        <a:p>
          <a:r>
            <a:rPr lang="en-GB" dirty="0"/>
            <a:t>Passive</a:t>
          </a:r>
        </a:p>
      </dgm:t>
    </dgm:pt>
    <dgm:pt modelId="{B710F18C-72D3-4BB7-99DF-89F99EC67DD0}" type="parTrans" cxnId="{9ABF2A5D-12B1-4953-9DD5-44C6E9FA0BD8}">
      <dgm:prSet/>
      <dgm:spPr/>
      <dgm:t>
        <a:bodyPr/>
        <a:lstStyle/>
        <a:p>
          <a:endParaRPr lang="en-GB"/>
        </a:p>
      </dgm:t>
    </dgm:pt>
    <dgm:pt modelId="{06543EDF-13F6-41AD-B08F-E92D3055D418}" type="sibTrans" cxnId="{9ABF2A5D-12B1-4953-9DD5-44C6E9FA0BD8}">
      <dgm:prSet/>
      <dgm:spPr/>
      <dgm:t>
        <a:bodyPr/>
        <a:lstStyle/>
        <a:p>
          <a:endParaRPr lang="en-GB"/>
        </a:p>
      </dgm:t>
    </dgm:pt>
    <dgm:pt modelId="{D843BD96-CCAC-4E5F-BCB5-2D4962E428DC}">
      <dgm:prSet phldrT="[Text]"/>
      <dgm:spPr/>
      <dgm:t>
        <a:bodyPr/>
        <a:lstStyle/>
        <a:p>
          <a:r>
            <a:rPr lang="en-GB" dirty="0"/>
            <a:t>Looking into the error messages. </a:t>
          </a:r>
        </a:p>
      </dgm:t>
    </dgm:pt>
    <dgm:pt modelId="{607374B0-EB8D-45B5-8304-ACD579EE8F90}" type="parTrans" cxnId="{BA0FF676-C914-47A1-8814-F0212C9CAF93}">
      <dgm:prSet/>
      <dgm:spPr/>
      <dgm:t>
        <a:bodyPr/>
        <a:lstStyle/>
        <a:p>
          <a:endParaRPr lang="en-GB"/>
        </a:p>
      </dgm:t>
    </dgm:pt>
    <dgm:pt modelId="{98C26471-0EF9-4222-9383-44BE25E9D8A0}" type="sibTrans" cxnId="{BA0FF676-C914-47A1-8814-F0212C9CAF93}">
      <dgm:prSet/>
      <dgm:spPr/>
      <dgm:t>
        <a:bodyPr/>
        <a:lstStyle/>
        <a:p>
          <a:endParaRPr lang="en-GB"/>
        </a:p>
      </dgm:t>
    </dgm:pt>
    <dgm:pt modelId="{53F8A545-7AE1-449F-9F91-B4F77477DFAB}">
      <dgm:prSet phldrT="[Text]"/>
      <dgm:spPr/>
      <dgm:t>
        <a:bodyPr/>
        <a:lstStyle/>
        <a:p>
          <a:r>
            <a:rPr lang="en-GB" dirty="0"/>
            <a:t>Observing Packets. (Capture, analyse)</a:t>
          </a:r>
        </a:p>
      </dgm:t>
    </dgm:pt>
    <dgm:pt modelId="{E7B8958B-AE0F-4188-AF2C-D6AB64BF9E86}" type="parTrans" cxnId="{29F4EF8F-4B8E-42B6-9F0F-0CC08FE506A2}">
      <dgm:prSet/>
      <dgm:spPr/>
      <dgm:t>
        <a:bodyPr/>
        <a:lstStyle/>
        <a:p>
          <a:endParaRPr lang="en-GB"/>
        </a:p>
      </dgm:t>
    </dgm:pt>
    <dgm:pt modelId="{FF9D869A-2343-4F0B-AA50-C0354F68D687}" type="sibTrans" cxnId="{29F4EF8F-4B8E-42B6-9F0F-0CC08FE506A2}">
      <dgm:prSet/>
      <dgm:spPr/>
      <dgm:t>
        <a:bodyPr/>
        <a:lstStyle/>
        <a:p>
          <a:endParaRPr lang="en-GB"/>
        </a:p>
      </dgm:t>
    </dgm:pt>
    <dgm:pt modelId="{0E24C964-278B-4021-8B46-5262F44EC00A}">
      <dgm:prSet phldrT="[Text]"/>
      <dgm:spPr/>
      <dgm:t>
        <a:bodyPr/>
        <a:lstStyle/>
        <a:p>
          <a:pPr algn="just"/>
          <a:r>
            <a:rPr lang="en-GB" dirty="0"/>
            <a:t>The Reponses were gathered, compared and analysed </a:t>
          </a:r>
        </a:p>
      </dgm:t>
    </dgm:pt>
    <dgm:pt modelId="{2F7738A0-A108-4345-846D-7C24C6D327F9}" type="parTrans" cxnId="{6AF4D055-6152-44B8-A4D8-A3EEEFDEAA5F}">
      <dgm:prSet/>
      <dgm:spPr/>
      <dgm:t>
        <a:bodyPr/>
        <a:lstStyle/>
        <a:p>
          <a:endParaRPr lang="en-GB"/>
        </a:p>
      </dgm:t>
    </dgm:pt>
    <dgm:pt modelId="{61B3976F-949C-4E69-A43C-785BEDA0D812}" type="sibTrans" cxnId="{6AF4D055-6152-44B8-A4D8-A3EEEFDEAA5F}">
      <dgm:prSet/>
      <dgm:spPr/>
      <dgm:t>
        <a:bodyPr/>
        <a:lstStyle/>
        <a:p>
          <a:endParaRPr lang="en-GB"/>
        </a:p>
      </dgm:t>
    </dgm:pt>
    <dgm:pt modelId="{03D5A4E2-33E7-4246-A881-063BC6E92FC8}">
      <dgm:prSet phldrT="[Text]"/>
      <dgm:spPr/>
      <dgm:t>
        <a:bodyPr/>
        <a:lstStyle/>
        <a:p>
          <a:pPr algn="just"/>
          <a:r>
            <a:rPr lang="en-GB" dirty="0"/>
            <a:t>Note: </a:t>
          </a:r>
          <a:r>
            <a:rPr lang="en-GB" dirty="0" err="1"/>
            <a:t>OS’es</a:t>
          </a:r>
          <a:r>
            <a:rPr lang="en-GB" dirty="0"/>
            <a:t> could have different responses because of their TCP/IP stack implementation</a:t>
          </a:r>
        </a:p>
      </dgm:t>
    </dgm:pt>
    <dgm:pt modelId="{FE9ABB2F-C360-4990-B357-B11580B5C6B3}" type="parTrans" cxnId="{E12E6417-0522-4C0F-92C9-8E877F8B8502}">
      <dgm:prSet/>
      <dgm:spPr/>
      <dgm:t>
        <a:bodyPr/>
        <a:lstStyle/>
        <a:p>
          <a:endParaRPr lang="en-GB"/>
        </a:p>
      </dgm:t>
    </dgm:pt>
    <dgm:pt modelId="{1E320CCB-FB2D-4D1D-B5EA-C01EBC25A120}" type="sibTrans" cxnId="{E12E6417-0522-4C0F-92C9-8E877F8B8502}">
      <dgm:prSet/>
      <dgm:spPr/>
      <dgm:t>
        <a:bodyPr/>
        <a:lstStyle/>
        <a:p>
          <a:endParaRPr lang="en-GB"/>
        </a:p>
      </dgm:t>
    </dgm:pt>
    <dgm:pt modelId="{F8426E24-ABAD-4F59-94C7-B6FC81BD7EDE}">
      <dgm:prSet phldrT="[Text]"/>
      <dgm:spPr/>
      <dgm:t>
        <a:bodyPr/>
        <a:lstStyle/>
        <a:p>
          <a:r>
            <a:rPr lang="en-GB" dirty="0"/>
            <a:t>Information like Server Type, OS, Tools etc.</a:t>
          </a:r>
        </a:p>
      </dgm:t>
    </dgm:pt>
    <dgm:pt modelId="{A0433589-A583-46A5-9046-804DBBAE7B37}" type="parTrans" cxnId="{ECE60DD5-F86D-4A5D-A33B-14BEF5C97984}">
      <dgm:prSet/>
      <dgm:spPr/>
      <dgm:t>
        <a:bodyPr/>
        <a:lstStyle/>
        <a:p>
          <a:endParaRPr lang="en-GB"/>
        </a:p>
      </dgm:t>
    </dgm:pt>
    <dgm:pt modelId="{636DB738-4990-45DE-941C-E448C79AE00E}" type="sibTrans" cxnId="{ECE60DD5-F86D-4A5D-A33B-14BEF5C97984}">
      <dgm:prSet/>
      <dgm:spPr/>
      <dgm:t>
        <a:bodyPr/>
        <a:lstStyle/>
        <a:p>
          <a:endParaRPr lang="en-GB"/>
        </a:p>
      </dgm:t>
    </dgm:pt>
    <dgm:pt modelId="{0C4EA18D-25FB-48CC-A422-165D608B7B66}">
      <dgm:prSet phldrT="[Text]"/>
      <dgm:spPr/>
      <dgm:t>
        <a:bodyPr/>
        <a:lstStyle/>
        <a:p>
          <a:r>
            <a:rPr lang="en-GB" dirty="0"/>
            <a:t>Other available details (.php uses </a:t>
          </a:r>
          <a:r>
            <a:rPr lang="en-GB" dirty="0" err="1"/>
            <a:t>apache</a:t>
          </a:r>
          <a:r>
            <a:rPr lang="en-GB" dirty="0"/>
            <a:t> server, Linux, .</a:t>
          </a:r>
          <a:r>
            <a:rPr lang="en-GB" dirty="0" err="1"/>
            <a:t>aspx</a:t>
          </a:r>
          <a:r>
            <a:rPr lang="en-GB" dirty="0"/>
            <a:t> uses IIS Server, Windows</a:t>
          </a:r>
        </a:p>
      </dgm:t>
    </dgm:pt>
    <dgm:pt modelId="{ED9A045A-435A-4402-A8DE-F3B9ECEB6E36}" type="parTrans" cxnId="{DAFA1198-4FC1-4307-A60A-C72D8411465F}">
      <dgm:prSet/>
      <dgm:spPr/>
      <dgm:t>
        <a:bodyPr/>
        <a:lstStyle/>
        <a:p>
          <a:endParaRPr lang="en-GB"/>
        </a:p>
      </dgm:t>
    </dgm:pt>
    <dgm:pt modelId="{1393CAA0-DEC2-43F0-97A0-C3A2A8A44BA4}" type="sibTrans" cxnId="{DAFA1198-4FC1-4307-A60A-C72D8411465F}">
      <dgm:prSet/>
      <dgm:spPr/>
      <dgm:t>
        <a:bodyPr/>
        <a:lstStyle/>
        <a:p>
          <a:endParaRPr lang="en-GB"/>
        </a:p>
      </dgm:t>
    </dgm:pt>
    <dgm:pt modelId="{C3864096-0FC1-48ED-8094-AD72E9A85969}" type="pres">
      <dgm:prSet presAssocID="{9F76748B-59E1-44AB-BB06-1773C2783450}" presName="linearFlow" presStyleCnt="0">
        <dgm:presLayoutVars>
          <dgm:dir/>
          <dgm:animLvl val="lvl"/>
          <dgm:resizeHandles/>
        </dgm:presLayoutVars>
      </dgm:prSet>
      <dgm:spPr/>
    </dgm:pt>
    <dgm:pt modelId="{4CD00711-0DB8-44BD-84BF-C045B1EC28A3}" type="pres">
      <dgm:prSet presAssocID="{B148B560-2D81-4D69-806B-24945BC0B99A}" presName="compositeNode" presStyleCnt="0">
        <dgm:presLayoutVars>
          <dgm:bulletEnabled val="1"/>
        </dgm:presLayoutVars>
      </dgm:prSet>
      <dgm:spPr/>
    </dgm:pt>
    <dgm:pt modelId="{5895D9F3-8CEA-4CD3-9CC3-4627921DDE39}" type="pres">
      <dgm:prSet presAssocID="{B148B560-2D81-4D69-806B-24945BC0B99A}" presName="imag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mark with solid fill"/>
        </a:ext>
      </dgm:extLst>
    </dgm:pt>
    <dgm:pt modelId="{D150EE62-5725-4873-A907-E27FFAE5FE5F}" type="pres">
      <dgm:prSet presAssocID="{B148B560-2D81-4D69-806B-24945BC0B99A}" presName="childNode" presStyleLbl="node1" presStyleIdx="0" presStyleCnt="2">
        <dgm:presLayoutVars>
          <dgm:bulletEnabled val="1"/>
        </dgm:presLayoutVars>
      </dgm:prSet>
      <dgm:spPr/>
    </dgm:pt>
    <dgm:pt modelId="{1F4B2C46-0CB4-44FC-816B-B6D784C200AF}" type="pres">
      <dgm:prSet presAssocID="{B148B560-2D81-4D69-806B-24945BC0B99A}" presName="parentNode" presStyleLbl="revTx" presStyleIdx="0" presStyleCnt="2">
        <dgm:presLayoutVars>
          <dgm:chMax val="0"/>
          <dgm:bulletEnabled val="1"/>
        </dgm:presLayoutVars>
      </dgm:prSet>
      <dgm:spPr/>
    </dgm:pt>
    <dgm:pt modelId="{9FD732DD-53F1-40AB-98D0-29C8C553C6C0}" type="pres">
      <dgm:prSet presAssocID="{3F073407-33A4-4E2B-B467-E02DA1ABC52C}" presName="sibTrans" presStyleCnt="0"/>
      <dgm:spPr/>
    </dgm:pt>
    <dgm:pt modelId="{7048368C-6C91-441D-B3AE-7485079F8843}" type="pres">
      <dgm:prSet presAssocID="{D53B73C3-6C85-4F10-B7D7-5DF2B83E7575}" presName="compositeNode" presStyleCnt="0">
        <dgm:presLayoutVars>
          <dgm:bulletEnabled val="1"/>
        </dgm:presLayoutVars>
      </dgm:prSet>
      <dgm:spPr/>
    </dgm:pt>
    <dgm:pt modelId="{027CABB1-BEFC-42BF-8694-032309A0F73C}" type="pres">
      <dgm:prSet presAssocID="{D53B73C3-6C85-4F10-B7D7-5DF2B83E7575}" presName="image" presStyleLbl="fgImgPlac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mark outline"/>
        </a:ext>
      </dgm:extLst>
    </dgm:pt>
    <dgm:pt modelId="{1BA9DBE5-04F4-446F-A2A8-8CAFCDF78649}" type="pres">
      <dgm:prSet presAssocID="{D53B73C3-6C85-4F10-B7D7-5DF2B83E7575}" presName="childNode" presStyleLbl="node1" presStyleIdx="1" presStyleCnt="2">
        <dgm:presLayoutVars>
          <dgm:bulletEnabled val="1"/>
        </dgm:presLayoutVars>
      </dgm:prSet>
      <dgm:spPr/>
    </dgm:pt>
    <dgm:pt modelId="{CFB68380-6CF9-4C38-A4F7-C7F9C20B2048}" type="pres">
      <dgm:prSet presAssocID="{D53B73C3-6C85-4F10-B7D7-5DF2B83E7575}" presName="parentNode" presStyleLbl="revTx" presStyleIdx="1" presStyleCnt="2">
        <dgm:presLayoutVars>
          <dgm:chMax val="0"/>
          <dgm:bulletEnabled val="1"/>
        </dgm:presLayoutVars>
      </dgm:prSet>
      <dgm:spPr/>
    </dgm:pt>
  </dgm:ptLst>
  <dgm:cxnLst>
    <dgm:cxn modelId="{E12E6417-0522-4C0F-92C9-8E877F8B8502}" srcId="{B148B560-2D81-4D69-806B-24945BC0B99A}" destId="{03D5A4E2-33E7-4246-A881-063BC6E92FC8}" srcOrd="3" destOrd="0" parTransId="{FE9ABB2F-C360-4990-B357-B11580B5C6B3}" sibTransId="{1E320CCB-FB2D-4D1D-B5EA-C01EBC25A120}"/>
    <dgm:cxn modelId="{23F73A19-FCAE-496C-9656-6F995946DCFB}" type="presOf" srcId="{F8426E24-ABAD-4F59-94C7-B6FC81BD7EDE}" destId="{1BA9DBE5-04F4-446F-A2A8-8CAFCDF78649}" srcOrd="0" destOrd="1" presId="urn:microsoft.com/office/officeart/2005/8/layout/hList2"/>
    <dgm:cxn modelId="{DB7D551A-2DFF-4353-9A55-12EE877B8113}" type="presOf" srcId="{0E24C964-278B-4021-8B46-5262F44EC00A}" destId="{D150EE62-5725-4873-A907-E27FFAE5FE5F}" srcOrd="0" destOrd="1" presId="urn:microsoft.com/office/officeart/2005/8/layout/hList2"/>
    <dgm:cxn modelId="{8EC2782C-3212-4274-9B8D-BA7055C388A1}" type="presOf" srcId="{53F8A545-7AE1-449F-9F91-B4F77477DFAB}" destId="{1BA9DBE5-04F4-446F-A2A8-8CAFCDF78649}" srcOrd="0" destOrd="2" presId="urn:microsoft.com/office/officeart/2005/8/layout/hList2"/>
    <dgm:cxn modelId="{9ABF2A5D-12B1-4953-9DD5-44C6E9FA0BD8}" srcId="{9F76748B-59E1-44AB-BB06-1773C2783450}" destId="{D53B73C3-6C85-4F10-B7D7-5DF2B83E7575}" srcOrd="1" destOrd="0" parTransId="{B710F18C-72D3-4BB7-99DF-89F99EC67DD0}" sibTransId="{06543EDF-13F6-41AD-B08F-E92D3055D418}"/>
    <dgm:cxn modelId="{8E7E6D5F-2B7F-473E-BA99-E1C3F03EEF47}" type="presOf" srcId="{B148B560-2D81-4D69-806B-24945BC0B99A}" destId="{1F4B2C46-0CB4-44FC-816B-B6D784C200AF}" srcOrd="0" destOrd="0" presId="urn:microsoft.com/office/officeart/2005/8/layout/hList2"/>
    <dgm:cxn modelId="{78D3F743-9125-4392-9C7E-C78B3E4E9668}" type="presOf" srcId="{9F76748B-59E1-44AB-BB06-1773C2783450}" destId="{C3864096-0FC1-48ED-8094-AD72E9A85969}" srcOrd="0" destOrd="0" presId="urn:microsoft.com/office/officeart/2005/8/layout/hList2"/>
    <dgm:cxn modelId="{A109A265-0587-4A00-A00A-31081D9F11C8}" type="presOf" srcId="{D30617B3-00A9-4DEB-90ED-8176D82B7272}" destId="{D150EE62-5725-4873-A907-E27FFAE5FE5F}" srcOrd="0" destOrd="0" presId="urn:microsoft.com/office/officeart/2005/8/layout/hList2"/>
    <dgm:cxn modelId="{6AF4D055-6152-44B8-A4D8-A3EEEFDEAA5F}" srcId="{B148B560-2D81-4D69-806B-24945BC0B99A}" destId="{0E24C964-278B-4021-8B46-5262F44EC00A}" srcOrd="1" destOrd="0" parTransId="{2F7738A0-A108-4345-846D-7C24C6D327F9}" sibTransId="{61B3976F-949C-4E69-A43C-785BEDA0D812}"/>
    <dgm:cxn modelId="{BA0FF676-C914-47A1-8814-F0212C9CAF93}" srcId="{D53B73C3-6C85-4F10-B7D7-5DF2B83E7575}" destId="{D843BD96-CCAC-4E5F-BCB5-2D4962E428DC}" srcOrd="0" destOrd="0" parTransId="{607374B0-EB8D-45B5-8304-ACD579EE8F90}" sibTransId="{98C26471-0EF9-4222-9383-44BE25E9D8A0}"/>
    <dgm:cxn modelId="{3274F587-A2E9-4CEA-98B4-A05364B61977}" srcId="{B148B560-2D81-4D69-806B-24945BC0B99A}" destId="{D30617B3-00A9-4DEB-90ED-8176D82B7272}" srcOrd="0" destOrd="0" parTransId="{D5C51181-3E10-4B9B-B505-B58BC400D3FC}" sibTransId="{7C879B4F-467F-4A95-9E40-70FCB8219263}"/>
    <dgm:cxn modelId="{29F4EF8F-4B8E-42B6-9F0F-0CC08FE506A2}" srcId="{D53B73C3-6C85-4F10-B7D7-5DF2B83E7575}" destId="{53F8A545-7AE1-449F-9F91-B4F77477DFAB}" srcOrd="2" destOrd="0" parTransId="{E7B8958B-AE0F-4188-AF2C-D6AB64BF9E86}" sibTransId="{FF9D869A-2343-4F0B-AA50-C0354F68D687}"/>
    <dgm:cxn modelId="{3F159094-391A-4875-8E37-4BF4BAC5DAEE}" type="presOf" srcId="{D53B73C3-6C85-4F10-B7D7-5DF2B83E7575}" destId="{CFB68380-6CF9-4C38-A4F7-C7F9C20B2048}" srcOrd="0" destOrd="0" presId="urn:microsoft.com/office/officeart/2005/8/layout/hList2"/>
    <dgm:cxn modelId="{DAFA1198-4FC1-4307-A60A-C72D8411465F}" srcId="{D53B73C3-6C85-4F10-B7D7-5DF2B83E7575}" destId="{0C4EA18D-25FB-48CC-A422-165D608B7B66}" srcOrd="3" destOrd="0" parTransId="{ED9A045A-435A-4402-A8DE-F3B9ECEB6E36}" sibTransId="{1393CAA0-DEC2-43F0-97A0-C3A2A8A44BA4}"/>
    <dgm:cxn modelId="{9187899E-68FA-487F-A450-CFC27BDD5C9E}" type="presOf" srcId="{D843BD96-CCAC-4E5F-BCB5-2D4962E428DC}" destId="{1BA9DBE5-04F4-446F-A2A8-8CAFCDF78649}" srcOrd="0" destOrd="0" presId="urn:microsoft.com/office/officeart/2005/8/layout/hList2"/>
    <dgm:cxn modelId="{FF5EC6AE-7FC4-4F26-8038-A6CCE6B0F1B7}" type="presOf" srcId="{0C4EA18D-25FB-48CC-A422-165D608B7B66}" destId="{1BA9DBE5-04F4-446F-A2A8-8CAFCDF78649}" srcOrd="0" destOrd="3" presId="urn:microsoft.com/office/officeart/2005/8/layout/hList2"/>
    <dgm:cxn modelId="{ECE60DD5-F86D-4A5D-A33B-14BEF5C97984}" srcId="{D53B73C3-6C85-4F10-B7D7-5DF2B83E7575}" destId="{F8426E24-ABAD-4F59-94C7-B6FC81BD7EDE}" srcOrd="1" destOrd="0" parTransId="{A0433589-A583-46A5-9046-804DBBAE7B37}" sibTransId="{636DB738-4990-45DE-941C-E448C79AE00E}"/>
    <dgm:cxn modelId="{E4C8A1D8-2939-4B6C-B12A-D5E3EF86F487}" srcId="{9F76748B-59E1-44AB-BB06-1773C2783450}" destId="{B148B560-2D81-4D69-806B-24945BC0B99A}" srcOrd="0" destOrd="0" parTransId="{5D71F29D-C83F-450C-BA31-FCC955264BEA}" sibTransId="{3F073407-33A4-4E2B-B467-E02DA1ABC52C}"/>
    <dgm:cxn modelId="{A97C3FDE-A1FE-4133-8AFB-56749E4C1192}" type="presOf" srcId="{03D5A4E2-33E7-4246-A881-063BC6E92FC8}" destId="{D150EE62-5725-4873-A907-E27FFAE5FE5F}" srcOrd="0" destOrd="3" presId="urn:microsoft.com/office/officeart/2005/8/layout/hList2"/>
    <dgm:cxn modelId="{D53C72FF-86A4-4F1E-A70B-D8062BAD1924}" srcId="{B148B560-2D81-4D69-806B-24945BC0B99A}" destId="{63B1079E-727A-4AC0-BA76-0ADD17B1269A}" srcOrd="2" destOrd="0" parTransId="{542E191A-61BC-4D36-A8A6-CC45A23D229E}" sibTransId="{BE6A9A79-CF2D-48D2-8801-77ADF476A950}"/>
    <dgm:cxn modelId="{DCE1D9FF-C702-4CBC-B6BB-8D7DFC38A259}" type="presOf" srcId="{63B1079E-727A-4AC0-BA76-0ADD17B1269A}" destId="{D150EE62-5725-4873-A907-E27FFAE5FE5F}" srcOrd="0" destOrd="2" presId="urn:microsoft.com/office/officeart/2005/8/layout/hList2"/>
    <dgm:cxn modelId="{06731250-F359-495D-8BFC-15FF1ACDCC39}" type="presParOf" srcId="{C3864096-0FC1-48ED-8094-AD72E9A85969}" destId="{4CD00711-0DB8-44BD-84BF-C045B1EC28A3}" srcOrd="0" destOrd="0" presId="urn:microsoft.com/office/officeart/2005/8/layout/hList2"/>
    <dgm:cxn modelId="{D735BF6E-96AB-44FA-908C-199A258F49E3}" type="presParOf" srcId="{4CD00711-0DB8-44BD-84BF-C045B1EC28A3}" destId="{5895D9F3-8CEA-4CD3-9CC3-4627921DDE39}" srcOrd="0" destOrd="0" presId="urn:microsoft.com/office/officeart/2005/8/layout/hList2"/>
    <dgm:cxn modelId="{15654551-A365-44D0-BC47-A59B6A4850AC}" type="presParOf" srcId="{4CD00711-0DB8-44BD-84BF-C045B1EC28A3}" destId="{D150EE62-5725-4873-A907-E27FFAE5FE5F}" srcOrd="1" destOrd="0" presId="urn:microsoft.com/office/officeart/2005/8/layout/hList2"/>
    <dgm:cxn modelId="{01176BE9-2B92-45E4-A2BD-07AE65B434AD}" type="presParOf" srcId="{4CD00711-0DB8-44BD-84BF-C045B1EC28A3}" destId="{1F4B2C46-0CB4-44FC-816B-B6D784C200AF}" srcOrd="2" destOrd="0" presId="urn:microsoft.com/office/officeart/2005/8/layout/hList2"/>
    <dgm:cxn modelId="{D365B41D-A525-457A-8430-FE7E20A2467C}" type="presParOf" srcId="{C3864096-0FC1-48ED-8094-AD72E9A85969}" destId="{9FD732DD-53F1-40AB-98D0-29C8C553C6C0}" srcOrd="1" destOrd="0" presId="urn:microsoft.com/office/officeart/2005/8/layout/hList2"/>
    <dgm:cxn modelId="{4D28394C-5085-4C9E-A2F1-FA925144A9F6}" type="presParOf" srcId="{C3864096-0FC1-48ED-8094-AD72E9A85969}" destId="{7048368C-6C91-441D-B3AE-7485079F8843}" srcOrd="2" destOrd="0" presId="urn:microsoft.com/office/officeart/2005/8/layout/hList2"/>
    <dgm:cxn modelId="{E73A2F50-1666-4797-B891-2FA8C0287D98}" type="presParOf" srcId="{7048368C-6C91-441D-B3AE-7485079F8843}" destId="{027CABB1-BEFC-42BF-8694-032309A0F73C}" srcOrd="0" destOrd="0" presId="urn:microsoft.com/office/officeart/2005/8/layout/hList2"/>
    <dgm:cxn modelId="{995F2BCF-7CA9-4912-BDF0-4BCD9E98B316}" type="presParOf" srcId="{7048368C-6C91-441D-B3AE-7485079F8843}" destId="{1BA9DBE5-04F4-446F-A2A8-8CAFCDF78649}" srcOrd="1" destOrd="0" presId="urn:microsoft.com/office/officeart/2005/8/layout/hList2"/>
    <dgm:cxn modelId="{C8966C65-C3EF-49F5-A795-ABF664D79331}" type="presParOf" srcId="{7048368C-6C91-441D-B3AE-7485079F8843}" destId="{CFB68380-6CF9-4C38-A4F7-C7F9C20B2048}"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E501A4B-1078-47A3-9DF1-ED171070C6C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A6397BD0-BCC3-4617-B390-EE0E942C4668}">
      <dgm:prSet phldrT="[Text]"/>
      <dgm:spPr/>
      <dgm:t>
        <a:bodyPr/>
        <a:lstStyle/>
        <a:p>
          <a:r>
            <a:rPr lang="en-GB" dirty="0"/>
            <a:t>HOST</a:t>
          </a:r>
        </a:p>
      </dgm:t>
    </dgm:pt>
    <dgm:pt modelId="{236F8164-2620-452D-B246-916EA47D733B}" type="parTrans" cxnId="{799C2B21-010C-47E5-BFB7-9C3ACECB76A7}">
      <dgm:prSet/>
      <dgm:spPr/>
      <dgm:t>
        <a:bodyPr/>
        <a:lstStyle/>
        <a:p>
          <a:endParaRPr lang="en-GB"/>
        </a:p>
      </dgm:t>
    </dgm:pt>
    <dgm:pt modelId="{DF60C741-4EB3-4661-A66F-4A5C273D4C64}" type="sibTrans" cxnId="{799C2B21-010C-47E5-BFB7-9C3ACECB76A7}">
      <dgm:prSet/>
      <dgm:spPr/>
      <dgm:t>
        <a:bodyPr/>
        <a:lstStyle/>
        <a:p>
          <a:endParaRPr lang="en-GB"/>
        </a:p>
      </dgm:t>
    </dgm:pt>
    <dgm:pt modelId="{8F49A3FC-C7BB-4390-8358-57296BB8C2D9}">
      <dgm:prSet phldrT="[Text]"/>
      <dgm:spPr/>
      <dgm:t>
        <a:bodyPr/>
        <a:lstStyle/>
        <a:p>
          <a:r>
            <a:rPr lang="en-GB" dirty="0"/>
            <a:t>Identify Host</a:t>
          </a:r>
        </a:p>
      </dgm:t>
    </dgm:pt>
    <dgm:pt modelId="{C9F15C26-7D21-4D1F-B1FD-48A1F2B73DAC}" type="parTrans" cxnId="{07F56AD7-8753-4939-B9BF-BF51BD35ED46}">
      <dgm:prSet/>
      <dgm:spPr/>
      <dgm:t>
        <a:bodyPr/>
        <a:lstStyle/>
        <a:p>
          <a:endParaRPr lang="en-GB"/>
        </a:p>
      </dgm:t>
    </dgm:pt>
    <dgm:pt modelId="{46F91001-B61E-4CD7-867F-14A04AB9EF97}" type="sibTrans" cxnId="{07F56AD7-8753-4939-B9BF-BF51BD35ED46}">
      <dgm:prSet/>
      <dgm:spPr/>
      <dgm:t>
        <a:bodyPr/>
        <a:lstStyle/>
        <a:p>
          <a:endParaRPr lang="en-GB"/>
        </a:p>
      </dgm:t>
    </dgm:pt>
    <dgm:pt modelId="{FBA09E8B-3816-4DD6-9F70-1AF6A48CE684}">
      <dgm:prSet phldrT="[Text]"/>
      <dgm:spPr/>
      <dgm:t>
        <a:bodyPr/>
        <a:lstStyle/>
        <a:p>
          <a:r>
            <a:rPr lang="en-GB" dirty="0"/>
            <a:t>Nmap, IP Scanner, </a:t>
          </a:r>
          <a:r>
            <a:rPr lang="en-GB" dirty="0" err="1"/>
            <a:t>NetScanTools</a:t>
          </a:r>
          <a:r>
            <a:rPr lang="en-GB" dirty="0"/>
            <a:t> etc</a:t>
          </a:r>
        </a:p>
      </dgm:t>
    </dgm:pt>
    <dgm:pt modelId="{07FD3934-D7DC-4949-B30D-D2BF2C9114B3}" type="parTrans" cxnId="{3D620433-DE78-46B2-A610-39B661F1482A}">
      <dgm:prSet/>
      <dgm:spPr/>
      <dgm:t>
        <a:bodyPr/>
        <a:lstStyle/>
        <a:p>
          <a:endParaRPr lang="en-GB"/>
        </a:p>
      </dgm:t>
    </dgm:pt>
    <dgm:pt modelId="{71F245FE-19C0-4738-9505-A2AD7FFC5AD8}" type="sibTrans" cxnId="{3D620433-DE78-46B2-A610-39B661F1482A}">
      <dgm:prSet/>
      <dgm:spPr/>
      <dgm:t>
        <a:bodyPr/>
        <a:lstStyle/>
        <a:p>
          <a:endParaRPr lang="en-GB"/>
        </a:p>
      </dgm:t>
    </dgm:pt>
    <dgm:pt modelId="{950FE9AE-3044-406B-8EE5-64DD2A0062B1}">
      <dgm:prSet phldrT="[Text]"/>
      <dgm:spPr/>
      <dgm:t>
        <a:bodyPr/>
        <a:lstStyle/>
        <a:p>
          <a:r>
            <a:rPr lang="en-GB" dirty="0"/>
            <a:t>SCAN</a:t>
          </a:r>
        </a:p>
      </dgm:t>
    </dgm:pt>
    <dgm:pt modelId="{D26CC8D1-6CE3-4E66-9AA9-3A435A1AA50B}" type="parTrans" cxnId="{2AC49771-35D9-4EB9-A08B-12E42B49EED7}">
      <dgm:prSet/>
      <dgm:spPr/>
      <dgm:t>
        <a:bodyPr/>
        <a:lstStyle/>
        <a:p>
          <a:endParaRPr lang="en-GB"/>
        </a:p>
      </dgm:t>
    </dgm:pt>
    <dgm:pt modelId="{54D4D180-524D-4BE7-826A-C8DFBEDA3711}" type="sibTrans" cxnId="{2AC49771-35D9-4EB9-A08B-12E42B49EED7}">
      <dgm:prSet/>
      <dgm:spPr/>
      <dgm:t>
        <a:bodyPr/>
        <a:lstStyle/>
        <a:p>
          <a:endParaRPr lang="en-GB"/>
        </a:p>
      </dgm:t>
    </dgm:pt>
    <dgm:pt modelId="{6041A6EF-CE83-4F15-96BD-E175008AFDD5}">
      <dgm:prSet phldrT="[Text]"/>
      <dgm:spPr/>
      <dgm:t>
        <a:bodyPr/>
        <a:lstStyle/>
        <a:p>
          <a:r>
            <a:rPr lang="en-GB" dirty="0"/>
            <a:t>Scan for open ports</a:t>
          </a:r>
        </a:p>
      </dgm:t>
    </dgm:pt>
    <dgm:pt modelId="{05E120A7-FFBA-4E75-A8F2-BA57BFF6046D}" type="parTrans" cxnId="{76B787DD-405B-44D0-BFCA-ACAD76112DC8}">
      <dgm:prSet/>
      <dgm:spPr/>
      <dgm:t>
        <a:bodyPr/>
        <a:lstStyle/>
        <a:p>
          <a:endParaRPr lang="en-GB"/>
        </a:p>
      </dgm:t>
    </dgm:pt>
    <dgm:pt modelId="{D8075F8F-DD10-4F29-921B-D180F5151000}" type="sibTrans" cxnId="{76B787DD-405B-44D0-BFCA-ACAD76112DC8}">
      <dgm:prSet/>
      <dgm:spPr/>
      <dgm:t>
        <a:bodyPr/>
        <a:lstStyle/>
        <a:p>
          <a:endParaRPr lang="en-GB"/>
        </a:p>
      </dgm:t>
    </dgm:pt>
    <dgm:pt modelId="{82DE76B6-768F-45A8-A2C0-386A5012CE37}">
      <dgm:prSet phldrT="[Text]"/>
      <dgm:spPr/>
      <dgm:t>
        <a:bodyPr/>
        <a:lstStyle/>
        <a:p>
          <a:r>
            <a:rPr lang="en-GB" dirty="0"/>
            <a:t>Packet Fragmentation, IP address spoofing etc</a:t>
          </a:r>
        </a:p>
      </dgm:t>
    </dgm:pt>
    <dgm:pt modelId="{2EB8BDC0-EEEF-4D1A-842E-69EF7270E03F}" type="parTrans" cxnId="{06B73D24-4A5E-4F1E-B15B-137B2251B854}">
      <dgm:prSet/>
      <dgm:spPr/>
      <dgm:t>
        <a:bodyPr/>
        <a:lstStyle/>
        <a:p>
          <a:endParaRPr lang="en-GB"/>
        </a:p>
      </dgm:t>
    </dgm:pt>
    <dgm:pt modelId="{C0103581-4423-4824-BB96-9AACFB6A5BEB}" type="sibTrans" cxnId="{06B73D24-4A5E-4F1E-B15B-137B2251B854}">
      <dgm:prSet/>
      <dgm:spPr/>
      <dgm:t>
        <a:bodyPr/>
        <a:lstStyle/>
        <a:p>
          <a:endParaRPr lang="en-GB"/>
        </a:p>
      </dgm:t>
    </dgm:pt>
    <dgm:pt modelId="{3022312A-BC9A-40CE-9265-0B73AABE5871}">
      <dgm:prSet phldrT="[Text]"/>
      <dgm:spPr/>
      <dgm:t>
        <a:bodyPr/>
        <a:lstStyle/>
        <a:p>
          <a:r>
            <a:rPr lang="en-GB" dirty="0"/>
            <a:t>BG</a:t>
          </a:r>
        </a:p>
      </dgm:t>
    </dgm:pt>
    <dgm:pt modelId="{FE87D1D0-2CB6-48D2-BAB4-E94FAA5B4660}" type="parTrans" cxnId="{89A48F1E-1031-43E3-814D-EC6789E1D655}">
      <dgm:prSet/>
      <dgm:spPr/>
      <dgm:t>
        <a:bodyPr/>
        <a:lstStyle/>
        <a:p>
          <a:endParaRPr lang="en-GB"/>
        </a:p>
      </dgm:t>
    </dgm:pt>
    <dgm:pt modelId="{ACD0482D-E2CA-4E89-9005-2E9584FA5A3D}" type="sibTrans" cxnId="{89A48F1E-1031-43E3-814D-EC6789E1D655}">
      <dgm:prSet/>
      <dgm:spPr/>
      <dgm:t>
        <a:bodyPr/>
        <a:lstStyle/>
        <a:p>
          <a:endParaRPr lang="en-GB"/>
        </a:p>
      </dgm:t>
    </dgm:pt>
    <dgm:pt modelId="{05A9621F-DFBA-4E8D-8020-214A2AFF6649}">
      <dgm:prSet phldrT="[Text]"/>
      <dgm:spPr/>
      <dgm:t>
        <a:bodyPr/>
        <a:lstStyle/>
        <a:p>
          <a:r>
            <a:rPr lang="en-GB" dirty="0"/>
            <a:t>MAP</a:t>
          </a:r>
        </a:p>
      </dgm:t>
    </dgm:pt>
    <dgm:pt modelId="{74AEF6C4-5971-42AB-BBC1-57D9DEB04836}" type="parTrans" cxnId="{C20B2751-5004-41EA-997C-E8EE81A14B37}">
      <dgm:prSet/>
      <dgm:spPr/>
      <dgm:t>
        <a:bodyPr/>
        <a:lstStyle/>
        <a:p>
          <a:endParaRPr lang="en-GB"/>
        </a:p>
      </dgm:t>
    </dgm:pt>
    <dgm:pt modelId="{548EEEE4-E9CC-4F9B-9B1D-B244A43A4088}" type="sibTrans" cxnId="{C20B2751-5004-41EA-997C-E8EE81A14B37}">
      <dgm:prSet/>
      <dgm:spPr/>
      <dgm:t>
        <a:bodyPr/>
        <a:lstStyle/>
        <a:p>
          <a:endParaRPr lang="en-GB"/>
        </a:p>
      </dgm:t>
    </dgm:pt>
    <dgm:pt modelId="{1E40DD97-F533-4D57-BF38-BA64D56B419C}">
      <dgm:prSet phldrT="[Text]"/>
      <dgm:spPr/>
      <dgm:t>
        <a:bodyPr/>
        <a:lstStyle/>
        <a:p>
          <a:r>
            <a:rPr lang="en-GB" dirty="0"/>
            <a:t>Bypass Security Infrastructure</a:t>
          </a:r>
        </a:p>
      </dgm:t>
    </dgm:pt>
    <dgm:pt modelId="{D0FC8FEA-A663-46EB-85FD-7C5E7C7B4E45}" type="parTrans" cxnId="{9FD28595-3262-4DA8-92DD-884934C3D2F8}">
      <dgm:prSet/>
      <dgm:spPr/>
      <dgm:t>
        <a:bodyPr/>
        <a:lstStyle/>
        <a:p>
          <a:endParaRPr lang="en-GB"/>
        </a:p>
      </dgm:t>
    </dgm:pt>
    <dgm:pt modelId="{4C5F45F7-C730-44F4-A635-B1F30D550CAF}" type="sibTrans" cxnId="{9FD28595-3262-4DA8-92DD-884934C3D2F8}">
      <dgm:prSet/>
      <dgm:spPr/>
      <dgm:t>
        <a:bodyPr/>
        <a:lstStyle/>
        <a:p>
          <a:endParaRPr lang="en-GB"/>
        </a:p>
      </dgm:t>
    </dgm:pt>
    <dgm:pt modelId="{9281CEF9-0C01-4012-8412-C9DB3AF0207E}">
      <dgm:prSet phldrT="[Text]"/>
      <dgm:spPr/>
      <dgm:t>
        <a:bodyPr/>
        <a:lstStyle/>
        <a:p>
          <a:r>
            <a:rPr lang="en-GB" dirty="0"/>
            <a:t>Banner Grabbing</a:t>
          </a:r>
        </a:p>
      </dgm:t>
    </dgm:pt>
    <dgm:pt modelId="{6AC68938-BD16-4FF1-A315-7CDD80F3DB55}" type="parTrans" cxnId="{4C3D6BBE-C1FC-491E-91BE-843EC2888DF7}">
      <dgm:prSet/>
      <dgm:spPr/>
      <dgm:t>
        <a:bodyPr/>
        <a:lstStyle/>
        <a:p>
          <a:endParaRPr lang="en-GB"/>
        </a:p>
      </dgm:t>
    </dgm:pt>
    <dgm:pt modelId="{3242809B-2177-4CF5-BE8A-72BFED3CDC7A}" type="sibTrans" cxnId="{4C3D6BBE-C1FC-491E-91BE-843EC2888DF7}">
      <dgm:prSet/>
      <dgm:spPr/>
      <dgm:t>
        <a:bodyPr/>
        <a:lstStyle/>
        <a:p>
          <a:endParaRPr lang="en-GB"/>
        </a:p>
      </dgm:t>
    </dgm:pt>
    <dgm:pt modelId="{06442CF7-D401-4474-B8A1-37515294CB56}">
      <dgm:prSet phldrT="[Text]"/>
      <dgm:spPr/>
      <dgm:t>
        <a:bodyPr/>
        <a:lstStyle/>
        <a:p>
          <a:r>
            <a:rPr lang="en-GB" dirty="0"/>
            <a:t>Craft packets and capture the response</a:t>
          </a:r>
        </a:p>
      </dgm:t>
    </dgm:pt>
    <dgm:pt modelId="{FC01AEC1-F365-4A1E-8130-5B3C1F9B9AD9}" type="parTrans" cxnId="{50CDA7C4-2B32-4BC8-9C2B-8708D9FA7E80}">
      <dgm:prSet/>
      <dgm:spPr/>
      <dgm:t>
        <a:bodyPr/>
        <a:lstStyle/>
        <a:p>
          <a:endParaRPr lang="en-GB"/>
        </a:p>
      </dgm:t>
    </dgm:pt>
    <dgm:pt modelId="{894B7DDD-C948-414A-8509-D6D20880CFFF}" type="sibTrans" cxnId="{50CDA7C4-2B32-4BC8-9C2B-8708D9FA7E80}">
      <dgm:prSet/>
      <dgm:spPr/>
      <dgm:t>
        <a:bodyPr/>
        <a:lstStyle/>
        <a:p>
          <a:endParaRPr lang="en-GB"/>
        </a:p>
      </dgm:t>
    </dgm:pt>
    <dgm:pt modelId="{FFD384AB-1E00-46B2-B7EB-55187E9FA2EA}">
      <dgm:prSet phldrT="[Text]"/>
      <dgm:spPr/>
      <dgm:t>
        <a:bodyPr/>
        <a:lstStyle/>
        <a:p>
          <a:r>
            <a:rPr lang="en-GB" dirty="0"/>
            <a:t>Map the Target Network</a:t>
          </a:r>
        </a:p>
      </dgm:t>
    </dgm:pt>
    <dgm:pt modelId="{76532497-BB86-4D39-B05B-76C4E86D5840}" type="parTrans" cxnId="{10B2CFC2-31EF-4EEC-9117-F1E38255DF12}">
      <dgm:prSet/>
      <dgm:spPr/>
      <dgm:t>
        <a:bodyPr/>
        <a:lstStyle/>
        <a:p>
          <a:endParaRPr lang="en-GB"/>
        </a:p>
      </dgm:t>
    </dgm:pt>
    <dgm:pt modelId="{CF708CF3-CB72-4BF2-AD32-7E19937330D2}" type="sibTrans" cxnId="{10B2CFC2-31EF-4EEC-9117-F1E38255DF12}">
      <dgm:prSet/>
      <dgm:spPr/>
      <dgm:t>
        <a:bodyPr/>
        <a:lstStyle/>
        <a:p>
          <a:endParaRPr lang="en-GB"/>
        </a:p>
      </dgm:t>
    </dgm:pt>
    <dgm:pt modelId="{A62CD920-030F-4832-B182-7FB00247401F}">
      <dgm:prSet phldrT="[Text]"/>
      <dgm:spPr/>
      <dgm:t>
        <a:bodyPr/>
        <a:lstStyle/>
        <a:p>
          <a:r>
            <a:rPr lang="en-GB" dirty="0"/>
            <a:t>Mapper, </a:t>
          </a:r>
          <a:r>
            <a:rPr lang="en-GB" dirty="0" err="1"/>
            <a:t>OpManager</a:t>
          </a:r>
          <a:r>
            <a:rPr lang="en-GB" dirty="0"/>
            <a:t>, </a:t>
          </a:r>
          <a:r>
            <a:rPr lang="en-GB" dirty="0" err="1"/>
            <a:t>NetBrain</a:t>
          </a:r>
          <a:r>
            <a:rPr lang="en-GB" dirty="0"/>
            <a:t> etc</a:t>
          </a:r>
        </a:p>
      </dgm:t>
    </dgm:pt>
    <dgm:pt modelId="{A45742AC-956C-43A2-A07A-934FDDF44B83}" type="parTrans" cxnId="{A51B088A-6C8A-42B6-8224-BCE10D625582}">
      <dgm:prSet/>
      <dgm:spPr/>
      <dgm:t>
        <a:bodyPr/>
        <a:lstStyle/>
        <a:p>
          <a:endParaRPr lang="en-GB"/>
        </a:p>
      </dgm:t>
    </dgm:pt>
    <dgm:pt modelId="{078F2443-4713-4BCC-B2D4-0D0A3B13D794}" type="sibTrans" cxnId="{A51B088A-6C8A-42B6-8224-BCE10D625582}">
      <dgm:prSet/>
      <dgm:spPr/>
      <dgm:t>
        <a:bodyPr/>
        <a:lstStyle/>
        <a:p>
          <a:endParaRPr lang="en-GB"/>
        </a:p>
      </dgm:t>
    </dgm:pt>
    <dgm:pt modelId="{4D176F59-1AEF-48E5-9DD7-73B7DC71227A}">
      <dgm:prSet phldrT="[Text]"/>
      <dgm:spPr/>
      <dgm:t>
        <a:bodyPr/>
        <a:lstStyle/>
        <a:p>
          <a:r>
            <a:rPr lang="en-GB" dirty="0"/>
            <a:t>Record/ Document the information</a:t>
          </a:r>
        </a:p>
      </dgm:t>
    </dgm:pt>
    <dgm:pt modelId="{DB0FF094-02DD-4103-8E90-BE3E26AA4A88}" type="parTrans" cxnId="{7BC6B458-74F2-4753-B413-86C4190178A9}">
      <dgm:prSet/>
      <dgm:spPr/>
      <dgm:t>
        <a:bodyPr/>
        <a:lstStyle/>
        <a:p>
          <a:endParaRPr lang="en-GB"/>
        </a:p>
      </dgm:t>
    </dgm:pt>
    <dgm:pt modelId="{5658BAEF-9CE1-4912-A124-D33DD4D8BFBF}" type="sibTrans" cxnId="{7BC6B458-74F2-4753-B413-86C4190178A9}">
      <dgm:prSet/>
      <dgm:spPr/>
      <dgm:t>
        <a:bodyPr/>
        <a:lstStyle/>
        <a:p>
          <a:endParaRPr lang="en-GB"/>
        </a:p>
      </dgm:t>
    </dgm:pt>
    <dgm:pt modelId="{7A9CDFD5-4E5A-4462-8E97-6BFAF650852D}" type="pres">
      <dgm:prSet presAssocID="{BE501A4B-1078-47A3-9DF1-ED171070C6C5}" presName="linearFlow" presStyleCnt="0">
        <dgm:presLayoutVars>
          <dgm:dir/>
          <dgm:animLvl val="lvl"/>
          <dgm:resizeHandles val="exact"/>
        </dgm:presLayoutVars>
      </dgm:prSet>
      <dgm:spPr/>
    </dgm:pt>
    <dgm:pt modelId="{B1597FE5-4282-4833-B2F6-42A9AC4B7255}" type="pres">
      <dgm:prSet presAssocID="{A6397BD0-BCC3-4617-B390-EE0E942C4668}" presName="composite" presStyleCnt="0"/>
      <dgm:spPr/>
    </dgm:pt>
    <dgm:pt modelId="{631AB38F-89DE-4EA5-8E17-E81DC5482DFB}" type="pres">
      <dgm:prSet presAssocID="{A6397BD0-BCC3-4617-B390-EE0E942C4668}" presName="parentText" presStyleLbl="alignNode1" presStyleIdx="0" presStyleCnt="4">
        <dgm:presLayoutVars>
          <dgm:chMax val="1"/>
          <dgm:bulletEnabled val="1"/>
        </dgm:presLayoutVars>
      </dgm:prSet>
      <dgm:spPr/>
    </dgm:pt>
    <dgm:pt modelId="{20304129-5240-43CB-A388-32393A873524}" type="pres">
      <dgm:prSet presAssocID="{A6397BD0-BCC3-4617-B390-EE0E942C4668}" presName="descendantText" presStyleLbl="alignAcc1" presStyleIdx="0" presStyleCnt="4">
        <dgm:presLayoutVars>
          <dgm:bulletEnabled val="1"/>
        </dgm:presLayoutVars>
      </dgm:prSet>
      <dgm:spPr/>
    </dgm:pt>
    <dgm:pt modelId="{AB5961B8-6176-4A0D-95C3-44DC7C083B0C}" type="pres">
      <dgm:prSet presAssocID="{DF60C741-4EB3-4661-A66F-4A5C273D4C64}" presName="sp" presStyleCnt="0"/>
      <dgm:spPr/>
    </dgm:pt>
    <dgm:pt modelId="{EAC33DF6-0654-4A65-87C4-7E7940ACC7D1}" type="pres">
      <dgm:prSet presAssocID="{950FE9AE-3044-406B-8EE5-64DD2A0062B1}" presName="composite" presStyleCnt="0"/>
      <dgm:spPr/>
    </dgm:pt>
    <dgm:pt modelId="{9A5C3EA8-E13D-4C20-BC20-2A1CABDB3195}" type="pres">
      <dgm:prSet presAssocID="{950FE9AE-3044-406B-8EE5-64DD2A0062B1}" presName="parentText" presStyleLbl="alignNode1" presStyleIdx="1" presStyleCnt="4">
        <dgm:presLayoutVars>
          <dgm:chMax val="1"/>
          <dgm:bulletEnabled val="1"/>
        </dgm:presLayoutVars>
      </dgm:prSet>
      <dgm:spPr/>
    </dgm:pt>
    <dgm:pt modelId="{115CA323-5C19-474C-8E27-358579DCFCE2}" type="pres">
      <dgm:prSet presAssocID="{950FE9AE-3044-406B-8EE5-64DD2A0062B1}" presName="descendantText" presStyleLbl="alignAcc1" presStyleIdx="1" presStyleCnt="4">
        <dgm:presLayoutVars>
          <dgm:bulletEnabled val="1"/>
        </dgm:presLayoutVars>
      </dgm:prSet>
      <dgm:spPr/>
    </dgm:pt>
    <dgm:pt modelId="{D19C96F0-120D-48B9-8AF7-1B8F2CD9C017}" type="pres">
      <dgm:prSet presAssocID="{54D4D180-524D-4BE7-826A-C8DFBEDA3711}" presName="sp" presStyleCnt="0"/>
      <dgm:spPr/>
    </dgm:pt>
    <dgm:pt modelId="{38EFCBBD-7BE5-4036-B01E-7E6713253BC5}" type="pres">
      <dgm:prSet presAssocID="{3022312A-BC9A-40CE-9265-0B73AABE5871}" presName="composite" presStyleCnt="0"/>
      <dgm:spPr/>
    </dgm:pt>
    <dgm:pt modelId="{18B17915-7751-4CC9-B11A-529B4BF8403C}" type="pres">
      <dgm:prSet presAssocID="{3022312A-BC9A-40CE-9265-0B73AABE5871}" presName="parentText" presStyleLbl="alignNode1" presStyleIdx="2" presStyleCnt="4">
        <dgm:presLayoutVars>
          <dgm:chMax val="1"/>
          <dgm:bulletEnabled val="1"/>
        </dgm:presLayoutVars>
      </dgm:prSet>
      <dgm:spPr/>
    </dgm:pt>
    <dgm:pt modelId="{5D74B162-3766-4FAE-BBF4-69C1B60F3E11}" type="pres">
      <dgm:prSet presAssocID="{3022312A-BC9A-40CE-9265-0B73AABE5871}" presName="descendantText" presStyleLbl="alignAcc1" presStyleIdx="2" presStyleCnt="4">
        <dgm:presLayoutVars>
          <dgm:bulletEnabled val="1"/>
        </dgm:presLayoutVars>
      </dgm:prSet>
      <dgm:spPr/>
    </dgm:pt>
    <dgm:pt modelId="{80FE30F3-208C-4DC8-8AF3-B243AE362C44}" type="pres">
      <dgm:prSet presAssocID="{ACD0482D-E2CA-4E89-9005-2E9584FA5A3D}" presName="sp" presStyleCnt="0"/>
      <dgm:spPr/>
    </dgm:pt>
    <dgm:pt modelId="{343E9A0E-C56E-47A9-B2C3-2BE98D8BF482}" type="pres">
      <dgm:prSet presAssocID="{05A9621F-DFBA-4E8D-8020-214A2AFF6649}" presName="composite" presStyleCnt="0"/>
      <dgm:spPr/>
    </dgm:pt>
    <dgm:pt modelId="{8D848F6B-2B6B-4E4C-AC34-FE823B78104B}" type="pres">
      <dgm:prSet presAssocID="{05A9621F-DFBA-4E8D-8020-214A2AFF6649}" presName="parentText" presStyleLbl="alignNode1" presStyleIdx="3" presStyleCnt="4">
        <dgm:presLayoutVars>
          <dgm:chMax val="1"/>
          <dgm:bulletEnabled val="1"/>
        </dgm:presLayoutVars>
      </dgm:prSet>
      <dgm:spPr/>
    </dgm:pt>
    <dgm:pt modelId="{A7DB787A-B1FD-432F-AC73-4D613046FAF2}" type="pres">
      <dgm:prSet presAssocID="{05A9621F-DFBA-4E8D-8020-214A2AFF6649}" presName="descendantText" presStyleLbl="alignAcc1" presStyleIdx="3" presStyleCnt="4">
        <dgm:presLayoutVars>
          <dgm:bulletEnabled val="1"/>
        </dgm:presLayoutVars>
      </dgm:prSet>
      <dgm:spPr/>
    </dgm:pt>
  </dgm:ptLst>
  <dgm:cxnLst>
    <dgm:cxn modelId="{C620FF18-722B-4C25-8B58-22D04CE1DF19}" type="presOf" srcId="{A6397BD0-BCC3-4617-B390-EE0E942C4668}" destId="{631AB38F-89DE-4EA5-8E17-E81DC5482DFB}" srcOrd="0" destOrd="0" presId="urn:microsoft.com/office/officeart/2005/8/layout/chevron2"/>
    <dgm:cxn modelId="{89A48F1E-1031-43E3-814D-EC6789E1D655}" srcId="{BE501A4B-1078-47A3-9DF1-ED171070C6C5}" destId="{3022312A-BC9A-40CE-9265-0B73AABE5871}" srcOrd="2" destOrd="0" parTransId="{FE87D1D0-2CB6-48D2-BAB4-E94FAA5B4660}" sibTransId="{ACD0482D-E2CA-4E89-9005-2E9584FA5A3D}"/>
    <dgm:cxn modelId="{799C2B21-010C-47E5-BFB7-9C3ACECB76A7}" srcId="{BE501A4B-1078-47A3-9DF1-ED171070C6C5}" destId="{A6397BD0-BCC3-4617-B390-EE0E942C4668}" srcOrd="0" destOrd="0" parTransId="{236F8164-2620-452D-B246-916EA47D733B}" sibTransId="{DF60C741-4EB3-4661-A66F-4A5C273D4C64}"/>
    <dgm:cxn modelId="{06B73D24-4A5E-4F1E-B15B-137B2251B854}" srcId="{950FE9AE-3044-406B-8EE5-64DD2A0062B1}" destId="{82DE76B6-768F-45A8-A2C0-386A5012CE37}" srcOrd="2" destOrd="0" parTransId="{2EB8BDC0-EEEF-4D1A-842E-69EF7270E03F}" sibTransId="{C0103581-4423-4824-BB96-9AACFB6A5BEB}"/>
    <dgm:cxn modelId="{3D620433-DE78-46B2-A610-39B661F1482A}" srcId="{A6397BD0-BCC3-4617-B390-EE0E942C4668}" destId="{FBA09E8B-3816-4DD6-9F70-1AF6A48CE684}" srcOrd="1" destOrd="0" parTransId="{07FD3934-D7DC-4949-B30D-D2BF2C9114B3}" sibTransId="{71F245FE-19C0-4738-9505-A2AD7FFC5AD8}"/>
    <dgm:cxn modelId="{7BEFF74A-65C6-4B8A-B601-2631F2B62AC5}" type="presOf" srcId="{FFD384AB-1E00-46B2-B7EB-55187E9FA2EA}" destId="{A7DB787A-B1FD-432F-AC73-4D613046FAF2}" srcOrd="0" destOrd="0" presId="urn:microsoft.com/office/officeart/2005/8/layout/chevron2"/>
    <dgm:cxn modelId="{6BEF756C-B542-459E-8801-3410984CBF1D}" type="presOf" srcId="{BE501A4B-1078-47A3-9DF1-ED171070C6C5}" destId="{7A9CDFD5-4E5A-4462-8E97-6BFAF650852D}" srcOrd="0" destOrd="0" presId="urn:microsoft.com/office/officeart/2005/8/layout/chevron2"/>
    <dgm:cxn modelId="{D17C566D-A982-4559-93C4-BA284FF487DC}" type="presOf" srcId="{05A9621F-DFBA-4E8D-8020-214A2AFF6649}" destId="{8D848F6B-2B6B-4E4C-AC34-FE823B78104B}" srcOrd="0" destOrd="0" presId="urn:microsoft.com/office/officeart/2005/8/layout/chevron2"/>
    <dgm:cxn modelId="{FF773C4F-2A7B-41A6-A32A-40183FDADBEB}" type="presOf" srcId="{9281CEF9-0C01-4012-8412-C9DB3AF0207E}" destId="{5D74B162-3766-4FAE-BBF4-69C1B60F3E11}" srcOrd="0" destOrd="0" presId="urn:microsoft.com/office/officeart/2005/8/layout/chevron2"/>
    <dgm:cxn modelId="{C20B2751-5004-41EA-997C-E8EE81A14B37}" srcId="{BE501A4B-1078-47A3-9DF1-ED171070C6C5}" destId="{05A9621F-DFBA-4E8D-8020-214A2AFF6649}" srcOrd="3" destOrd="0" parTransId="{74AEF6C4-5971-42AB-BBC1-57D9DEB04836}" sibTransId="{548EEEE4-E9CC-4F9B-9B1D-B244A43A4088}"/>
    <dgm:cxn modelId="{2AC49771-35D9-4EB9-A08B-12E42B49EED7}" srcId="{BE501A4B-1078-47A3-9DF1-ED171070C6C5}" destId="{950FE9AE-3044-406B-8EE5-64DD2A0062B1}" srcOrd="1" destOrd="0" parTransId="{D26CC8D1-6CE3-4E66-9AA9-3A435A1AA50B}" sibTransId="{54D4D180-524D-4BE7-826A-C8DFBEDA3711}"/>
    <dgm:cxn modelId="{F4B92773-8368-474F-9AD2-6D8E4A219837}" type="presOf" srcId="{8F49A3FC-C7BB-4390-8358-57296BB8C2D9}" destId="{20304129-5240-43CB-A388-32393A873524}" srcOrd="0" destOrd="0" presId="urn:microsoft.com/office/officeart/2005/8/layout/chevron2"/>
    <dgm:cxn modelId="{CF01C077-7090-4552-81DC-0490A773ECD6}" type="presOf" srcId="{6041A6EF-CE83-4F15-96BD-E175008AFDD5}" destId="{115CA323-5C19-474C-8E27-358579DCFCE2}" srcOrd="0" destOrd="0" presId="urn:microsoft.com/office/officeart/2005/8/layout/chevron2"/>
    <dgm:cxn modelId="{E539A278-18C1-4AA2-AE4B-DA6610CE197A}" type="presOf" srcId="{950FE9AE-3044-406B-8EE5-64DD2A0062B1}" destId="{9A5C3EA8-E13D-4C20-BC20-2A1CABDB3195}" srcOrd="0" destOrd="0" presId="urn:microsoft.com/office/officeart/2005/8/layout/chevron2"/>
    <dgm:cxn modelId="{7BC6B458-74F2-4753-B413-86C4190178A9}" srcId="{05A9621F-DFBA-4E8D-8020-214A2AFF6649}" destId="{4D176F59-1AEF-48E5-9DD7-73B7DC71227A}" srcOrd="2" destOrd="0" parTransId="{DB0FF094-02DD-4103-8E90-BE3E26AA4A88}" sibTransId="{5658BAEF-9CE1-4912-A124-D33DD4D8BFBF}"/>
    <dgm:cxn modelId="{9F924D7A-A571-4DB2-9AEC-709594E278A1}" type="presOf" srcId="{1E40DD97-F533-4D57-BF38-BA64D56B419C}" destId="{115CA323-5C19-474C-8E27-358579DCFCE2}" srcOrd="0" destOrd="1" presId="urn:microsoft.com/office/officeart/2005/8/layout/chevron2"/>
    <dgm:cxn modelId="{9E02088A-9E4C-4734-8024-DBE4535FF56C}" type="presOf" srcId="{A62CD920-030F-4832-B182-7FB00247401F}" destId="{A7DB787A-B1FD-432F-AC73-4D613046FAF2}" srcOrd="0" destOrd="1" presId="urn:microsoft.com/office/officeart/2005/8/layout/chevron2"/>
    <dgm:cxn modelId="{A51B088A-6C8A-42B6-8224-BCE10D625582}" srcId="{05A9621F-DFBA-4E8D-8020-214A2AFF6649}" destId="{A62CD920-030F-4832-B182-7FB00247401F}" srcOrd="1" destOrd="0" parTransId="{A45742AC-956C-43A2-A07A-934FDDF44B83}" sibTransId="{078F2443-4713-4BCC-B2D4-0D0A3B13D794}"/>
    <dgm:cxn modelId="{56BF2A8B-ADD2-41B2-8561-452D3AA518AC}" type="presOf" srcId="{06442CF7-D401-4474-B8A1-37515294CB56}" destId="{5D74B162-3766-4FAE-BBF4-69C1B60F3E11}" srcOrd="0" destOrd="1" presId="urn:microsoft.com/office/officeart/2005/8/layout/chevron2"/>
    <dgm:cxn modelId="{9FD28595-3262-4DA8-92DD-884934C3D2F8}" srcId="{950FE9AE-3044-406B-8EE5-64DD2A0062B1}" destId="{1E40DD97-F533-4D57-BF38-BA64D56B419C}" srcOrd="1" destOrd="0" parTransId="{D0FC8FEA-A663-46EB-85FD-7C5E7C7B4E45}" sibTransId="{4C5F45F7-C730-44F4-A635-B1F30D550CAF}"/>
    <dgm:cxn modelId="{4C3D6BBE-C1FC-491E-91BE-843EC2888DF7}" srcId="{3022312A-BC9A-40CE-9265-0B73AABE5871}" destId="{9281CEF9-0C01-4012-8412-C9DB3AF0207E}" srcOrd="0" destOrd="0" parTransId="{6AC68938-BD16-4FF1-A315-7CDD80F3DB55}" sibTransId="{3242809B-2177-4CF5-BE8A-72BFED3CDC7A}"/>
    <dgm:cxn modelId="{269F27BF-56D8-49B2-A02E-ABBF8B6B8271}" type="presOf" srcId="{FBA09E8B-3816-4DD6-9F70-1AF6A48CE684}" destId="{20304129-5240-43CB-A388-32393A873524}" srcOrd="0" destOrd="1" presId="urn:microsoft.com/office/officeart/2005/8/layout/chevron2"/>
    <dgm:cxn modelId="{10B2CFC2-31EF-4EEC-9117-F1E38255DF12}" srcId="{05A9621F-DFBA-4E8D-8020-214A2AFF6649}" destId="{FFD384AB-1E00-46B2-B7EB-55187E9FA2EA}" srcOrd="0" destOrd="0" parTransId="{76532497-BB86-4D39-B05B-76C4E86D5840}" sibTransId="{CF708CF3-CB72-4BF2-AD32-7E19937330D2}"/>
    <dgm:cxn modelId="{50CDA7C4-2B32-4BC8-9C2B-8708D9FA7E80}" srcId="{3022312A-BC9A-40CE-9265-0B73AABE5871}" destId="{06442CF7-D401-4474-B8A1-37515294CB56}" srcOrd="1" destOrd="0" parTransId="{FC01AEC1-F365-4A1E-8130-5B3C1F9B9AD9}" sibTransId="{894B7DDD-C948-414A-8509-D6D20880CFFF}"/>
    <dgm:cxn modelId="{505E5ECB-5B2E-44EF-AC66-66DA93A6825C}" type="presOf" srcId="{4D176F59-1AEF-48E5-9DD7-73B7DC71227A}" destId="{A7DB787A-B1FD-432F-AC73-4D613046FAF2}" srcOrd="0" destOrd="2" presId="urn:microsoft.com/office/officeart/2005/8/layout/chevron2"/>
    <dgm:cxn modelId="{B7B403CF-B05E-405A-9A3F-4531D4773DDF}" type="presOf" srcId="{3022312A-BC9A-40CE-9265-0B73AABE5871}" destId="{18B17915-7751-4CC9-B11A-529B4BF8403C}" srcOrd="0" destOrd="0" presId="urn:microsoft.com/office/officeart/2005/8/layout/chevron2"/>
    <dgm:cxn modelId="{07F56AD7-8753-4939-B9BF-BF51BD35ED46}" srcId="{A6397BD0-BCC3-4617-B390-EE0E942C4668}" destId="{8F49A3FC-C7BB-4390-8358-57296BB8C2D9}" srcOrd="0" destOrd="0" parTransId="{C9F15C26-7D21-4D1F-B1FD-48A1F2B73DAC}" sibTransId="{46F91001-B61E-4CD7-867F-14A04AB9EF97}"/>
    <dgm:cxn modelId="{76B787DD-405B-44D0-BFCA-ACAD76112DC8}" srcId="{950FE9AE-3044-406B-8EE5-64DD2A0062B1}" destId="{6041A6EF-CE83-4F15-96BD-E175008AFDD5}" srcOrd="0" destOrd="0" parTransId="{05E120A7-FFBA-4E75-A8F2-BA57BFF6046D}" sibTransId="{D8075F8F-DD10-4F29-921B-D180F5151000}"/>
    <dgm:cxn modelId="{E4EBD8EB-DED7-4D4C-8A64-A2FD72338CBE}" type="presOf" srcId="{82DE76B6-768F-45A8-A2C0-386A5012CE37}" destId="{115CA323-5C19-474C-8E27-358579DCFCE2}" srcOrd="0" destOrd="2" presId="urn:microsoft.com/office/officeart/2005/8/layout/chevron2"/>
    <dgm:cxn modelId="{AF7FABF6-A713-40D8-9174-AF018063B0B1}" type="presParOf" srcId="{7A9CDFD5-4E5A-4462-8E97-6BFAF650852D}" destId="{B1597FE5-4282-4833-B2F6-42A9AC4B7255}" srcOrd="0" destOrd="0" presId="urn:microsoft.com/office/officeart/2005/8/layout/chevron2"/>
    <dgm:cxn modelId="{ADC8EDD9-1F17-4BC1-9F59-088DE6F7B511}" type="presParOf" srcId="{B1597FE5-4282-4833-B2F6-42A9AC4B7255}" destId="{631AB38F-89DE-4EA5-8E17-E81DC5482DFB}" srcOrd="0" destOrd="0" presId="urn:microsoft.com/office/officeart/2005/8/layout/chevron2"/>
    <dgm:cxn modelId="{3806637D-2138-4328-BDEA-827D42A929C0}" type="presParOf" srcId="{B1597FE5-4282-4833-B2F6-42A9AC4B7255}" destId="{20304129-5240-43CB-A388-32393A873524}" srcOrd="1" destOrd="0" presId="urn:microsoft.com/office/officeart/2005/8/layout/chevron2"/>
    <dgm:cxn modelId="{7B6CDF97-C376-4C9B-9F92-B7AD7D51F2D4}" type="presParOf" srcId="{7A9CDFD5-4E5A-4462-8E97-6BFAF650852D}" destId="{AB5961B8-6176-4A0D-95C3-44DC7C083B0C}" srcOrd="1" destOrd="0" presId="urn:microsoft.com/office/officeart/2005/8/layout/chevron2"/>
    <dgm:cxn modelId="{9F03BB63-D3A3-414F-A60A-9BD90515167E}" type="presParOf" srcId="{7A9CDFD5-4E5A-4462-8E97-6BFAF650852D}" destId="{EAC33DF6-0654-4A65-87C4-7E7940ACC7D1}" srcOrd="2" destOrd="0" presId="urn:microsoft.com/office/officeart/2005/8/layout/chevron2"/>
    <dgm:cxn modelId="{EAF1DBCA-68A0-461E-8006-9CCC9327A781}" type="presParOf" srcId="{EAC33DF6-0654-4A65-87C4-7E7940ACC7D1}" destId="{9A5C3EA8-E13D-4C20-BC20-2A1CABDB3195}" srcOrd="0" destOrd="0" presId="urn:microsoft.com/office/officeart/2005/8/layout/chevron2"/>
    <dgm:cxn modelId="{9559F8D2-C8B3-4ECF-8094-8091B438AE43}" type="presParOf" srcId="{EAC33DF6-0654-4A65-87C4-7E7940ACC7D1}" destId="{115CA323-5C19-474C-8E27-358579DCFCE2}" srcOrd="1" destOrd="0" presId="urn:microsoft.com/office/officeart/2005/8/layout/chevron2"/>
    <dgm:cxn modelId="{73310AFF-BDED-4E1A-9C22-44E21870C056}" type="presParOf" srcId="{7A9CDFD5-4E5A-4462-8E97-6BFAF650852D}" destId="{D19C96F0-120D-48B9-8AF7-1B8F2CD9C017}" srcOrd="3" destOrd="0" presId="urn:microsoft.com/office/officeart/2005/8/layout/chevron2"/>
    <dgm:cxn modelId="{B242ECC4-F5AC-453A-BEA3-82437423F3F2}" type="presParOf" srcId="{7A9CDFD5-4E5A-4462-8E97-6BFAF650852D}" destId="{38EFCBBD-7BE5-4036-B01E-7E6713253BC5}" srcOrd="4" destOrd="0" presId="urn:microsoft.com/office/officeart/2005/8/layout/chevron2"/>
    <dgm:cxn modelId="{7FFB326C-0032-441D-AE9A-B13E15EB1EC0}" type="presParOf" srcId="{38EFCBBD-7BE5-4036-B01E-7E6713253BC5}" destId="{18B17915-7751-4CC9-B11A-529B4BF8403C}" srcOrd="0" destOrd="0" presId="urn:microsoft.com/office/officeart/2005/8/layout/chevron2"/>
    <dgm:cxn modelId="{27F87432-8CB0-4EB7-983B-0BE6E14865E8}" type="presParOf" srcId="{38EFCBBD-7BE5-4036-B01E-7E6713253BC5}" destId="{5D74B162-3766-4FAE-BBF4-69C1B60F3E11}" srcOrd="1" destOrd="0" presId="urn:microsoft.com/office/officeart/2005/8/layout/chevron2"/>
    <dgm:cxn modelId="{F6C7A2BE-9883-48BB-AD37-861AAD6FFA56}" type="presParOf" srcId="{7A9CDFD5-4E5A-4462-8E97-6BFAF650852D}" destId="{80FE30F3-208C-4DC8-8AF3-B243AE362C44}" srcOrd="5" destOrd="0" presId="urn:microsoft.com/office/officeart/2005/8/layout/chevron2"/>
    <dgm:cxn modelId="{D6E62B24-D3C9-4C5E-9CEA-9735A686F458}" type="presParOf" srcId="{7A9CDFD5-4E5A-4462-8E97-6BFAF650852D}" destId="{343E9A0E-C56E-47A9-B2C3-2BE98D8BF482}" srcOrd="6" destOrd="0" presId="urn:microsoft.com/office/officeart/2005/8/layout/chevron2"/>
    <dgm:cxn modelId="{D60B8D30-531C-44BA-99C6-22910731312C}" type="presParOf" srcId="{343E9A0E-C56E-47A9-B2C3-2BE98D8BF482}" destId="{8D848F6B-2B6B-4E4C-AC34-FE823B78104B}" srcOrd="0" destOrd="0" presId="urn:microsoft.com/office/officeart/2005/8/layout/chevron2"/>
    <dgm:cxn modelId="{6EDDDAF9-C428-4CB6-A507-907D0C12BD55}" type="presParOf" srcId="{343E9A0E-C56E-47A9-B2C3-2BE98D8BF482}" destId="{A7DB787A-B1FD-432F-AC73-4D613046FAF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15904-786F-4D84-AC5C-5383A1B17601}">
      <dsp:nvSpPr>
        <dsp:cNvPr id="0" name=""/>
        <dsp:cNvSpPr/>
      </dsp:nvSpPr>
      <dsp:spPr>
        <a:xfrm>
          <a:off x="474249" y="1111468"/>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71DA-2BD7-44B1-BFB4-4878C796B76E}">
      <dsp:nvSpPr>
        <dsp:cNvPr id="0" name=""/>
        <dsp:cNvSpPr/>
      </dsp:nvSpPr>
      <dsp:spPr>
        <a:xfrm>
          <a:off x="662318" y="1299537"/>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30591-BAB3-485A-8D15-7E8886D67607}">
      <dsp:nvSpPr>
        <dsp:cNvPr id="0" name=""/>
        <dsp:cNvSpPr/>
      </dsp:nvSpPr>
      <dsp:spPr>
        <a:xfrm>
          <a:off x="158" y="1989350"/>
          <a:ext cx="1830657" cy="1270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Footprinting is the initial stage of an attack on Information Systems.</a:t>
          </a:r>
          <a:endParaRPr lang="en-US" sz="1400" kern="1200" dirty="0"/>
        </a:p>
      </dsp:txBody>
      <dsp:txXfrm>
        <a:off x="158" y="1989350"/>
        <a:ext cx="1830657" cy="1270484"/>
      </dsp:txXfrm>
    </dsp:sp>
    <dsp:sp modelId="{47D5140E-5756-441D-A2B2-347E029025DF}">
      <dsp:nvSpPr>
        <dsp:cNvPr id="0" name=""/>
        <dsp:cNvSpPr/>
      </dsp:nvSpPr>
      <dsp:spPr>
        <a:xfrm>
          <a:off x="2693340" y="1142574"/>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B5CCB-9912-4881-B1DB-2CEEC4609001}">
      <dsp:nvSpPr>
        <dsp:cNvPr id="0" name=""/>
        <dsp:cNvSpPr/>
      </dsp:nvSpPr>
      <dsp:spPr>
        <a:xfrm>
          <a:off x="2881409" y="1330642"/>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DA341-1F19-49A8-8DFF-5AB72BF7D1CF}">
      <dsp:nvSpPr>
        <dsp:cNvPr id="0" name=""/>
        <dsp:cNvSpPr/>
      </dsp:nvSpPr>
      <dsp:spPr>
        <a:xfrm>
          <a:off x="2083984" y="2082668"/>
          <a:ext cx="2101186" cy="1146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Precisely, as an attacker, you collect relevant information about the target network.</a:t>
          </a:r>
          <a:endParaRPr lang="en-US" sz="1400" kern="1200" dirty="0"/>
        </a:p>
      </dsp:txBody>
      <dsp:txXfrm>
        <a:off x="2083984" y="2082668"/>
        <a:ext cx="2101186" cy="1146061"/>
      </dsp:txXfrm>
    </dsp:sp>
    <dsp:sp modelId="{C79C81F8-9D7A-46A3-B6AF-D02565837E59}">
      <dsp:nvSpPr>
        <dsp:cNvPr id="0" name=""/>
        <dsp:cNvSpPr/>
      </dsp:nvSpPr>
      <dsp:spPr>
        <a:xfrm>
          <a:off x="5097404" y="1138913"/>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B1396-C4D4-4417-8A94-7BE647FBAB86}">
      <dsp:nvSpPr>
        <dsp:cNvPr id="0" name=""/>
        <dsp:cNvSpPr/>
      </dsp:nvSpPr>
      <dsp:spPr>
        <a:xfrm>
          <a:off x="5285472" y="1326981"/>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3A5A7-70FB-4C82-B0A8-BC1464F187ED}">
      <dsp:nvSpPr>
        <dsp:cNvPr id="0" name=""/>
        <dsp:cNvSpPr/>
      </dsp:nvSpPr>
      <dsp:spPr>
        <a:xfrm>
          <a:off x="4438340" y="2071685"/>
          <a:ext cx="2200602" cy="116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Using the gathered information, various ways to intrude the system will be identified. </a:t>
          </a:r>
          <a:endParaRPr lang="en-US" sz="1400" kern="1200" dirty="0"/>
        </a:p>
      </dsp:txBody>
      <dsp:txXfrm>
        <a:off x="4438340" y="2071685"/>
        <a:ext cx="2200602" cy="1160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6481E-6456-439B-8CD4-CB2370D8E1A4}">
      <dsp:nvSpPr>
        <dsp:cNvPr id="0" name=""/>
        <dsp:cNvSpPr/>
      </dsp:nvSpPr>
      <dsp:spPr>
        <a:xfrm>
          <a:off x="4540706" y="3941"/>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information gathering steps are vital. </a:t>
          </a:r>
          <a:r>
            <a:rPr lang="en-US" kern="1200" dirty="0"/>
            <a:t>Good information helps in successful analysis</a:t>
          </a:r>
          <a:endParaRPr lang="en-US" sz="1800" b="1" kern="1200" dirty="0">
            <a:solidFill>
              <a:schemeClr val="bg1"/>
            </a:solidFill>
          </a:endParaRPr>
        </a:p>
      </dsp:txBody>
      <dsp:txXfrm>
        <a:off x="4540706" y="77576"/>
        <a:ext cx="6590154" cy="441812"/>
      </dsp:txXfrm>
    </dsp:sp>
    <dsp:sp modelId="{B9789CC8-07FB-4392-9DAA-05D0A02EA85D}">
      <dsp:nvSpPr>
        <dsp:cNvPr id="0" name=""/>
        <dsp:cNvSpPr/>
      </dsp:nvSpPr>
      <dsp:spPr>
        <a:xfrm>
          <a:off x="0" y="3941"/>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Information Gathering</a:t>
          </a:r>
          <a:endParaRPr lang="en-US" sz="1800" b="1" kern="1200" dirty="0">
            <a:solidFill>
              <a:schemeClr val="bg1"/>
            </a:solidFill>
          </a:endParaRPr>
        </a:p>
      </dsp:txBody>
      <dsp:txXfrm>
        <a:off x="28757" y="32698"/>
        <a:ext cx="4483192" cy="531568"/>
      </dsp:txXfrm>
    </dsp:sp>
    <dsp:sp modelId="{38DF850F-E20B-4960-9E7A-3B6CEB8C6C4B}">
      <dsp:nvSpPr>
        <dsp:cNvPr id="0" name=""/>
        <dsp:cNvSpPr/>
      </dsp:nvSpPr>
      <dsp:spPr>
        <a:xfrm>
          <a:off x="4540706" y="651933"/>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find the available IP addresses for scanning and further enumeration. </a:t>
          </a:r>
          <a:endParaRPr lang="en-US" sz="1800" b="1" kern="1200" dirty="0">
            <a:solidFill>
              <a:schemeClr val="bg1"/>
            </a:solidFill>
          </a:endParaRPr>
        </a:p>
      </dsp:txBody>
      <dsp:txXfrm>
        <a:off x="4540706" y="725568"/>
        <a:ext cx="6590154" cy="441812"/>
      </dsp:txXfrm>
    </dsp:sp>
    <dsp:sp modelId="{31A6E0E0-C554-406F-805F-9D2F218C2E79}">
      <dsp:nvSpPr>
        <dsp:cNvPr id="0" name=""/>
        <dsp:cNvSpPr/>
      </dsp:nvSpPr>
      <dsp:spPr>
        <a:xfrm>
          <a:off x="0" y="651933"/>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Determining network range</a:t>
          </a:r>
          <a:endParaRPr lang="en-US" sz="1800" b="1" kern="1200" dirty="0">
            <a:solidFill>
              <a:schemeClr val="bg1"/>
            </a:solidFill>
          </a:endParaRPr>
        </a:p>
      </dsp:txBody>
      <dsp:txXfrm>
        <a:off x="28757" y="680690"/>
        <a:ext cx="4483192" cy="531568"/>
      </dsp:txXfrm>
    </dsp:sp>
    <dsp:sp modelId="{1B70F166-BAFA-4D08-93B5-2CD596076B36}">
      <dsp:nvSpPr>
        <dsp:cNvPr id="0" name=""/>
        <dsp:cNvSpPr/>
      </dsp:nvSpPr>
      <dsp:spPr>
        <a:xfrm>
          <a:off x="4540706" y="1299924"/>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know if a machine is alive before an attack is performed</a:t>
          </a:r>
          <a:endParaRPr lang="en-US" sz="1800" b="1" kern="1200" dirty="0">
            <a:solidFill>
              <a:schemeClr val="bg1"/>
            </a:solidFill>
          </a:endParaRPr>
        </a:p>
      </dsp:txBody>
      <dsp:txXfrm>
        <a:off x="4540706" y="1373559"/>
        <a:ext cx="6590154" cy="441812"/>
      </dsp:txXfrm>
    </dsp:sp>
    <dsp:sp modelId="{9D14F392-6363-406C-ACC6-DB6F246443FD}">
      <dsp:nvSpPr>
        <dsp:cNvPr id="0" name=""/>
        <dsp:cNvSpPr/>
      </dsp:nvSpPr>
      <dsp:spPr>
        <a:xfrm>
          <a:off x="0" y="1299924"/>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Identify Active Machines</a:t>
          </a:r>
          <a:endParaRPr lang="en-US" sz="1800" b="1" kern="1200" dirty="0">
            <a:solidFill>
              <a:schemeClr val="bg1"/>
            </a:solidFill>
          </a:endParaRPr>
        </a:p>
      </dsp:txBody>
      <dsp:txXfrm>
        <a:off x="28757" y="1328681"/>
        <a:ext cx="4483192" cy="531568"/>
      </dsp:txXfrm>
    </dsp:sp>
    <dsp:sp modelId="{A329F1A1-AD36-4D14-9C73-B56DA6ADFEC9}">
      <dsp:nvSpPr>
        <dsp:cNvPr id="0" name=""/>
        <dsp:cNvSpPr/>
      </dsp:nvSpPr>
      <dsp:spPr>
        <a:xfrm>
          <a:off x="4540706" y="1947915"/>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Identifying open ports will be the next step to initiate potential attack vectors. </a:t>
          </a:r>
          <a:endParaRPr lang="en-US" sz="1800" b="1" kern="1200" dirty="0">
            <a:solidFill>
              <a:schemeClr val="bg1"/>
            </a:solidFill>
          </a:endParaRPr>
        </a:p>
      </dsp:txBody>
      <dsp:txXfrm>
        <a:off x="4540706" y="2021550"/>
        <a:ext cx="6590154" cy="441812"/>
      </dsp:txXfrm>
    </dsp:sp>
    <dsp:sp modelId="{5E47ED69-09D4-4AF0-AB74-8E1EADB96346}">
      <dsp:nvSpPr>
        <dsp:cNvPr id="0" name=""/>
        <dsp:cNvSpPr/>
      </dsp:nvSpPr>
      <dsp:spPr>
        <a:xfrm>
          <a:off x="0" y="1947915"/>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Finding open ports and access points</a:t>
          </a:r>
          <a:endParaRPr lang="en-US" sz="1800" b="1" kern="1200" dirty="0">
            <a:solidFill>
              <a:schemeClr val="bg1"/>
            </a:solidFill>
          </a:endParaRPr>
        </a:p>
      </dsp:txBody>
      <dsp:txXfrm>
        <a:off x="28757" y="1976672"/>
        <a:ext cx="4483192" cy="531568"/>
      </dsp:txXfrm>
    </dsp:sp>
    <dsp:sp modelId="{D97FD641-C77D-453F-85C1-5938C87AB431}">
      <dsp:nvSpPr>
        <dsp:cNvPr id="0" name=""/>
        <dsp:cNvSpPr/>
      </dsp:nvSpPr>
      <dsp:spPr>
        <a:xfrm>
          <a:off x="4540706" y="2595906"/>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After getting the IP addresses, active systems,  &amp; open ports, the type of systems is the next checkbox to tick</a:t>
          </a:r>
          <a:endParaRPr lang="en-US" sz="1800" b="1" kern="1200" dirty="0">
            <a:solidFill>
              <a:schemeClr val="bg1"/>
            </a:solidFill>
          </a:endParaRPr>
        </a:p>
      </dsp:txBody>
      <dsp:txXfrm>
        <a:off x="4540706" y="2669541"/>
        <a:ext cx="6590154" cy="441812"/>
      </dsp:txXfrm>
    </dsp:sp>
    <dsp:sp modelId="{5471632F-FCB4-49AF-B907-41D8DC2D3974}">
      <dsp:nvSpPr>
        <dsp:cNvPr id="0" name=""/>
        <dsp:cNvSpPr/>
      </dsp:nvSpPr>
      <dsp:spPr>
        <a:xfrm>
          <a:off x="0" y="2595906"/>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OS Fingerpriting</a:t>
          </a:r>
          <a:endParaRPr lang="en-US" sz="1800" b="1" kern="1200" dirty="0">
            <a:solidFill>
              <a:schemeClr val="bg1"/>
            </a:solidFill>
          </a:endParaRPr>
        </a:p>
      </dsp:txBody>
      <dsp:txXfrm>
        <a:off x="28757" y="2624663"/>
        <a:ext cx="4483192" cy="531568"/>
      </dsp:txXfrm>
    </dsp:sp>
    <dsp:sp modelId="{7DC764F2-42E0-46DF-A76A-DBBDE558B255}">
      <dsp:nvSpPr>
        <dsp:cNvPr id="0" name=""/>
        <dsp:cNvSpPr/>
      </dsp:nvSpPr>
      <dsp:spPr>
        <a:xfrm>
          <a:off x="4540706" y="3243898"/>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services running on specific ports allows to formulate &amp; launch app specific attacks. </a:t>
          </a:r>
          <a:endParaRPr lang="en-US" sz="1800" b="1" kern="1200" dirty="0">
            <a:solidFill>
              <a:schemeClr val="bg1"/>
            </a:solidFill>
          </a:endParaRPr>
        </a:p>
      </dsp:txBody>
      <dsp:txXfrm>
        <a:off x="4540706" y="3317533"/>
        <a:ext cx="6590154" cy="441812"/>
      </dsp:txXfrm>
    </dsp:sp>
    <dsp:sp modelId="{12A78B6D-D2C0-4B4F-960B-8CE9034E4570}">
      <dsp:nvSpPr>
        <dsp:cNvPr id="0" name=""/>
        <dsp:cNvSpPr/>
      </dsp:nvSpPr>
      <dsp:spPr>
        <a:xfrm>
          <a:off x="0" y="3243898"/>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Fingerprinting services</a:t>
          </a:r>
          <a:endParaRPr lang="en-US" sz="1800" b="1" kern="1200" dirty="0">
            <a:solidFill>
              <a:schemeClr val="bg1"/>
            </a:solidFill>
          </a:endParaRPr>
        </a:p>
      </dsp:txBody>
      <dsp:txXfrm>
        <a:off x="28757" y="3272655"/>
        <a:ext cx="4483192" cy="531568"/>
      </dsp:txXfrm>
    </dsp:sp>
    <dsp:sp modelId="{604F8333-68A2-48BB-901C-B0CF0503E500}">
      <dsp:nvSpPr>
        <dsp:cNvPr id="0" name=""/>
        <dsp:cNvSpPr/>
      </dsp:nvSpPr>
      <dsp:spPr>
        <a:xfrm>
          <a:off x="4540706" y="3891889"/>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Mapping the network provides with a blueprint of the organization. </a:t>
          </a:r>
          <a:endParaRPr lang="en-US" sz="1800" b="1" kern="1200" dirty="0">
            <a:solidFill>
              <a:schemeClr val="bg1"/>
            </a:solidFill>
          </a:endParaRPr>
        </a:p>
      </dsp:txBody>
      <dsp:txXfrm>
        <a:off x="4540706" y="3965524"/>
        <a:ext cx="6590154" cy="441812"/>
      </dsp:txXfrm>
    </dsp:sp>
    <dsp:sp modelId="{DFA5B93D-F1F5-429A-B88C-4E584CCF2A82}">
      <dsp:nvSpPr>
        <dsp:cNvPr id="0" name=""/>
        <dsp:cNvSpPr/>
      </dsp:nvSpPr>
      <dsp:spPr>
        <a:xfrm>
          <a:off x="0" y="3891889"/>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Mapping the network</a:t>
          </a:r>
          <a:endParaRPr lang="en-US" sz="1800" b="1" kern="1200" dirty="0">
            <a:solidFill>
              <a:schemeClr val="bg1"/>
            </a:solidFill>
          </a:endParaRPr>
        </a:p>
      </dsp:txBody>
      <dsp:txXfrm>
        <a:off x="28757" y="3920646"/>
        <a:ext cx="4483192" cy="531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150F8-9624-4AD3-8193-DA6501015F94}">
      <dsp:nvSpPr>
        <dsp:cNvPr id="0" name=""/>
        <dsp:cNvSpPr/>
      </dsp:nvSpPr>
      <dsp:spPr>
        <a:xfrm>
          <a:off x="3201851" y="436"/>
          <a:ext cx="4802777" cy="1702745"/>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sp:txBody>
      <dsp:txXfrm>
        <a:off x="3201851" y="213279"/>
        <a:ext cx="4164248" cy="1277059"/>
      </dsp:txXfrm>
    </dsp:sp>
    <dsp:sp modelId="{4B0742EF-1691-4A65-ACE9-CF23FA7AABB2}">
      <dsp:nvSpPr>
        <dsp:cNvPr id="0" name=""/>
        <dsp:cNvSpPr/>
      </dsp:nvSpPr>
      <dsp:spPr>
        <a:xfrm>
          <a:off x="0" y="436"/>
          <a:ext cx="3201851" cy="1702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Passive Footprinting</a:t>
          </a:r>
        </a:p>
      </dsp:txBody>
      <dsp:txXfrm>
        <a:off x="83121" y="83557"/>
        <a:ext cx="3035609" cy="1536503"/>
      </dsp:txXfrm>
    </dsp:sp>
    <dsp:sp modelId="{7F0EF779-D88B-4DED-9653-94E310CA3BDE}">
      <dsp:nvSpPr>
        <dsp:cNvPr id="0" name=""/>
        <dsp:cNvSpPr/>
      </dsp:nvSpPr>
      <dsp:spPr>
        <a:xfrm>
          <a:off x="3201851" y="1873456"/>
          <a:ext cx="4802777" cy="1702745"/>
        </a:xfrm>
        <a:prstGeom prst="rightArrow">
          <a:avLst>
            <a:gd name="adj1" fmla="val 75000"/>
            <a:gd name="adj2" fmla="val 50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sp:txBody>
      <dsp:txXfrm>
        <a:off x="3201851" y="2086299"/>
        <a:ext cx="4164248" cy="1277059"/>
      </dsp:txXfrm>
    </dsp:sp>
    <dsp:sp modelId="{DE4990CD-6676-4BBD-8976-0CE9BC87C409}">
      <dsp:nvSpPr>
        <dsp:cNvPr id="0" name=""/>
        <dsp:cNvSpPr/>
      </dsp:nvSpPr>
      <dsp:spPr>
        <a:xfrm>
          <a:off x="0" y="1873456"/>
          <a:ext cx="3201851" cy="170274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Active Footprinting</a:t>
          </a:r>
        </a:p>
      </dsp:txBody>
      <dsp:txXfrm>
        <a:off x="83121" y="1956577"/>
        <a:ext cx="3035609" cy="1536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D1885-239F-49C9-9792-115900DE5028}">
      <dsp:nvSpPr>
        <dsp:cNvPr id="0" name=""/>
        <dsp:cNvSpPr/>
      </dsp:nvSpPr>
      <dsp:spPr>
        <a:xfrm>
          <a:off x="785018" y="3075"/>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Organisation Information</a:t>
          </a:r>
        </a:p>
      </dsp:txBody>
      <dsp:txXfrm>
        <a:off x="785018" y="3075"/>
        <a:ext cx="2798762" cy="1679257"/>
      </dsp:txXfrm>
    </dsp:sp>
    <dsp:sp modelId="{1482BA12-C94C-402D-91E3-F07544929500}">
      <dsp:nvSpPr>
        <dsp:cNvPr id="0" name=""/>
        <dsp:cNvSpPr/>
      </dsp:nvSpPr>
      <dsp:spPr>
        <a:xfrm>
          <a:off x="785018" y="1962209"/>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Network Information</a:t>
          </a:r>
        </a:p>
      </dsp:txBody>
      <dsp:txXfrm>
        <a:off x="785018" y="1962209"/>
        <a:ext cx="2798762" cy="1679257"/>
      </dsp:txXfrm>
    </dsp:sp>
    <dsp:sp modelId="{169D2198-2FB6-4BD4-9D29-A63590130B00}">
      <dsp:nvSpPr>
        <dsp:cNvPr id="0" name=""/>
        <dsp:cNvSpPr/>
      </dsp:nvSpPr>
      <dsp:spPr>
        <a:xfrm>
          <a:off x="785018" y="3921343"/>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System Information</a:t>
          </a:r>
        </a:p>
      </dsp:txBody>
      <dsp:txXfrm>
        <a:off x="785018" y="3921343"/>
        <a:ext cx="2798762" cy="1679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4316"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Know Security Posture</a:t>
          </a:r>
        </a:p>
      </dsp:txBody>
      <dsp:txXfrm>
        <a:off x="4316" y="75217"/>
        <a:ext cx="2595512" cy="767326"/>
      </dsp:txXfrm>
    </dsp:sp>
    <dsp:sp modelId="{433331F2-CF61-4151-BD34-6E2685F0C6D6}">
      <dsp:nvSpPr>
        <dsp:cNvPr id="0" name=""/>
        <dsp:cNvSpPr/>
      </dsp:nvSpPr>
      <dsp:spPr>
        <a:xfrm>
          <a:off x="4316"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Understand the security posture of the target</a:t>
          </a:r>
        </a:p>
      </dsp:txBody>
      <dsp:txXfrm>
        <a:off x="4316" y="842544"/>
        <a:ext cx="2595512" cy="2658875"/>
      </dsp:txXfrm>
    </dsp:sp>
    <dsp:sp modelId="{81222930-B967-40E5-96FD-F476B830FBE8}">
      <dsp:nvSpPr>
        <dsp:cNvPr id="0" name=""/>
        <dsp:cNvSpPr/>
      </dsp:nvSpPr>
      <dsp:spPr>
        <a:xfrm>
          <a:off x="2963201"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Reduce Focus Area</a:t>
          </a:r>
        </a:p>
      </dsp:txBody>
      <dsp:txXfrm>
        <a:off x="2963201" y="75217"/>
        <a:ext cx="2595512" cy="767326"/>
      </dsp:txXfrm>
    </dsp:sp>
    <dsp:sp modelId="{B7DA60F1-D767-4DD4-838F-70A0789938CD}">
      <dsp:nvSpPr>
        <dsp:cNvPr id="0" name=""/>
        <dsp:cNvSpPr/>
      </dsp:nvSpPr>
      <dsp:spPr>
        <a:xfrm>
          <a:off x="2963201"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Instead of focusing on a large range of IP address, based on the gathered information, more specific ranges, networks, domain names, etc</a:t>
          </a:r>
        </a:p>
      </dsp:txBody>
      <dsp:txXfrm>
        <a:off x="2963201" y="842544"/>
        <a:ext cx="2595512" cy="2658875"/>
      </dsp:txXfrm>
    </dsp:sp>
    <dsp:sp modelId="{72EBCEEE-B538-4CD2-BC47-53B1500F83CF}">
      <dsp:nvSpPr>
        <dsp:cNvPr id="0" name=""/>
        <dsp:cNvSpPr/>
      </dsp:nvSpPr>
      <dsp:spPr>
        <a:xfrm>
          <a:off x="5922085"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Identify Vulnerabilities</a:t>
          </a:r>
        </a:p>
      </dsp:txBody>
      <dsp:txXfrm>
        <a:off x="5922085" y="75217"/>
        <a:ext cx="2595512" cy="767326"/>
      </dsp:txXfrm>
    </dsp:sp>
    <dsp:sp modelId="{6476519B-2613-4144-ABB1-E44386055C0F}">
      <dsp:nvSpPr>
        <dsp:cNvPr id="0" name=""/>
        <dsp:cNvSpPr/>
      </dsp:nvSpPr>
      <dsp:spPr>
        <a:xfrm>
          <a:off x="5922085"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Privilege to select appropriate exploits based on the identified vulnerabilities. </a:t>
          </a:r>
        </a:p>
        <a:p>
          <a:pPr marL="228600" lvl="1" indent="-228600" algn="l" defTabSz="933450">
            <a:lnSpc>
              <a:spcPct val="90000"/>
            </a:lnSpc>
            <a:spcBef>
              <a:spcPct val="0"/>
            </a:spcBef>
            <a:spcAft>
              <a:spcPct val="15000"/>
            </a:spcAft>
            <a:buChar char="•"/>
          </a:pPr>
          <a:endParaRPr lang="en-GB" sz="2100" kern="1200" dirty="0"/>
        </a:p>
      </dsp:txBody>
      <dsp:txXfrm>
        <a:off x="5922085" y="842544"/>
        <a:ext cx="2595512" cy="2658875"/>
      </dsp:txXfrm>
    </dsp:sp>
    <dsp:sp modelId="{0EBD451E-5B55-497B-B912-DB73844C2D30}">
      <dsp:nvSpPr>
        <dsp:cNvPr id="0" name=""/>
        <dsp:cNvSpPr/>
      </dsp:nvSpPr>
      <dsp:spPr>
        <a:xfrm>
          <a:off x="8880970"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Map the network</a:t>
          </a:r>
        </a:p>
      </dsp:txBody>
      <dsp:txXfrm>
        <a:off x="8880970" y="75217"/>
        <a:ext cx="2595512" cy="767326"/>
      </dsp:txXfrm>
    </dsp:sp>
    <dsp:sp modelId="{F153DB7D-38BD-44DF-9318-16E3CF9FBD86}">
      <dsp:nvSpPr>
        <dsp:cNvPr id="0" name=""/>
        <dsp:cNvSpPr/>
      </dsp:nvSpPr>
      <dsp:spPr>
        <a:xfrm>
          <a:off x="8880970"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To know the actual environment by mapping based on the gathered information.</a:t>
          </a:r>
        </a:p>
      </dsp:txBody>
      <dsp:txXfrm>
        <a:off x="8880970" y="842544"/>
        <a:ext cx="2595512" cy="26588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30A13-620E-44DD-B0B2-B0A5E576CEE5}">
      <dsp:nvSpPr>
        <dsp:cNvPr id="0" name=""/>
        <dsp:cNvSpPr/>
      </dsp:nvSpPr>
      <dsp:spPr>
        <a:xfrm>
          <a:off x="837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Domain name info</a:t>
          </a:r>
          <a:endParaRPr lang="en-US" sz="1400" kern="1200" dirty="0"/>
        </a:p>
      </dsp:txBody>
      <dsp:txXfrm>
        <a:off x="8371" y="200016"/>
        <a:ext cx="1251086" cy="750651"/>
      </dsp:txXfrm>
    </dsp:sp>
    <dsp:sp modelId="{2179AE27-F372-4A41-8111-36076734D107}">
      <dsp:nvSpPr>
        <dsp:cNvPr id="0" name=""/>
        <dsp:cNvSpPr/>
      </dsp:nvSpPr>
      <dsp:spPr>
        <a:xfrm>
          <a:off x="1384566"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 IP addresses</a:t>
          </a:r>
          <a:endParaRPr lang="en-US" sz="1400" kern="1200" dirty="0"/>
        </a:p>
      </dsp:txBody>
      <dsp:txXfrm>
        <a:off x="1384566" y="200016"/>
        <a:ext cx="1251086" cy="750651"/>
      </dsp:txXfrm>
    </dsp:sp>
    <dsp:sp modelId="{8F8A911E-57F6-47A3-9181-22E047A04664}">
      <dsp:nvSpPr>
        <dsp:cNvPr id="0" name=""/>
        <dsp:cNvSpPr/>
      </dsp:nvSpPr>
      <dsp:spPr>
        <a:xfrm>
          <a:off x="276076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DNS Servers</a:t>
          </a:r>
          <a:endParaRPr lang="en-US" sz="1400" kern="1200" dirty="0"/>
        </a:p>
      </dsp:txBody>
      <dsp:txXfrm>
        <a:off x="2760761" y="200016"/>
        <a:ext cx="1251086" cy="750651"/>
      </dsp:txXfrm>
    </dsp:sp>
    <dsp:sp modelId="{7197F17F-9388-4024-84C9-A886E8A5F15F}">
      <dsp:nvSpPr>
        <dsp:cNvPr id="0" name=""/>
        <dsp:cNvSpPr/>
      </dsp:nvSpPr>
      <dsp:spPr>
        <a:xfrm>
          <a:off x="413695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Employee info</a:t>
          </a:r>
          <a:endParaRPr lang="en-US" sz="1400" kern="1200" dirty="0"/>
        </a:p>
      </dsp:txBody>
      <dsp:txXfrm>
        <a:off x="4136955" y="200016"/>
        <a:ext cx="1251086" cy="750651"/>
      </dsp:txXfrm>
    </dsp:sp>
    <dsp:sp modelId="{C9857DA8-C033-4A0F-9842-071F8E01963D}">
      <dsp:nvSpPr>
        <dsp:cNvPr id="0" name=""/>
        <dsp:cNvSpPr/>
      </dsp:nvSpPr>
      <dsp:spPr>
        <a:xfrm>
          <a:off x="551315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Company location</a:t>
          </a:r>
          <a:endParaRPr lang="en-US" sz="1400" kern="1200" dirty="0"/>
        </a:p>
      </dsp:txBody>
      <dsp:txXfrm>
        <a:off x="5513150" y="200016"/>
        <a:ext cx="1251086" cy="750651"/>
      </dsp:txXfrm>
    </dsp:sp>
    <dsp:sp modelId="{A2FE784C-D3E1-4141-BE20-A563D6CD12C0}">
      <dsp:nvSpPr>
        <dsp:cNvPr id="0" name=""/>
        <dsp:cNvSpPr/>
      </dsp:nvSpPr>
      <dsp:spPr>
        <a:xfrm>
          <a:off x="688934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Phone numbers</a:t>
          </a:r>
        </a:p>
      </dsp:txBody>
      <dsp:txXfrm>
        <a:off x="6889345" y="200016"/>
        <a:ext cx="1251086" cy="750651"/>
      </dsp:txXfrm>
    </dsp:sp>
    <dsp:sp modelId="{DC8F6C4B-9846-4126-B4CB-FA57A270A64C}">
      <dsp:nvSpPr>
        <dsp:cNvPr id="0" name=""/>
        <dsp:cNvSpPr/>
      </dsp:nvSpPr>
      <dsp:spPr>
        <a:xfrm>
          <a:off x="826554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Yearly earnings</a:t>
          </a:r>
        </a:p>
      </dsp:txBody>
      <dsp:txXfrm>
        <a:off x="8265540" y="200016"/>
        <a:ext cx="1251086" cy="750651"/>
      </dsp:txXfrm>
    </dsp:sp>
    <dsp:sp modelId="{2C052904-24E9-4D3F-9632-FC2AA7D27DC6}">
      <dsp:nvSpPr>
        <dsp:cNvPr id="0" name=""/>
        <dsp:cNvSpPr/>
      </dsp:nvSpPr>
      <dsp:spPr>
        <a:xfrm>
          <a:off x="837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Recently acquired organizations</a:t>
          </a:r>
        </a:p>
      </dsp:txBody>
      <dsp:txXfrm>
        <a:off x="8371" y="1075776"/>
        <a:ext cx="1251086" cy="750651"/>
      </dsp:txXfrm>
    </dsp:sp>
    <dsp:sp modelId="{4F7516BE-5C98-4C37-BEC3-805C20B02843}">
      <dsp:nvSpPr>
        <dsp:cNvPr id="0" name=""/>
        <dsp:cNvSpPr/>
      </dsp:nvSpPr>
      <dsp:spPr>
        <a:xfrm>
          <a:off x="1384566"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Email addresses</a:t>
          </a:r>
        </a:p>
      </dsp:txBody>
      <dsp:txXfrm>
        <a:off x="1384566" y="1075776"/>
        <a:ext cx="1251086" cy="750651"/>
      </dsp:txXfrm>
    </dsp:sp>
    <dsp:sp modelId="{9AA25887-8203-4E89-8F4A-699FF3E951AB}">
      <dsp:nvSpPr>
        <dsp:cNvPr id="0" name=""/>
        <dsp:cNvSpPr/>
      </dsp:nvSpPr>
      <dsp:spPr>
        <a:xfrm>
          <a:off x="276076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Publicly available IP address range</a:t>
          </a:r>
          <a:endParaRPr lang="en-US" sz="1400" kern="1200" dirty="0"/>
        </a:p>
      </dsp:txBody>
      <dsp:txXfrm>
        <a:off x="2760761" y="1075776"/>
        <a:ext cx="1251086" cy="750651"/>
      </dsp:txXfrm>
    </dsp:sp>
    <dsp:sp modelId="{68D843A9-4E3E-4FE3-8528-026233DA30AB}">
      <dsp:nvSpPr>
        <dsp:cNvPr id="0" name=""/>
        <dsp:cNvSpPr/>
      </dsp:nvSpPr>
      <dsp:spPr>
        <a:xfrm>
          <a:off x="413695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Open ports</a:t>
          </a:r>
        </a:p>
      </dsp:txBody>
      <dsp:txXfrm>
        <a:off x="4136955" y="1075776"/>
        <a:ext cx="1251086" cy="750651"/>
      </dsp:txXfrm>
    </dsp:sp>
    <dsp:sp modelId="{1E5CF104-5DC8-467C-AC7B-684250FFCF9D}">
      <dsp:nvSpPr>
        <dsp:cNvPr id="0" name=""/>
        <dsp:cNvSpPr/>
      </dsp:nvSpPr>
      <dsp:spPr>
        <a:xfrm>
          <a:off x="551315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Wireless access points</a:t>
          </a:r>
        </a:p>
      </dsp:txBody>
      <dsp:txXfrm>
        <a:off x="5513150" y="1075776"/>
        <a:ext cx="1251086" cy="750651"/>
      </dsp:txXfrm>
    </dsp:sp>
    <dsp:sp modelId="{358E810C-99AC-4D26-B5EB-8AC668B8A0ED}">
      <dsp:nvSpPr>
        <dsp:cNvPr id="0" name=""/>
        <dsp:cNvSpPr/>
      </dsp:nvSpPr>
      <dsp:spPr>
        <a:xfrm>
          <a:off x="688934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Modem lines</a:t>
          </a:r>
        </a:p>
      </dsp:txBody>
      <dsp:txXfrm>
        <a:off x="6889345" y="1075776"/>
        <a:ext cx="1251086" cy="750651"/>
      </dsp:txXfrm>
    </dsp:sp>
    <dsp:sp modelId="{F2699A60-7538-4CDC-9FB8-9BEFAE793B0D}">
      <dsp:nvSpPr>
        <dsp:cNvPr id="0" name=""/>
        <dsp:cNvSpPr/>
      </dsp:nvSpPr>
      <dsp:spPr>
        <a:xfrm>
          <a:off x="826554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Banner details</a:t>
          </a:r>
          <a:endParaRPr lang="en-US" sz="1400" kern="1200" dirty="0"/>
        </a:p>
      </dsp:txBody>
      <dsp:txXfrm>
        <a:off x="8265540" y="1075776"/>
        <a:ext cx="1251086" cy="7506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E3843-B298-4BB6-9875-ED22E7C7A3DA}">
      <dsp:nvSpPr>
        <dsp:cNvPr id="0" name=""/>
        <dsp:cNvSpPr/>
      </dsp:nvSpPr>
      <dsp:spPr>
        <a:xfrm>
          <a:off x="8624613" y="964705"/>
          <a:ext cx="2555821" cy="2555952"/>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A1694C0-108F-405D-8FEA-3B95B7386EB6}">
      <dsp:nvSpPr>
        <dsp:cNvPr id="0" name=""/>
        <dsp:cNvSpPr/>
      </dsp:nvSpPr>
      <dsp:spPr>
        <a:xfrm>
          <a:off x="8710099"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Discover Vulnerabilities in live hosts</a:t>
          </a:r>
        </a:p>
      </dsp:txBody>
      <dsp:txXfrm>
        <a:off x="9050949" y="1390771"/>
        <a:ext cx="1704246" cy="1703818"/>
      </dsp:txXfrm>
    </dsp:sp>
    <dsp:sp modelId="{A60551A5-8E24-45E1-A8C1-72B6D22C6510}">
      <dsp:nvSpPr>
        <dsp:cNvPr id="0" name=""/>
        <dsp:cNvSpPr/>
      </dsp:nvSpPr>
      <dsp:spPr>
        <a:xfrm rot="2700000">
          <a:off x="5972324"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2914971-C60F-4BE8-8075-BEC21D331208}">
      <dsp:nvSpPr>
        <dsp:cNvPr id="0" name=""/>
        <dsp:cNvSpPr/>
      </dsp:nvSpPr>
      <dsp:spPr>
        <a:xfrm>
          <a:off x="6068791"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Deep-dive</a:t>
          </a:r>
        </a:p>
        <a:p>
          <a:pPr marL="0" lvl="0" indent="0" algn="l"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rPr>
            <a:t>(Its services)</a:t>
          </a:r>
        </a:p>
      </dsp:txBody>
      <dsp:txXfrm>
        <a:off x="6409641" y="1390771"/>
        <a:ext cx="1704246" cy="1703818"/>
      </dsp:txXfrm>
    </dsp:sp>
    <dsp:sp modelId="{6DB5892E-0628-47F2-8779-7F05EC58509F}">
      <dsp:nvSpPr>
        <dsp:cNvPr id="0" name=""/>
        <dsp:cNvSpPr/>
      </dsp:nvSpPr>
      <dsp:spPr>
        <a:xfrm rot="2700000">
          <a:off x="3341976"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4AE17FB-719F-4AEA-A945-EEC8AFDB825D}">
      <dsp:nvSpPr>
        <dsp:cNvPr id="0" name=""/>
        <dsp:cNvSpPr/>
      </dsp:nvSpPr>
      <dsp:spPr>
        <a:xfrm>
          <a:off x="3427483"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Host Information</a:t>
          </a:r>
        </a:p>
        <a:p>
          <a:pPr marL="0" lvl="0" indent="0" algn="l"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rPr>
            <a:t>(its Operating Systems &amp; System Architecture)</a:t>
          </a:r>
        </a:p>
      </dsp:txBody>
      <dsp:txXfrm>
        <a:off x="3768333" y="1390771"/>
        <a:ext cx="1704246" cy="1703818"/>
      </dsp:txXfrm>
    </dsp:sp>
    <dsp:sp modelId="{37C35A5F-1B30-458B-9849-CBF578ED737E}">
      <dsp:nvSpPr>
        <dsp:cNvPr id="0" name=""/>
        <dsp:cNvSpPr/>
      </dsp:nvSpPr>
      <dsp:spPr>
        <a:xfrm rot="2700000">
          <a:off x="700668"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D323CEB-E36F-461D-8DCA-F74D8F34EED0}">
      <dsp:nvSpPr>
        <dsp:cNvPr id="0" name=""/>
        <dsp:cNvSpPr/>
      </dsp:nvSpPr>
      <dsp:spPr>
        <a:xfrm>
          <a:off x="786175"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rtl="0">
            <a:lnSpc>
              <a:spcPct val="90000"/>
            </a:lnSpc>
            <a:spcBef>
              <a:spcPct val="0"/>
            </a:spcBef>
            <a:spcAft>
              <a:spcPct val="35000"/>
            </a:spcAft>
            <a:buNone/>
          </a:pPr>
          <a:r>
            <a:rPr lang="en-US" sz="1800" b="1" kern="1200" dirty="0">
              <a:latin typeface="Calibri"/>
              <a:cs typeface="Calibri"/>
            </a:rPr>
            <a:t>Find and Confirm Information </a:t>
          </a:r>
        </a:p>
        <a:p>
          <a:pPr marL="0" lvl="0" indent="0" algn="just"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latin typeface="Calibri"/>
              <a:cs typeface="Calibri"/>
            </a:rPr>
            <a:t>(live hosts, its IP Address and its open ports)</a:t>
          </a:r>
          <a:endParaRPr lang="en-US" sz="1800" b="0" i="1" kern="1200" dirty="0">
            <a:effectLst>
              <a:outerShdw blurRad="38100" dist="38100" dir="2700000" algn="tl">
                <a:srgbClr val="000000">
                  <a:alpha val="43137"/>
                </a:srgbClr>
              </a:outerShdw>
            </a:effectLst>
          </a:endParaRPr>
        </a:p>
      </dsp:txBody>
      <dsp:txXfrm>
        <a:off x="1127025" y="1390771"/>
        <a:ext cx="1704246" cy="1703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E4BC-7858-4244-A466-686A0A20CBF1}">
      <dsp:nvSpPr>
        <dsp:cNvPr id="0" name=""/>
        <dsp:cNvSpPr/>
      </dsp:nvSpPr>
      <dsp:spPr>
        <a:xfrm>
          <a:off x="-5807737" y="-888877"/>
          <a:ext cx="6914249" cy="6914249"/>
        </a:xfrm>
        <a:prstGeom prst="blockArc">
          <a:avLst>
            <a:gd name="adj1" fmla="val 18900000"/>
            <a:gd name="adj2" fmla="val 2700000"/>
            <a:gd name="adj3" fmla="val 31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076753-E22A-4ADD-863F-456D5656A971}">
      <dsp:nvSpPr>
        <dsp:cNvPr id="0" name=""/>
        <dsp:cNvSpPr/>
      </dsp:nvSpPr>
      <dsp:spPr>
        <a:xfrm>
          <a:off x="412245" y="270487"/>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8100" rIns="38100" bIns="38100" numCol="1" spcCol="1270" anchor="t" anchorCtr="0">
          <a:noAutofit/>
        </a:bodyPr>
        <a:lstStyle/>
        <a:p>
          <a:pPr marL="0" lvl="0" indent="0" algn="l" defTabSz="666750">
            <a:lnSpc>
              <a:spcPct val="90000"/>
            </a:lnSpc>
            <a:spcBef>
              <a:spcPct val="0"/>
            </a:spcBef>
            <a:spcAft>
              <a:spcPct val="35000"/>
            </a:spcAft>
            <a:buFont typeface="Wingdings" panose="05000000000000000000" pitchFamily="2" charset="2"/>
            <a:buNone/>
          </a:pPr>
          <a:r>
            <a:rPr lang="en-US" sz="1500" b="1" kern="1200" dirty="0">
              <a:solidFill>
                <a:srgbClr val="000000"/>
              </a:solidFill>
            </a:rPr>
            <a:t>URG</a:t>
          </a:r>
          <a:r>
            <a:rPr lang="en-US" sz="1500" kern="1200" dirty="0">
              <a:solidFill>
                <a:srgbClr val="000000"/>
              </a:solidFill>
            </a:rPr>
            <a:t> Urgent</a:t>
          </a:r>
          <a:endParaRPr lang="en-GB" sz="1500" kern="1200" dirty="0"/>
        </a:p>
        <a:p>
          <a:pPr marL="114300" lvl="1" indent="-114300" algn="l" defTabSz="533400">
            <a:lnSpc>
              <a:spcPct val="90000"/>
            </a:lnSpc>
            <a:spcBef>
              <a:spcPct val="0"/>
            </a:spcBef>
            <a:spcAft>
              <a:spcPct val="15000"/>
            </a:spcAft>
            <a:buFont typeface="Wingdings" panose="05000000000000000000" pitchFamily="2" charset="2"/>
            <a:buChar char="ü"/>
          </a:pPr>
          <a:r>
            <a:rPr lang="en-GB" sz="1200" kern="1200" dirty="0"/>
            <a:t>Data in the packet with this flag need to be processed immediately</a:t>
          </a:r>
        </a:p>
      </dsp:txBody>
      <dsp:txXfrm>
        <a:off x="412245" y="270487"/>
        <a:ext cx="5059074" cy="540770"/>
      </dsp:txXfrm>
    </dsp:sp>
    <dsp:sp modelId="{40133713-1566-4ABA-A4BB-D363644622C9}">
      <dsp:nvSpPr>
        <dsp:cNvPr id="0" name=""/>
        <dsp:cNvSpPr/>
      </dsp:nvSpPr>
      <dsp:spPr>
        <a:xfrm>
          <a:off x="74264" y="202891"/>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41373F-BAE1-4E0D-AC9E-9EF8B4780226}">
      <dsp:nvSpPr>
        <dsp:cNvPr id="0" name=""/>
        <dsp:cNvSpPr/>
      </dsp:nvSpPr>
      <dsp:spPr>
        <a:xfrm>
          <a:off x="857066" y="1081540"/>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ACK</a:t>
          </a:r>
          <a:r>
            <a:rPr lang="en-US" sz="1600" kern="1200" dirty="0">
              <a:solidFill>
                <a:srgbClr val="000000"/>
              </a:solidFill>
            </a:rPr>
            <a:t> Acknowledgment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sp:txBody>
      <dsp:txXfrm>
        <a:off x="857066" y="1081540"/>
        <a:ext cx="4614254" cy="540770"/>
      </dsp:txXfrm>
    </dsp:sp>
    <dsp:sp modelId="{21A1B973-E7FA-4D02-9D5E-A46EEEA5AF87}">
      <dsp:nvSpPr>
        <dsp:cNvPr id="0" name=""/>
        <dsp:cNvSpPr/>
      </dsp:nvSpPr>
      <dsp:spPr>
        <a:xfrm>
          <a:off x="519085" y="1013944"/>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7AA316-0795-422F-9FFA-B93378BF30F4}">
      <dsp:nvSpPr>
        <dsp:cNvPr id="0" name=""/>
        <dsp:cNvSpPr/>
      </dsp:nvSpPr>
      <dsp:spPr>
        <a:xfrm>
          <a:off x="1060471" y="1892592"/>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PSH</a:t>
          </a:r>
          <a:r>
            <a:rPr lang="en-US" sz="1600" kern="1200" dirty="0">
              <a:solidFill>
                <a:srgbClr val="000000"/>
              </a:solidFill>
            </a:rPr>
            <a:t> - Push</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sp:txBody>
      <dsp:txXfrm>
        <a:off x="1060471" y="1892592"/>
        <a:ext cx="4410848" cy="540770"/>
      </dsp:txXfrm>
    </dsp:sp>
    <dsp:sp modelId="{FFA4366B-8705-41BB-A5EF-D73E9511A9EB}">
      <dsp:nvSpPr>
        <dsp:cNvPr id="0" name=""/>
        <dsp:cNvSpPr/>
      </dsp:nvSpPr>
      <dsp:spPr>
        <a:xfrm>
          <a:off x="722490" y="1824996"/>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986ED5-4B76-486E-AB08-CBB2A9CAFFCC}">
      <dsp:nvSpPr>
        <dsp:cNvPr id="0" name=""/>
        <dsp:cNvSpPr/>
      </dsp:nvSpPr>
      <dsp:spPr>
        <a:xfrm>
          <a:off x="1060471" y="2703131"/>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sp:txBody>
      <dsp:txXfrm>
        <a:off x="1060471" y="2703131"/>
        <a:ext cx="4410848" cy="540770"/>
      </dsp:txXfrm>
    </dsp:sp>
    <dsp:sp modelId="{32CB65A5-FACE-436E-BBFE-BBC4E8CBC4F2}">
      <dsp:nvSpPr>
        <dsp:cNvPr id="0" name=""/>
        <dsp:cNvSpPr/>
      </dsp:nvSpPr>
      <dsp:spPr>
        <a:xfrm>
          <a:off x="722490" y="2635535"/>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D00AB-40FD-4CE5-B2CD-0FAB1458F9C1}">
      <dsp:nvSpPr>
        <dsp:cNvPr id="0" name=""/>
        <dsp:cNvSpPr/>
      </dsp:nvSpPr>
      <dsp:spPr>
        <a:xfrm>
          <a:off x="857066" y="3514184"/>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sp:txBody>
      <dsp:txXfrm>
        <a:off x="857066" y="3514184"/>
        <a:ext cx="4614254" cy="540770"/>
      </dsp:txXfrm>
    </dsp:sp>
    <dsp:sp modelId="{4C3766C1-94FC-4032-AB6A-C506CBE5CDF7}">
      <dsp:nvSpPr>
        <dsp:cNvPr id="0" name=""/>
        <dsp:cNvSpPr/>
      </dsp:nvSpPr>
      <dsp:spPr>
        <a:xfrm>
          <a:off x="519085" y="3446588"/>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1C936-C009-499E-B506-6D197BA68A81}">
      <dsp:nvSpPr>
        <dsp:cNvPr id="0" name=""/>
        <dsp:cNvSpPr/>
      </dsp:nvSpPr>
      <dsp:spPr>
        <a:xfrm>
          <a:off x="412245" y="4325236"/>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sp:txBody>
      <dsp:txXfrm>
        <a:off x="412245" y="4325236"/>
        <a:ext cx="5059074" cy="540770"/>
      </dsp:txXfrm>
    </dsp:sp>
    <dsp:sp modelId="{7C2107F0-0CAC-43C1-BCEA-8E1E489C29F5}">
      <dsp:nvSpPr>
        <dsp:cNvPr id="0" name=""/>
        <dsp:cNvSpPr/>
      </dsp:nvSpPr>
      <dsp:spPr>
        <a:xfrm>
          <a:off x="74264" y="4257640"/>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E4BC-7858-4244-A466-686A0A20CBF1}">
      <dsp:nvSpPr>
        <dsp:cNvPr id="0" name=""/>
        <dsp:cNvSpPr/>
      </dsp:nvSpPr>
      <dsp:spPr>
        <a:xfrm>
          <a:off x="-5807737" y="-888877"/>
          <a:ext cx="6914249" cy="6914249"/>
        </a:xfrm>
        <a:prstGeom prst="blockArc">
          <a:avLst>
            <a:gd name="adj1" fmla="val 18900000"/>
            <a:gd name="adj2" fmla="val 2700000"/>
            <a:gd name="adj3" fmla="val 31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076753-E22A-4ADD-863F-456D5656A971}">
      <dsp:nvSpPr>
        <dsp:cNvPr id="0" name=""/>
        <dsp:cNvSpPr/>
      </dsp:nvSpPr>
      <dsp:spPr>
        <a:xfrm>
          <a:off x="412245" y="270487"/>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8100" rIns="38100" bIns="38100" numCol="1" spcCol="1270" anchor="t" anchorCtr="0">
          <a:noAutofit/>
        </a:bodyPr>
        <a:lstStyle/>
        <a:p>
          <a:pPr marL="0" lvl="0" indent="0" algn="l" defTabSz="666750">
            <a:lnSpc>
              <a:spcPct val="90000"/>
            </a:lnSpc>
            <a:spcBef>
              <a:spcPct val="0"/>
            </a:spcBef>
            <a:spcAft>
              <a:spcPct val="35000"/>
            </a:spcAft>
            <a:buFont typeface="Wingdings" panose="05000000000000000000" pitchFamily="2" charset="2"/>
            <a:buNone/>
          </a:pPr>
          <a:r>
            <a:rPr lang="en-US" sz="1500" b="1" kern="1200" dirty="0">
              <a:solidFill>
                <a:srgbClr val="000000"/>
              </a:solidFill>
            </a:rPr>
            <a:t>URG</a:t>
          </a:r>
          <a:r>
            <a:rPr lang="en-US" sz="1500" kern="1200" dirty="0">
              <a:solidFill>
                <a:srgbClr val="000000"/>
              </a:solidFill>
            </a:rPr>
            <a:t> Urgent</a:t>
          </a:r>
          <a:endParaRPr lang="en-GB" sz="1500" kern="1200" dirty="0"/>
        </a:p>
        <a:p>
          <a:pPr marL="114300" lvl="1" indent="-114300" algn="l" defTabSz="533400">
            <a:lnSpc>
              <a:spcPct val="90000"/>
            </a:lnSpc>
            <a:spcBef>
              <a:spcPct val="0"/>
            </a:spcBef>
            <a:spcAft>
              <a:spcPct val="15000"/>
            </a:spcAft>
            <a:buFont typeface="Wingdings" panose="05000000000000000000" pitchFamily="2" charset="2"/>
            <a:buChar char="ü"/>
          </a:pPr>
          <a:r>
            <a:rPr lang="en-GB" sz="1200" kern="1200" dirty="0"/>
            <a:t>Data in the packet with this flag need to be processed immediately</a:t>
          </a:r>
        </a:p>
      </dsp:txBody>
      <dsp:txXfrm>
        <a:off x="412245" y="270487"/>
        <a:ext cx="5059074" cy="540770"/>
      </dsp:txXfrm>
    </dsp:sp>
    <dsp:sp modelId="{40133713-1566-4ABA-A4BB-D363644622C9}">
      <dsp:nvSpPr>
        <dsp:cNvPr id="0" name=""/>
        <dsp:cNvSpPr/>
      </dsp:nvSpPr>
      <dsp:spPr>
        <a:xfrm>
          <a:off x="74264" y="202891"/>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41373F-BAE1-4E0D-AC9E-9EF8B4780226}">
      <dsp:nvSpPr>
        <dsp:cNvPr id="0" name=""/>
        <dsp:cNvSpPr/>
      </dsp:nvSpPr>
      <dsp:spPr>
        <a:xfrm>
          <a:off x="857066" y="1081540"/>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ACK</a:t>
          </a:r>
          <a:r>
            <a:rPr lang="en-US" sz="1600" kern="1200" dirty="0">
              <a:solidFill>
                <a:srgbClr val="000000"/>
              </a:solidFill>
            </a:rPr>
            <a:t> Acknowledgment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sp:txBody>
      <dsp:txXfrm>
        <a:off x="857066" y="1081540"/>
        <a:ext cx="4614254" cy="540770"/>
      </dsp:txXfrm>
    </dsp:sp>
    <dsp:sp modelId="{21A1B973-E7FA-4D02-9D5E-A46EEEA5AF87}">
      <dsp:nvSpPr>
        <dsp:cNvPr id="0" name=""/>
        <dsp:cNvSpPr/>
      </dsp:nvSpPr>
      <dsp:spPr>
        <a:xfrm>
          <a:off x="519085" y="1013944"/>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7AA316-0795-422F-9FFA-B93378BF30F4}">
      <dsp:nvSpPr>
        <dsp:cNvPr id="0" name=""/>
        <dsp:cNvSpPr/>
      </dsp:nvSpPr>
      <dsp:spPr>
        <a:xfrm>
          <a:off x="1060471" y="1892592"/>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PSH</a:t>
          </a:r>
          <a:r>
            <a:rPr lang="en-US" sz="1600" kern="1200" dirty="0">
              <a:solidFill>
                <a:srgbClr val="000000"/>
              </a:solidFill>
            </a:rPr>
            <a:t> - Push</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sp:txBody>
      <dsp:txXfrm>
        <a:off x="1060471" y="1892592"/>
        <a:ext cx="4410848" cy="540770"/>
      </dsp:txXfrm>
    </dsp:sp>
    <dsp:sp modelId="{FFA4366B-8705-41BB-A5EF-D73E9511A9EB}">
      <dsp:nvSpPr>
        <dsp:cNvPr id="0" name=""/>
        <dsp:cNvSpPr/>
      </dsp:nvSpPr>
      <dsp:spPr>
        <a:xfrm>
          <a:off x="722490" y="1824996"/>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986ED5-4B76-486E-AB08-CBB2A9CAFFCC}">
      <dsp:nvSpPr>
        <dsp:cNvPr id="0" name=""/>
        <dsp:cNvSpPr/>
      </dsp:nvSpPr>
      <dsp:spPr>
        <a:xfrm>
          <a:off x="1060471" y="2703131"/>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sp:txBody>
      <dsp:txXfrm>
        <a:off x="1060471" y="2703131"/>
        <a:ext cx="4410848" cy="540770"/>
      </dsp:txXfrm>
    </dsp:sp>
    <dsp:sp modelId="{32CB65A5-FACE-436E-BBFE-BBC4E8CBC4F2}">
      <dsp:nvSpPr>
        <dsp:cNvPr id="0" name=""/>
        <dsp:cNvSpPr/>
      </dsp:nvSpPr>
      <dsp:spPr>
        <a:xfrm>
          <a:off x="722490" y="2635535"/>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D00AB-40FD-4CE5-B2CD-0FAB1458F9C1}">
      <dsp:nvSpPr>
        <dsp:cNvPr id="0" name=""/>
        <dsp:cNvSpPr/>
      </dsp:nvSpPr>
      <dsp:spPr>
        <a:xfrm>
          <a:off x="857066" y="3514184"/>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sp:txBody>
      <dsp:txXfrm>
        <a:off x="857066" y="3514184"/>
        <a:ext cx="4614254" cy="540770"/>
      </dsp:txXfrm>
    </dsp:sp>
    <dsp:sp modelId="{4C3766C1-94FC-4032-AB6A-C506CBE5CDF7}">
      <dsp:nvSpPr>
        <dsp:cNvPr id="0" name=""/>
        <dsp:cNvSpPr/>
      </dsp:nvSpPr>
      <dsp:spPr>
        <a:xfrm>
          <a:off x="519085" y="3446588"/>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1C936-C009-499E-B506-6D197BA68A81}">
      <dsp:nvSpPr>
        <dsp:cNvPr id="0" name=""/>
        <dsp:cNvSpPr/>
      </dsp:nvSpPr>
      <dsp:spPr>
        <a:xfrm>
          <a:off x="412245" y="4325236"/>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sp:txBody>
      <dsp:txXfrm>
        <a:off x="412245" y="4325236"/>
        <a:ext cx="5059074" cy="540770"/>
      </dsp:txXfrm>
    </dsp:sp>
    <dsp:sp modelId="{7C2107F0-0CAC-43C1-BCEA-8E1E489C29F5}">
      <dsp:nvSpPr>
        <dsp:cNvPr id="0" name=""/>
        <dsp:cNvSpPr/>
      </dsp:nvSpPr>
      <dsp:spPr>
        <a:xfrm>
          <a:off x="74264" y="4257640"/>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1F082-AA13-4167-8BD3-5D1010605964}">
      <dsp:nvSpPr>
        <dsp:cNvPr id="0" name=""/>
        <dsp:cNvSpPr/>
      </dsp:nvSpPr>
      <dsp:spPr>
        <a:xfrm>
          <a:off x="4396631" y="4161277"/>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90786" y="4196778"/>
        <a:ext cx="20437" cy="20437"/>
      </dsp:txXfrm>
    </dsp:sp>
    <dsp:sp modelId="{BFB8FAE0-04D3-407A-80EA-E4DDD47BE433}">
      <dsp:nvSpPr>
        <dsp:cNvPr id="0" name=""/>
        <dsp:cNvSpPr/>
      </dsp:nvSpPr>
      <dsp:spPr>
        <a:xfrm>
          <a:off x="1944150" y="2649273"/>
          <a:ext cx="408746" cy="1557724"/>
        </a:xfrm>
        <a:custGeom>
          <a:avLst/>
          <a:gdLst/>
          <a:ahLst/>
          <a:cxnLst/>
          <a:rect l="0" t="0" r="0" b="0"/>
          <a:pathLst>
            <a:path>
              <a:moveTo>
                <a:pt x="0" y="0"/>
              </a:moveTo>
              <a:lnTo>
                <a:pt x="204373" y="0"/>
              </a:lnTo>
              <a:lnTo>
                <a:pt x="204373" y="1557724"/>
              </a:lnTo>
              <a:lnTo>
                <a:pt x="408746" y="155772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8262" y="3387873"/>
        <a:ext cx="80522" cy="80522"/>
      </dsp:txXfrm>
    </dsp:sp>
    <dsp:sp modelId="{58C118FD-208A-47CE-AB4A-84A629D82837}">
      <dsp:nvSpPr>
        <dsp:cNvPr id="0" name=""/>
        <dsp:cNvSpPr/>
      </dsp:nvSpPr>
      <dsp:spPr>
        <a:xfrm>
          <a:off x="6849112" y="3382415"/>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43267" y="3417916"/>
        <a:ext cx="20437" cy="20437"/>
      </dsp:txXfrm>
    </dsp:sp>
    <dsp:sp modelId="{9868B745-DA52-437D-A3E2-BD5B1C2DD7C0}">
      <dsp:nvSpPr>
        <dsp:cNvPr id="0" name=""/>
        <dsp:cNvSpPr/>
      </dsp:nvSpPr>
      <dsp:spPr>
        <a:xfrm>
          <a:off x="4396631" y="1870410"/>
          <a:ext cx="408746" cy="1557724"/>
        </a:xfrm>
        <a:custGeom>
          <a:avLst/>
          <a:gdLst/>
          <a:ahLst/>
          <a:cxnLst/>
          <a:rect l="0" t="0" r="0" b="0"/>
          <a:pathLst>
            <a:path>
              <a:moveTo>
                <a:pt x="0" y="0"/>
              </a:moveTo>
              <a:lnTo>
                <a:pt x="204373" y="0"/>
              </a:lnTo>
              <a:lnTo>
                <a:pt x="204373" y="1557724"/>
              </a:lnTo>
              <a:lnTo>
                <a:pt x="408746" y="155772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60743" y="2609011"/>
        <a:ext cx="80522" cy="80522"/>
      </dsp:txXfrm>
    </dsp:sp>
    <dsp:sp modelId="{928754CB-36EA-4DE6-9438-51A523C4144A}">
      <dsp:nvSpPr>
        <dsp:cNvPr id="0" name=""/>
        <dsp:cNvSpPr/>
      </dsp:nvSpPr>
      <dsp:spPr>
        <a:xfrm>
          <a:off x="6849112" y="1870410"/>
          <a:ext cx="408746" cy="778862"/>
        </a:xfrm>
        <a:custGeom>
          <a:avLst/>
          <a:gdLst/>
          <a:ahLst/>
          <a:cxnLst/>
          <a:rect l="0" t="0" r="0" b="0"/>
          <a:pathLst>
            <a:path>
              <a:moveTo>
                <a:pt x="0" y="0"/>
              </a:moveTo>
              <a:lnTo>
                <a:pt x="204373" y="0"/>
              </a:lnTo>
              <a:lnTo>
                <a:pt x="204373" y="778862"/>
              </a:lnTo>
              <a:lnTo>
                <a:pt x="408746" y="7788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31495" y="2237851"/>
        <a:ext cx="43980" cy="43980"/>
      </dsp:txXfrm>
    </dsp:sp>
    <dsp:sp modelId="{D3F19625-9012-4FB2-BB96-39CC483983DB}">
      <dsp:nvSpPr>
        <dsp:cNvPr id="0" name=""/>
        <dsp:cNvSpPr/>
      </dsp:nvSpPr>
      <dsp:spPr>
        <a:xfrm>
          <a:off x="9301593" y="1870410"/>
          <a:ext cx="408746" cy="778862"/>
        </a:xfrm>
        <a:custGeom>
          <a:avLst/>
          <a:gdLst/>
          <a:ahLst/>
          <a:cxnLst/>
          <a:rect l="0" t="0" r="0" b="0"/>
          <a:pathLst>
            <a:path>
              <a:moveTo>
                <a:pt x="0" y="0"/>
              </a:moveTo>
              <a:lnTo>
                <a:pt x="204373" y="0"/>
              </a:lnTo>
              <a:lnTo>
                <a:pt x="204373" y="778862"/>
              </a:lnTo>
              <a:lnTo>
                <a:pt x="408746" y="7788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483976" y="2237851"/>
        <a:ext cx="43980" cy="43980"/>
      </dsp:txXfrm>
    </dsp:sp>
    <dsp:sp modelId="{F74CEAC4-8A0D-4D34-AFF8-87B058BE7C90}">
      <dsp:nvSpPr>
        <dsp:cNvPr id="0" name=""/>
        <dsp:cNvSpPr/>
      </dsp:nvSpPr>
      <dsp:spPr>
        <a:xfrm>
          <a:off x="9301593" y="1824690"/>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495747" y="1860192"/>
        <a:ext cx="20437" cy="20437"/>
      </dsp:txXfrm>
    </dsp:sp>
    <dsp:sp modelId="{B1DBE9EA-EC40-43CB-BF23-A2490616B592}">
      <dsp:nvSpPr>
        <dsp:cNvPr id="0" name=""/>
        <dsp:cNvSpPr/>
      </dsp:nvSpPr>
      <dsp:spPr>
        <a:xfrm>
          <a:off x="9301593" y="1091548"/>
          <a:ext cx="408746" cy="778862"/>
        </a:xfrm>
        <a:custGeom>
          <a:avLst/>
          <a:gdLst/>
          <a:ahLst/>
          <a:cxnLst/>
          <a:rect l="0" t="0" r="0" b="0"/>
          <a:pathLst>
            <a:path>
              <a:moveTo>
                <a:pt x="0" y="778862"/>
              </a:moveTo>
              <a:lnTo>
                <a:pt x="204373" y="778862"/>
              </a:lnTo>
              <a:lnTo>
                <a:pt x="204373" y="0"/>
              </a:lnTo>
              <a:lnTo>
                <a:pt x="408746"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483976" y="1458989"/>
        <a:ext cx="43980" cy="43980"/>
      </dsp:txXfrm>
    </dsp:sp>
    <dsp:sp modelId="{8955ABB1-80ED-41E0-AD52-3A343D18C036}">
      <dsp:nvSpPr>
        <dsp:cNvPr id="0" name=""/>
        <dsp:cNvSpPr/>
      </dsp:nvSpPr>
      <dsp:spPr>
        <a:xfrm>
          <a:off x="6849112" y="1824690"/>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43267" y="1860192"/>
        <a:ext cx="20437" cy="20437"/>
      </dsp:txXfrm>
    </dsp:sp>
    <dsp:sp modelId="{C36459A4-2D96-4703-A054-7FED725E7D00}">
      <dsp:nvSpPr>
        <dsp:cNvPr id="0" name=""/>
        <dsp:cNvSpPr/>
      </dsp:nvSpPr>
      <dsp:spPr>
        <a:xfrm>
          <a:off x="6849112" y="1091548"/>
          <a:ext cx="408746" cy="778862"/>
        </a:xfrm>
        <a:custGeom>
          <a:avLst/>
          <a:gdLst/>
          <a:ahLst/>
          <a:cxnLst/>
          <a:rect l="0" t="0" r="0" b="0"/>
          <a:pathLst>
            <a:path>
              <a:moveTo>
                <a:pt x="0" y="778862"/>
              </a:moveTo>
              <a:lnTo>
                <a:pt x="204373" y="778862"/>
              </a:lnTo>
              <a:lnTo>
                <a:pt x="204373" y="0"/>
              </a:lnTo>
              <a:lnTo>
                <a:pt x="408746"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31495" y="1458989"/>
        <a:ext cx="43980" cy="43980"/>
      </dsp:txXfrm>
    </dsp:sp>
    <dsp:sp modelId="{E1F2619D-B7C0-4B9C-BFB2-691C78B3ACD2}">
      <dsp:nvSpPr>
        <dsp:cNvPr id="0" name=""/>
        <dsp:cNvSpPr/>
      </dsp:nvSpPr>
      <dsp:spPr>
        <a:xfrm>
          <a:off x="4396631" y="1824690"/>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90786" y="1860192"/>
        <a:ext cx="20437" cy="20437"/>
      </dsp:txXfrm>
    </dsp:sp>
    <dsp:sp modelId="{329C8CED-0CAF-42B4-ABFF-9542E136B8C6}">
      <dsp:nvSpPr>
        <dsp:cNvPr id="0" name=""/>
        <dsp:cNvSpPr/>
      </dsp:nvSpPr>
      <dsp:spPr>
        <a:xfrm>
          <a:off x="6849112" y="266966"/>
          <a:ext cx="408746" cy="91440"/>
        </a:xfrm>
        <a:custGeom>
          <a:avLst/>
          <a:gdLst/>
          <a:ahLst/>
          <a:cxnLst/>
          <a:rect l="0" t="0" r="0" b="0"/>
          <a:pathLst>
            <a:path>
              <a:moveTo>
                <a:pt x="0" y="45720"/>
              </a:moveTo>
              <a:lnTo>
                <a:pt x="408746"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43267" y="302468"/>
        <a:ext cx="20437" cy="20437"/>
      </dsp:txXfrm>
    </dsp:sp>
    <dsp:sp modelId="{0EC8158D-24A2-4058-82D5-18FAD1178D92}">
      <dsp:nvSpPr>
        <dsp:cNvPr id="0" name=""/>
        <dsp:cNvSpPr/>
      </dsp:nvSpPr>
      <dsp:spPr>
        <a:xfrm>
          <a:off x="4396631" y="312686"/>
          <a:ext cx="408746" cy="1557724"/>
        </a:xfrm>
        <a:custGeom>
          <a:avLst/>
          <a:gdLst/>
          <a:ahLst/>
          <a:cxnLst/>
          <a:rect l="0" t="0" r="0" b="0"/>
          <a:pathLst>
            <a:path>
              <a:moveTo>
                <a:pt x="0" y="1557724"/>
              </a:moveTo>
              <a:lnTo>
                <a:pt x="204373" y="1557724"/>
              </a:lnTo>
              <a:lnTo>
                <a:pt x="204373" y="0"/>
              </a:lnTo>
              <a:lnTo>
                <a:pt x="408746"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60743" y="1051287"/>
        <a:ext cx="80522" cy="80522"/>
      </dsp:txXfrm>
    </dsp:sp>
    <dsp:sp modelId="{F8B61474-FCEC-4573-B1D8-93F1DA98821E}">
      <dsp:nvSpPr>
        <dsp:cNvPr id="0" name=""/>
        <dsp:cNvSpPr/>
      </dsp:nvSpPr>
      <dsp:spPr>
        <a:xfrm>
          <a:off x="1944150" y="1870410"/>
          <a:ext cx="408746" cy="778862"/>
        </a:xfrm>
        <a:custGeom>
          <a:avLst/>
          <a:gdLst/>
          <a:ahLst/>
          <a:cxnLst/>
          <a:rect l="0" t="0" r="0" b="0"/>
          <a:pathLst>
            <a:path>
              <a:moveTo>
                <a:pt x="0" y="778862"/>
              </a:moveTo>
              <a:lnTo>
                <a:pt x="204373" y="778862"/>
              </a:lnTo>
              <a:lnTo>
                <a:pt x="204373" y="0"/>
              </a:lnTo>
              <a:lnTo>
                <a:pt x="40874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26534" y="2237851"/>
        <a:ext cx="43980" cy="43980"/>
      </dsp:txXfrm>
    </dsp:sp>
    <dsp:sp modelId="{3F41B26F-F272-4152-97EF-3DCBDE37B967}">
      <dsp:nvSpPr>
        <dsp:cNvPr id="0" name=""/>
        <dsp:cNvSpPr/>
      </dsp:nvSpPr>
      <dsp:spPr>
        <a:xfrm>
          <a:off x="1944150" y="1091548"/>
          <a:ext cx="408746" cy="1557724"/>
        </a:xfrm>
        <a:custGeom>
          <a:avLst/>
          <a:gdLst/>
          <a:ahLst/>
          <a:cxnLst/>
          <a:rect l="0" t="0" r="0" b="0"/>
          <a:pathLst>
            <a:path>
              <a:moveTo>
                <a:pt x="0" y="1557724"/>
              </a:moveTo>
              <a:lnTo>
                <a:pt x="204373" y="1557724"/>
              </a:lnTo>
              <a:lnTo>
                <a:pt x="204373" y="0"/>
              </a:lnTo>
              <a:lnTo>
                <a:pt x="40874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8262" y="1830149"/>
        <a:ext cx="80522" cy="80522"/>
      </dsp:txXfrm>
    </dsp:sp>
    <dsp:sp modelId="{EE1AF9B4-A646-4320-AFAE-ADAF72F82513}">
      <dsp:nvSpPr>
        <dsp:cNvPr id="0" name=""/>
        <dsp:cNvSpPr/>
      </dsp:nvSpPr>
      <dsp:spPr>
        <a:xfrm rot="16200000">
          <a:off x="-7103" y="2337728"/>
          <a:ext cx="3279419"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Scanning</a:t>
          </a:r>
        </a:p>
      </dsp:txBody>
      <dsp:txXfrm>
        <a:off x="-7103" y="2337728"/>
        <a:ext cx="3279419" cy="623089"/>
      </dsp:txXfrm>
    </dsp:sp>
    <dsp:sp modelId="{6E3BDB12-30B7-4D3B-8A34-1BADDE1F1D9C}">
      <dsp:nvSpPr>
        <dsp:cNvPr id="0" name=""/>
        <dsp:cNvSpPr/>
      </dsp:nvSpPr>
      <dsp:spPr>
        <a:xfrm>
          <a:off x="2352897" y="780004"/>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ICMP</a:t>
          </a:r>
          <a:endParaRPr lang="en-GB" sz="1700" kern="1200" dirty="0">
            <a:solidFill>
              <a:schemeClr val="bg1"/>
            </a:solidFill>
          </a:endParaRPr>
        </a:p>
      </dsp:txBody>
      <dsp:txXfrm>
        <a:off x="2352897" y="780004"/>
        <a:ext cx="2043734" cy="623089"/>
      </dsp:txXfrm>
    </dsp:sp>
    <dsp:sp modelId="{7E0FCA2A-4170-4CB9-8F4A-F865F1E9C953}">
      <dsp:nvSpPr>
        <dsp:cNvPr id="0" name=""/>
        <dsp:cNvSpPr/>
      </dsp:nvSpPr>
      <dsp:spPr>
        <a:xfrm>
          <a:off x="2352897" y="1558866"/>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TCP</a:t>
          </a:r>
        </a:p>
      </dsp:txBody>
      <dsp:txXfrm>
        <a:off x="2352897" y="1558866"/>
        <a:ext cx="2043734" cy="623089"/>
      </dsp:txXfrm>
    </dsp:sp>
    <dsp:sp modelId="{B3F031C4-8751-4B93-88C3-26BB429EEF37}">
      <dsp:nvSpPr>
        <dsp:cNvPr id="0" name=""/>
        <dsp:cNvSpPr/>
      </dsp:nvSpPr>
      <dsp:spPr>
        <a:xfrm>
          <a:off x="4805378" y="1142"/>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Open TCP Scanning Methods</a:t>
          </a:r>
        </a:p>
      </dsp:txBody>
      <dsp:txXfrm>
        <a:off x="4805378" y="1142"/>
        <a:ext cx="2043734" cy="623089"/>
      </dsp:txXfrm>
    </dsp:sp>
    <dsp:sp modelId="{42F52EB4-18D2-4F03-B82D-2DDBF1458075}">
      <dsp:nvSpPr>
        <dsp:cNvPr id="0" name=""/>
        <dsp:cNvSpPr/>
      </dsp:nvSpPr>
      <dsp:spPr>
        <a:xfrm>
          <a:off x="7257859" y="1142"/>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TCP Connect/ Full Open Scan</a:t>
          </a:r>
          <a:endParaRPr lang="en-GB" sz="1700" kern="1200" dirty="0">
            <a:solidFill>
              <a:schemeClr val="bg1"/>
            </a:solidFill>
          </a:endParaRPr>
        </a:p>
      </dsp:txBody>
      <dsp:txXfrm>
        <a:off x="7257859" y="1142"/>
        <a:ext cx="2043734" cy="623089"/>
      </dsp:txXfrm>
    </dsp:sp>
    <dsp:sp modelId="{A9F3DD81-9E85-40CD-9C2E-9246ED82A4FC}">
      <dsp:nvSpPr>
        <dsp:cNvPr id="0" name=""/>
        <dsp:cNvSpPr/>
      </dsp:nvSpPr>
      <dsp:spPr>
        <a:xfrm>
          <a:off x="4805378" y="1558866"/>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Stealth TCP Scanning Methods</a:t>
          </a:r>
        </a:p>
      </dsp:txBody>
      <dsp:txXfrm>
        <a:off x="4805378" y="1558866"/>
        <a:ext cx="2043734" cy="623089"/>
      </dsp:txXfrm>
    </dsp:sp>
    <dsp:sp modelId="{C0D7B872-3542-4A84-8042-DC69E0D89FF2}">
      <dsp:nvSpPr>
        <dsp:cNvPr id="0" name=""/>
        <dsp:cNvSpPr/>
      </dsp:nvSpPr>
      <dsp:spPr>
        <a:xfrm>
          <a:off x="7257859" y="780004"/>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Half-Open Scan</a:t>
          </a:r>
          <a:endParaRPr lang="en-GB" sz="1700" kern="1200" dirty="0">
            <a:solidFill>
              <a:schemeClr val="bg1"/>
            </a:solidFill>
          </a:endParaRPr>
        </a:p>
      </dsp:txBody>
      <dsp:txXfrm>
        <a:off x="7257859" y="780004"/>
        <a:ext cx="2043734" cy="623089"/>
      </dsp:txXfrm>
    </dsp:sp>
    <dsp:sp modelId="{21A5E9AF-C4EB-4ABC-BDF0-CC986EFD28AA}">
      <dsp:nvSpPr>
        <dsp:cNvPr id="0" name=""/>
        <dsp:cNvSpPr/>
      </dsp:nvSpPr>
      <dsp:spPr>
        <a:xfrm>
          <a:off x="7257859" y="1558866"/>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Inverse TCP Flag Scan</a:t>
          </a:r>
        </a:p>
      </dsp:txBody>
      <dsp:txXfrm>
        <a:off x="7257859" y="1558866"/>
        <a:ext cx="2043734" cy="623089"/>
      </dsp:txXfrm>
    </dsp:sp>
    <dsp:sp modelId="{8725A1A4-90A7-4E21-A10A-6BDB397AA47E}">
      <dsp:nvSpPr>
        <dsp:cNvPr id="0" name=""/>
        <dsp:cNvSpPr/>
      </dsp:nvSpPr>
      <dsp:spPr>
        <a:xfrm>
          <a:off x="9710339" y="780004"/>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Xmas Scan</a:t>
          </a:r>
          <a:endParaRPr lang="en-GB" sz="1700" kern="1200" dirty="0">
            <a:solidFill>
              <a:schemeClr val="bg1"/>
            </a:solidFill>
          </a:endParaRPr>
        </a:p>
      </dsp:txBody>
      <dsp:txXfrm>
        <a:off x="9710339" y="780004"/>
        <a:ext cx="2043734" cy="623089"/>
      </dsp:txXfrm>
    </dsp:sp>
    <dsp:sp modelId="{3900D3E4-BD88-4087-B43A-3BA68B9768DD}">
      <dsp:nvSpPr>
        <dsp:cNvPr id="0" name=""/>
        <dsp:cNvSpPr/>
      </dsp:nvSpPr>
      <dsp:spPr>
        <a:xfrm>
          <a:off x="9710339" y="1558866"/>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FIN Scan</a:t>
          </a:r>
          <a:endParaRPr lang="en-GB" sz="1700" kern="1200" dirty="0">
            <a:solidFill>
              <a:schemeClr val="bg1"/>
            </a:solidFill>
          </a:endParaRPr>
        </a:p>
      </dsp:txBody>
      <dsp:txXfrm>
        <a:off x="9710339" y="1558866"/>
        <a:ext cx="2043734" cy="623089"/>
      </dsp:txXfrm>
    </dsp:sp>
    <dsp:sp modelId="{4BB47225-94C8-4BF3-8EDC-E1DDB9D403D0}">
      <dsp:nvSpPr>
        <dsp:cNvPr id="0" name=""/>
        <dsp:cNvSpPr/>
      </dsp:nvSpPr>
      <dsp:spPr>
        <a:xfrm>
          <a:off x="9710339" y="2337728"/>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NULL Scan</a:t>
          </a:r>
          <a:endParaRPr lang="en-GB" sz="1700" kern="1200" dirty="0">
            <a:solidFill>
              <a:schemeClr val="bg1"/>
            </a:solidFill>
          </a:endParaRPr>
        </a:p>
      </dsp:txBody>
      <dsp:txXfrm>
        <a:off x="9710339" y="2337728"/>
        <a:ext cx="2043734" cy="623089"/>
      </dsp:txXfrm>
    </dsp:sp>
    <dsp:sp modelId="{FC61A839-831A-4B3D-B686-8B7791F5DF34}">
      <dsp:nvSpPr>
        <dsp:cNvPr id="0" name=""/>
        <dsp:cNvSpPr/>
      </dsp:nvSpPr>
      <dsp:spPr>
        <a:xfrm>
          <a:off x="7257859" y="2337728"/>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ACK Flag Probe Scan</a:t>
          </a:r>
          <a:endParaRPr lang="en-GB" sz="1700" kern="1200" dirty="0">
            <a:solidFill>
              <a:schemeClr val="bg1"/>
            </a:solidFill>
          </a:endParaRPr>
        </a:p>
      </dsp:txBody>
      <dsp:txXfrm>
        <a:off x="7257859" y="2337728"/>
        <a:ext cx="2043734" cy="623089"/>
      </dsp:txXfrm>
    </dsp:sp>
    <dsp:sp modelId="{9A132CA6-7C46-4849-A313-754A3F80471C}">
      <dsp:nvSpPr>
        <dsp:cNvPr id="0" name=""/>
        <dsp:cNvSpPr/>
      </dsp:nvSpPr>
      <dsp:spPr>
        <a:xfrm>
          <a:off x="4805378" y="3116590"/>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3</a:t>
          </a:r>
          <a:r>
            <a:rPr lang="en-GB" sz="1700" kern="1200" baseline="30000" dirty="0"/>
            <a:t>rd</a:t>
          </a:r>
          <a:r>
            <a:rPr lang="en-GB" sz="1700" kern="1200" dirty="0"/>
            <a:t> Party and Spoofed TCP Scanning Methods</a:t>
          </a:r>
        </a:p>
      </dsp:txBody>
      <dsp:txXfrm>
        <a:off x="4805378" y="3116590"/>
        <a:ext cx="2043734" cy="623089"/>
      </dsp:txXfrm>
    </dsp:sp>
    <dsp:sp modelId="{C6087C19-6C62-471F-A3DC-F3BA082C0A90}">
      <dsp:nvSpPr>
        <dsp:cNvPr id="0" name=""/>
        <dsp:cNvSpPr/>
      </dsp:nvSpPr>
      <dsp:spPr>
        <a:xfrm>
          <a:off x="7257859" y="3116590"/>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IDLE/IP ID Header Scan</a:t>
          </a:r>
          <a:endParaRPr lang="en-GB" sz="1700" kern="1200" dirty="0">
            <a:solidFill>
              <a:schemeClr val="bg1"/>
            </a:solidFill>
          </a:endParaRPr>
        </a:p>
      </dsp:txBody>
      <dsp:txXfrm>
        <a:off x="7257859" y="3116590"/>
        <a:ext cx="2043734" cy="623089"/>
      </dsp:txXfrm>
    </dsp:sp>
    <dsp:sp modelId="{B3238CF4-F65E-467F-9B2D-90961F4C2277}">
      <dsp:nvSpPr>
        <dsp:cNvPr id="0" name=""/>
        <dsp:cNvSpPr/>
      </dsp:nvSpPr>
      <dsp:spPr>
        <a:xfrm>
          <a:off x="2352897" y="3895452"/>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UDP</a:t>
          </a:r>
        </a:p>
      </dsp:txBody>
      <dsp:txXfrm>
        <a:off x="2352897" y="3895452"/>
        <a:ext cx="2043734" cy="623089"/>
      </dsp:txXfrm>
    </dsp:sp>
    <dsp:sp modelId="{AF01069E-6693-4401-90E2-E9EFD203E13C}">
      <dsp:nvSpPr>
        <dsp:cNvPr id="0" name=""/>
        <dsp:cNvSpPr/>
      </dsp:nvSpPr>
      <dsp:spPr>
        <a:xfrm>
          <a:off x="4805378" y="3895452"/>
          <a:ext cx="2043734" cy="6230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UDP Scanning</a:t>
          </a:r>
          <a:endParaRPr lang="en-GB" sz="1700" kern="1200" dirty="0">
            <a:solidFill>
              <a:schemeClr val="bg1"/>
            </a:solidFill>
          </a:endParaRPr>
        </a:p>
      </dsp:txBody>
      <dsp:txXfrm>
        <a:off x="4805378" y="3895452"/>
        <a:ext cx="2043734" cy="6230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2C46-0CB4-44FC-816B-B6D784C200AF}">
      <dsp:nvSpPr>
        <dsp:cNvPr id="0" name=""/>
        <dsp:cNvSpPr/>
      </dsp:nvSpPr>
      <dsp:spPr>
        <a:xfrm rot="16200000">
          <a:off x="-1761177" y="2806497"/>
          <a:ext cx="4226560" cy="60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35584" bIns="0" numCol="1" spcCol="1270" anchor="t" anchorCtr="0">
          <a:noAutofit/>
        </a:bodyPr>
        <a:lstStyle/>
        <a:p>
          <a:pPr marL="0" lvl="0" indent="0" algn="r" defTabSz="1911350">
            <a:lnSpc>
              <a:spcPct val="90000"/>
            </a:lnSpc>
            <a:spcBef>
              <a:spcPct val="0"/>
            </a:spcBef>
            <a:spcAft>
              <a:spcPct val="35000"/>
            </a:spcAft>
            <a:buNone/>
          </a:pPr>
          <a:r>
            <a:rPr lang="en-GB" sz="4300" kern="1200" dirty="0"/>
            <a:t>Active</a:t>
          </a:r>
        </a:p>
      </dsp:txBody>
      <dsp:txXfrm>
        <a:off x="-1761177" y="2806497"/>
        <a:ext cx="4226560" cy="607275"/>
      </dsp:txXfrm>
    </dsp:sp>
    <dsp:sp modelId="{D150EE62-5725-4873-A907-E27FFAE5FE5F}">
      <dsp:nvSpPr>
        <dsp:cNvPr id="0" name=""/>
        <dsp:cNvSpPr/>
      </dsp:nvSpPr>
      <dsp:spPr>
        <a:xfrm>
          <a:off x="655740" y="996855"/>
          <a:ext cx="3024878" cy="4226560"/>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84912" tIns="535584" rIns="184912" bIns="184912" numCol="1" spcCol="1270" anchor="t" anchorCtr="0">
          <a:noAutofit/>
        </a:bodyPr>
        <a:lstStyle/>
        <a:p>
          <a:pPr marL="228600" lvl="1" indent="-228600" algn="just" defTabSz="889000">
            <a:lnSpc>
              <a:spcPct val="90000"/>
            </a:lnSpc>
            <a:spcBef>
              <a:spcPct val="0"/>
            </a:spcBef>
            <a:spcAft>
              <a:spcPct val="15000"/>
            </a:spcAft>
            <a:buChar char="•"/>
          </a:pPr>
          <a:r>
            <a:rPr lang="en-GB" sz="2000" kern="1200" dirty="0"/>
            <a:t>Packets are crafted and sent to the target </a:t>
          </a:r>
        </a:p>
        <a:p>
          <a:pPr marL="228600" lvl="1" indent="-228600" algn="just" defTabSz="889000">
            <a:lnSpc>
              <a:spcPct val="90000"/>
            </a:lnSpc>
            <a:spcBef>
              <a:spcPct val="0"/>
            </a:spcBef>
            <a:spcAft>
              <a:spcPct val="15000"/>
            </a:spcAft>
            <a:buChar char="•"/>
          </a:pPr>
          <a:r>
            <a:rPr lang="en-GB" sz="2000" kern="1200" dirty="0"/>
            <a:t>The Reponses were gathered, compared and analysed </a:t>
          </a:r>
        </a:p>
        <a:p>
          <a:pPr marL="228600" lvl="1" indent="-228600" algn="just" defTabSz="889000">
            <a:lnSpc>
              <a:spcPct val="90000"/>
            </a:lnSpc>
            <a:spcBef>
              <a:spcPct val="0"/>
            </a:spcBef>
            <a:spcAft>
              <a:spcPct val="15000"/>
            </a:spcAft>
            <a:buChar char="•"/>
          </a:pPr>
          <a:r>
            <a:rPr lang="en-GB" sz="2000" kern="1200" dirty="0"/>
            <a:t>Determine OS</a:t>
          </a:r>
        </a:p>
        <a:p>
          <a:pPr marL="228600" lvl="1" indent="-228600" algn="just" defTabSz="889000">
            <a:lnSpc>
              <a:spcPct val="90000"/>
            </a:lnSpc>
            <a:spcBef>
              <a:spcPct val="0"/>
            </a:spcBef>
            <a:spcAft>
              <a:spcPct val="15000"/>
            </a:spcAft>
            <a:buChar char="•"/>
          </a:pPr>
          <a:r>
            <a:rPr lang="en-GB" sz="2000" kern="1200" dirty="0"/>
            <a:t>Note: </a:t>
          </a:r>
          <a:r>
            <a:rPr lang="en-GB" sz="2000" kern="1200" dirty="0" err="1"/>
            <a:t>OS’es</a:t>
          </a:r>
          <a:r>
            <a:rPr lang="en-GB" sz="2000" kern="1200" dirty="0"/>
            <a:t> could have different responses because of their TCP/IP stack implementation</a:t>
          </a:r>
        </a:p>
      </dsp:txBody>
      <dsp:txXfrm>
        <a:off x="655740" y="996855"/>
        <a:ext cx="3024878" cy="4226560"/>
      </dsp:txXfrm>
    </dsp:sp>
    <dsp:sp modelId="{5895D9F3-8CEA-4CD3-9CC3-4627921DDE39}">
      <dsp:nvSpPr>
        <dsp:cNvPr id="0" name=""/>
        <dsp:cNvSpPr/>
      </dsp:nvSpPr>
      <dsp:spPr>
        <a:xfrm>
          <a:off x="48464" y="195251"/>
          <a:ext cx="1214551" cy="12145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FB68380-6CF9-4C38-A4F7-C7F9C20B2048}">
      <dsp:nvSpPr>
        <dsp:cNvPr id="0" name=""/>
        <dsp:cNvSpPr/>
      </dsp:nvSpPr>
      <dsp:spPr>
        <a:xfrm rot="16200000">
          <a:off x="2637739" y="2806497"/>
          <a:ext cx="4226560" cy="60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35584" bIns="0" numCol="1" spcCol="1270" anchor="t" anchorCtr="0">
          <a:noAutofit/>
        </a:bodyPr>
        <a:lstStyle/>
        <a:p>
          <a:pPr marL="0" lvl="0" indent="0" algn="r" defTabSz="1911350">
            <a:lnSpc>
              <a:spcPct val="90000"/>
            </a:lnSpc>
            <a:spcBef>
              <a:spcPct val="0"/>
            </a:spcBef>
            <a:spcAft>
              <a:spcPct val="35000"/>
            </a:spcAft>
            <a:buNone/>
          </a:pPr>
          <a:r>
            <a:rPr lang="en-GB" sz="4300" kern="1200" dirty="0"/>
            <a:t>Passive</a:t>
          </a:r>
        </a:p>
      </dsp:txBody>
      <dsp:txXfrm>
        <a:off x="2637739" y="2806497"/>
        <a:ext cx="4226560" cy="607275"/>
      </dsp:txXfrm>
    </dsp:sp>
    <dsp:sp modelId="{1BA9DBE5-04F4-446F-A2A8-8CAFCDF78649}">
      <dsp:nvSpPr>
        <dsp:cNvPr id="0" name=""/>
        <dsp:cNvSpPr/>
      </dsp:nvSpPr>
      <dsp:spPr>
        <a:xfrm>
          <a:off x="5054657" y="996855"/>
          <a:ext cx="3024878" cy="4226560"/>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84912" tIns="535584" rIns="184912" bIns="184912" numCol="1" spcCol="1270" anchor="t" anchorCtr="0">
          <a:noAutofit/>
        </a:bodyPr>
        <a:lstStyle/>
        <a:p>
          <a:pPr marL="228600" lvl="1" indent="-228600" algn="l" defTabSz="889000">
            <a:lnSpc>
              <a:spcPct val="90000"/>
            </a:lnSpc>
            <a:spcBef>
              <a:spcPct val="0"/>
            </a:spcBef>
            <a:spcAft>
              <a:spcPct val="15000"/>
            </a:spcAft>
            <a:buChar char="•"/>
          </a:pPr>
          <a:r>
            <a:rPr lang="en-GB" sz="2000" kern="1200" dirty="0"/>
            <a:t>Looking into the error messages. </a:t>
          </a:r>
        </a:p>
        <a:p>
          <a:pPr marL="228600" lvl="1" indent="-228600" algn="l" defTabSz="889000">
            <a:lnSpc>
              <a:spcPct val="90000"/>
            </a:lnSpc>
            <a:spcBef>
              <a:spcPct val="0"/>
            </a:spcBef>
            <a:spcAft>
              <a:spcPct val="15000"/>
            </a:spcAft>
            <a:buChar char="•"/>
          </a:pPr>
          <a:r>
            <a:rPr lang="en-GB" sz="2000" kern="1200" dirty="0"/>
            <a:t>Information like Server Type, OS, Tools etc.</a:t>
          </a:r>
        </a:p>
        <a:p>
          <a:pPr marL="228600" lvl="1" indent="-228600" algn="l" defTabSz="889000">
            <a:lnSpc>
              <a:spcPct val="90000"/>
            </a:lnSpc>
            <a:spcBef>
              <a:spcPct val="0"/>
            </a:spcBef>
            <a:spcAft>
              <a:spcPct val="15000"/>
            </a:spcAft>
            <a:buChar char="•"/>
          </a:pPr>
          <a:r>
            <a:rPr lang="en-GB" sz="2000" kern="1200" dirty="0"/>
            <a:t>Observing Packets. (Capture, analyse)</a:t>
          </a:r>
        </a:p>
        <a:p>
          <a:pPr marL="228600" lvl="1" indent="-228600" algn="l" defTabSz="889000">
            <a:lnSpc>
              <a:spcPct val="90000"/>
            </a:lnSpc>
            <a:spcBef>
              <a:spcPct val="0"/>
            </a:spcBef>
            <a:spcAft>
              <a:spcPct val="15000"/>
            </a:spcAft>
            <a:buChar char="•"/>
          </a:pPr>
          <a:r>
            <a:rPr lang="en-GB" sz="2000" kern="1200" dirty="0"/>
            <a:t>Other available details (.php uses </a:t>
          </a:r>
          <a:r>
            <a:rPr lang="en-GB" sz="2000" kern="1200" dirty="0" err="1"/>
            <a:t>apache</a:t>
          </a:r>
          <a:r>
            <a:rPr lang="en-GB" sz="2000" kern="1200" dirty="0"/>
            <a:t> server, Linux, .</a:t>
          </a:r>
          <a:r>
            <a:rPr lang="en-GB" sz="2000" kern="1200" dirty="0" err="1"/>
            <a:t>aspx</a:t>
          </a:r>
          <a:r>
            <a:rPr lang="en-GB" sz="2000" kern="1200" dirty="0"/>
            <a:t> uses IIS Server, Windows</a:t>
          </a:r>
        </a:p>
      </dsp:txBody>
      <dsp:txXfrm>
        <a:off x="5054657" y="996855"/>
        <a:ext cx="3024878" cy="4226560"/>
      </dsp:txXfrm>
    </dsp:sp>
    <dsp:sp modelId="{027CABB1-BEFC-42BF-8694-032309A0F73C}">
      <dsp:nvSpPr>
        <dsp:cNvPr id="0" name=""/>
        <dsp:cNvSpPr/>
      </dsp:nvSpPr>
      <dsp:spPr>
        <a:xfrm>
          <a:off x="4447381" y="195251"/>
          <a:ext cx="1214551" cy="12145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AB38F-89DE-4EA5-8E17-E81DC5482DFB}">
      <dsp:nvSpPr>
        <dsp:cNvPr id="0" name=""/>
        <dsp:cNvSpPr/>
      </dsp:nvSpPr>
      <dsp:spPr>
        <a:xfrm rot="5400000">
          <a:off x="-179073" y="180217"/>
          <a:ext cx="1193826" cy="8356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HOST</a:t>
          </a:r>
        </a:p>
      </dsp:txBody>
      <dsp:txXfrm rot="-5400000">
        <a:off x="1" y="418982"/>
        <a:ext cx="835678" cy="358148"/>
      </dsp:txXfrm>
    </dsp:sp>
    <dsp:sp modelId="{20304129-5240-43CB-A388-32393A873524}">
      <dsp:nvSpPr>
        <dsp:cNvPr id="0" name=""/>
        <dsp:cNvSpPr/>
      </dsp:nvSpPr>
      <dsp:spPr>
        <a:xfrm rot="5400000">
          <a:off x="5770245" y="-4933423"/>
          <a:ext cx="775987" cy="1064512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Identify Host</a:t>
          </a:r>
        </a:p>
        <a:p>
          <a:pPr marL="114300" lvl="1" indent="-114300" algn="l" defTabSz="622300">
            <a:lnSpc>
              <a:spcPct val="90000"/>
            </a:lnSpc>
            <a:spcBef>
              <a:spcPct val="0"/>
            </a:spcBef>
            <a:spcAft>
              <a:spcPct val="15000"/>
            </a:spcAft>
            <a:buChar char="•"/>
          </a:pPr>
          <a:r>
            <a:rPr lang="en-GB" sz="1400" kern="1200" dirty="0"/>
            <a:t>Nmap, IP Scanner, </a:t>
          </a:r>
          <a:r>
            <a:rPr lang="en-GB" sz="1400" kern="1200" dirty="0" err="1"/>
            <a:t>NetScanTools</a:t>
          </a:r>
          <a:r>
            <a:rPr lang="en-GB" sz="1400" kern="1200" dirty="0"/>
            <a:t> etc</a:t>
          </a:r>
        </a:p>
      </dsp:txBody>
      <dsp:txXfrm rot="-5400000">
        <a:off x="835679" y="39024"/>
        <a:ext cx="10607240" cy="700225"/>
      </dsp:txXfrm>
    </dsp:sp>
    <dsp:sp modelId="{9A5C3EA8-E13D-4C20-BC20-2A1CABDB3195}">
      <dsp:nvSpPr>
        <dsp:cNvPr id="0" name=""/>
        <dsp:cNvSpPr/>
      </dsp:nvSpPr>
      <dsp:spPr>
        <a:xfrm rot="5400000">
          <a:off x="-179073" y="1226522"/>
          <a:ext cx="1193826" cy="8356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SCAN</a:t>
          </a:r>
        </a:p>
      </dsp:txBody>
      <dsp:txXfrm rot="-5400000">
        <a:off x="1" y="1465287"/>
        <a:ext cx="835678" cy="358148"/>
      </dsp:txXfrm>
    </dsp:sp>
    <dsp:sp modelId="{115CA323-5C19-474C-8E27-358579DCFCE2}">
      <dsp:nvSpPr>
        <dsp:cNvPr id="0" name=""/>
        <dsp:cNvSpPr/>
      </dsp:nvSpPr>
      <dsp:spPr>
        <a:xfrm rot="5400000">
          <a:off x="5770245" y="-3887118"/>
          <a:ext cx="775987" cy="1064512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Scan for open ports</a:t>
          </a:r>
        </a:p>
        <a:p>
          <a:pPr marL="114300" lvl="1" indent="-114300" algn="l" defTabSz="622300">
            <a:lnSpc>
              <a:spcPct val="90000"/>
            </a:lnSpc>
            <a:spcBef>
              <a:spcPct val="0"/>
            </a:spcBef>
            <a:spcAft>
              <a:spcPct val="15000"/>
            </a:spcAft>
            <a:buChar char="•"/>
          </a:pPr>
          <a:r>
            <a:rPr lang="en-GB" sz="1400" kern="1200" dirty="0"/>
            <a:t>Bypass Security Infrastructure</a:t>
          </a:r>
        </a:p>
        <a:p>
          <a:pPr marL="114300" lvl="1" indent="-114300" algn="l" defTabSz="622300">
            <a:lnSpc>
              <a:spcPct val="90000"/>
            </a:lnSpc>
            <a:spcBef>
              <a:spcPct val="0"/>
            </a:spcBef>
            <a:spcAft>
              <a:spcPct val="15000"/>
            </a:spcAft>
            <a:buChar char="•"/>
          </a:pPr>
          <a:r>
            <a:rPr lang="en-GB" sz="1400" kern="1200" dirty="0"/>
            <a:t>Packet Fragmentation, IP address spoofing etc</a:t>
          </a:r>
        </a:p>
      </dsp:txBody>
      <dsp:txXfrm rot="-5400000">
        <a:off x="835679" y="1085329"/>
        <a:ext cx="10607240" cy="700225"/>
      </dsp:txXfrm>
    </dsp:sp>
    <dsp:sp modelId="{18B17915-7751-4CC9-B11A-529B4BF8403C}">
      <dsp:nvSpPr>
        <dsp:cNvPr id="0" name=""/>
        <dsp:cNvSpPr/>
      </dsp:nvSpPr>
      <dsp:spPr>
        <a:xfrm rot="5400000">
          <a:off x="-179073" y="2272827"/>
          <a:ext cx="1193826" cy="8356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BG</a:t>
          </a:r>
        </a:p>
      </dsp:txBody>
      <dsp:txXfrm rot="-5400000">
        <a:off x="1" y="2511592"/>
        <a:ext cx="835678" cy="358148"/>
      </dsp:txXfrm>
    </dsp:sp>
    <dsp:sp modelId="{5D74B162-3766-4FAE-BBF4-69C1B60F3E11}">
      <dsp:nvSpPr>
        <dsp:cNvPr id="0" name=""/>
        <dsp:cNvSpPr/>
      </dsp:nvSpPr>
      <dsp:spPr>
        <a:xfrm rot="5400000">
          <a:off x="5770245" y="-2840813"/>
          <a:ext cx="775987" cy="1064512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Banner Grabbing</a:t>
          </a:r>
        </a:p>
        <a:p>
          <a:pPr marL="114300" lvl="1" indent="-114300" algn="l" defTabSz="622300">
            <a:lnSpc>
              <a:spcPct val="90000"/>
            </a:lnSpc>
            <a:spcBef>
              <a:spcPct val="0"/>
            </a:spcBef>
            <a:spcAft>
              <a:spcPct val="15000"/>
            </a:spcAft>
            <a:buChar char="•"/>
          </a:pPr>
          <a:r>
            <a:rPr lang="en-GB" sz="1400" kern="1200" dirty="0"/>
            <a:t>Craft packets and capture the response</a:t>
          </a:r>
        </a:p>
      </dsp:txBody>
      <dsp:txXfrm rot="-5400000">
        <a:off x="835679" y="2131634"/>
        <a:ext cx="10607240" cy="700225"/>
      </dsp:txXfrm>
    </dsp:sp>
    <dsp:sp modelId="{8D848F6B-2B6B-4E4C-AC34-FE823B78104B}">
      <dsp:nvSpPr>
        <dsp:cNvPr id="0" name=""/>
        <dsp:cNvSpPr/>
      </dsp:nvSpPr>
      <dsp:spPr>
        <a:xfrm rot="5400000">
          <a:off x="-179073" y="3319132"/>
          <a:ext cx="1193826" cy="8356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MAP</a:t>
          </a:r>
        </a:p>
      </dsp:txBody>
      <dsp:txXfrm rot="-5400000">
        <a:off x="1" y="3557897"/>
        <a:ext cx="835678" cy="358148"/>
      </dsp:txXfrm>
    </dsp:sp>
    <dsp:sp modelId="{A7DB787A-B1FD-432F-AC73-4D613046FAF2}">
      <dsp:nvSpPr>
        <dsp:cNvPr id="0" name=""/>
        <dsp:cNvSpPr/>
      </dsp:nvSpPr>
      <dsp:spPr>
        <a:xfrm rot="5400000">
          <a:off x="5770245" y="-1794508"/>
          <a:ext cx="775987" cy="1064512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Map the Target Network</a:t>
          </a:r>
        </a:p>
        <a:p>
          <a:pPr marL="114300" lvl="1" indent="-114300" algn="l" defTabSz="622300">
            <a:lnSpc>
              <a:spcPct val="90000"/>
            </a:lnSpc>
            <a:spcBef>
              <a:spcPct val="0"/>
            </a:spcBef>
            <a:spcAft>
              <a:spcPct val="15000"/>
            </a:spcAft>
            <a:buChar char="•"/>
          </a:pPr>
          <a:r>
            <a:rPr lang="en-GB" sz="1400" kern="1200" dirty="0"/>
            <a:t>Mapper, </a:t>
          </a:r>
          <a:r>
            <a:rPr lang="en-GB" sz="1400" kern="1200" dirty="0" err="1"/>
            <a:t>OpManager</a:t>
          </a:r>
          <a:r>
            <a:rPr lang="en-GB" sz="1400" kern="1200" dirty="0"/>
            <a:t>, </a:t>
          </a:r>
          <a:r>
            <a:rPr lang="en-GB" sz="1400" kern="1200" dirty="0" err="1"/>
            <a:t>NetBrain</a:t>
          </a:r>
          <a:r>
            <a:rPr lang="en-GB" sz="1400" kern="1200" dirty="0"/>
            <a:t> etc</a:t>
          </a:r>
        </a:p>
        <a:p>
          <a:pPr marL="114300" lvl="1" indent="-114300" algn="l" defTabSz="622300">
            <a:lnSpc>
              <a:spcPct val="90000"/>
            </a:lnSpc>
            <a:spcBef>
              <a:spcPct val="0"/>
            </a:spcBef>
            <a:spcAft>
              <a:spcPct val="15000"/>
            </a:spcAft>
            <a:buChar char="•"/>
          </a:pPr>
          <a:r>
            <a:rPr lang="en-GB" sz="1400" kern="1200" dirty="0"/>
            <a:t>Record/ Document the information</a:t>
          </a:r>
        </a:p>
      </dsp:txBody>
      <dsp:txXfrm rot="-5400000">
        <a:off x="835679" y="3177939"/>
        <a:ext cx="10607240" cy="70022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10.937"/>
    </inkml:context>
    <inkml:brush xml:id="br0">
      <inkml:brushProperty name="width" value="0.35" units="cm"/>
      <inkml:brushProperty name="height" value="0.35" units="cm"/>
      <inkml:brushProperty name="color" value="#FFC114"/>
    </inkml:brush>
  </inkml:definitions>
  <inkml:trace contextRef="#ctx0" brushRef="#br0">1811 226 460,'0'0'1000,"0"-52"1785,0 52-2759,0 0 1,0-1-1,0 1 1,1-1-1,-1 1 1,0-1-1,0 1 1,0 0-1,0-1 0,-1 1 1,1-1-1,0 1 1,0-1-1,0 1 1,0 0-1,0-1 0,0 1 1,-1-1-1,1 1 1,0 0-1,0-1 1,-1 1-1,1 0 0,0-1 1,0 1-1,-1 0 1,1-1-1,0 1 1,-1 0-1,1 0 0,0-1 1,-1 1-1,1 0 1,-1 0-1,1 0 1,0 0-1,-1-1 0,1 1 1,-1 0-1,1 0 1,-1 0-1,1 0 1,0 0-1,-4 0 289,4-1-279,-1 0 1,0 0 0,1 0 0,-1 1 0,0-1 0,0 0 0,0 0 0,0 0 0,0 1 0,1-1 0,-1 1 0,0-1 0,0 1 0,-1-1 0,1 1 0,0-1 0,0 1 0,0 0 0,0-1 0,0 1 0,0 0 0,0 0 0,-1 0 0,1 0 0,0 0 0,0 0 0,0 0 0,0 1 0,0-1-1,-2 1 1,0-1-19,-1 0-1,1 0 0,0 0 1,0 0-1,0 0 0,0-1 0,0 0 1,0 1-1,-3-2 0,-3-1-8,1 2 0,0-1-1,-1 1 1,0 1 0,1-1-1,-15 2 1,-2 0-10,-28-9 22,-191 8 96,224 1-57,1 1-1,-1 1 0,-24 7 1,33-7 33,3 0-69,0-1-1,0 0 1,-1-1 0,1 0 0,0 0-1,-9-1 1,9 1-26,1-1 0,-1 1 0,1 1 0,-1 0-1,1 0 1,-1 0 0,1 1 0,0 0 0,-7 4 0,-33 12 28,-56 20-58,39-5 71,48-28-28,0 0 0,-25 16 1,37-19-9,-15 9 10,-14 6 3,-18 11 59,30-15 7,18-11-69,0-1-1,1 0 1,-1 0-1,0 0 1,0 0-1,0 0 1,0 0-1,-4 1 0,-2 0-36,1 1 0,0 0-1,0 0 1,0 1 0,1 0-1,-14 12 1,14-12 24,1 1-1,-1-1 1,0 0-1,-1 0 1,1-1-1,-1 0 1,0 0 0,0-1-1,-9 3 1,10-5 1,0 2 1,0-1 0,1 1 0,-1-1-1,1 2 1,0-1 0,-10 8 0,9-6-1,0-1 1,0 0 0,-1 0-1,1 0 1,-13 3 0,1 1-11,0 0 1,-30 19 0,35-19 5,-26 14 17,37-21-11,0 0-1,1 1 0,-1-1 0,0 1 0,1 0 1,0 0-1,-1 0 0,1 0 0,-3 4 0,-21 16 112,5 0 199,18-19-286,1 0 0,0 0 0,0 0 0,-1 0 0,1-1-1,-1 1 1,0-1 0,-5 3 0,2 0-24,1 1 0,0-1 1,0 1-1,0-1 0,0 1 0,1 1 0,0-1 0,-3 9 1,-1-2-13,7-11 11,-1 0-1,1 1 1,0-1 0,0 1-1,0-1 1,0 1 0,1-1-1,-1 1 1,0 0 0,1-1-1,0 5 1,-1-4 1,1 0 0,-1 0 0,0 0 1,0 1-1,0-1 0,0 0 0,-1 0 0,1 0 0,-1-1 0,-1 4 0,-9 23 21,-1 22 4,0 36 67,13 43-124,13-72 202,-13-51-145,0 1-1,0-1 1,1 1-1,0-1 1,0 0-1,0 1 1,6 12 0,2 13-123,-9-29 108,1-1 0,-1 1-1,1 0 1,0-1-1,0 0 1,1 1 0,-1-1-1,1 0 1,-1 1 0,1-1-1,0 0 1,3 3 0,59 95 409,-31-59-398,-22-28-18,0 1-1,24 21 1,16 16 23,13 37-15,-2-25 112,-9-8-97,-39-39-49,1-1-1,1 0 0,19 15 0,-21-21 22,3 4 38,1-1 0,1 0 0,0-2 0,31 14 0,-7 4 411,16-2 6,-43-19-405,1 0 0,0-1 0,0-1 1,20 4-1,29 12-39,22 5 27,68-3 746,-123-19-695,0-2-1,1 0 0,-1-3 1,52-4-1,26-5-86,-69 7 3,51-9-1,-49 5 28,-34 6-31,0-1 0,0-1-1,0 1 1,0-2 0,-1 1-1,1-2 1,16-7 0,18-3 20,2-1 13,3-8 527,54-19 0,-95 39-547,-1-1 0,-1 0-1,1-1 1,0 0 0,-1 0 0,0 0-1,0-1 1,8-10 0,11-9 18,-18 17-36,0 0 0,-1 0-1,0 0 1,-1-1 0,0 0-1,0 0 1,-1 0-1,4-13 1,19-35 57,-22 48-63,0 0 0,0 0 1,-1 0-1,0-1 0,-1 1 1,0-1-1,0 0 0,1-14 1,9-29 47,0-2-11,-1-11-20,-11 58-6,0 1 0,0 0 0,1 0 1,-1-1-1,6-11 0,-4 12-4,-1-1 1,0 1-1,0-1 1,0 0-1,0-14 1,-1 17-1,0 0 0,0 0 0,0 0 0,0 0 0,1 0 0,0 0 0,0 0 0,5-9 0,-4 9 0,0 0 0,0 0 0,-1 0 1,0-1-1,0 1 0,0-1 0,-1 0 0,0 1 0,1-8 0,11-24-2,-13 34 3,1-1 1,-1 1 0,1-1 0,0 1 0,1-1 0,-1 1 0,0 0 0,4-6 0,-3 6 2,0-1 1,0 1-1,-1 0 1,0 0-1,1-1 1,-1 1-1,0-1 0,0-6 1,0 4 1,0 1-1,0-1 1,1 1-1,0 0 1,0-1-1,0 1 1,1 0-1,2-5 1,-2 5-4,0 0 1,0 0-1,-1-1 0,0 1 1,0 0-1,-1-1 1,1 1-1,0-7 0,11-46-15,-1-43 30,1 43-7,-13-115 20,-13 122-17,1-20 179,10 65-101,1 0 0,-1 0-1,0 1 1,0-1 0,0 0 0,-6-7 0,3 2 32,-9-24 26,11 25-140,0 0-1,-1 0 0,-1 0 1,1 1-1,-2 0 0,-8-13 1,-12-16-25,0 2 24,-51-43 46,62 65-46,-21-14 1,33 26-7,0-1 1,0 1-1,0 0 0,1-1 0,-1 1 1,1-1-1,-1 0 0,1 0 0,0 0 1,0 0-1,1 0 0,-4-7 0,4 7 0,0 0-1,-1 0 0,0 0 0,1 0 0,-1 0 0,0 1 0,0-1 0,-1 1 0,1-1 0,0 1 0,-1 0 0,-4-4 0,-32-32 6,23 20-12,15 16 6,0 0 1,0 0-1,0 1 1,0-1 0,-1 1-1,1-1 1,0 1-1,-1-1 1,1 1-1,-1 0 1,0 0 0,1-1-1,-5 0 1,-71-37 77,61 36-94,-1 1 1,0 0-1,-1 1 0,-28 2 1,6 0 26,-22 7-582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19.975"/>
    </inkml:context>
    <inkml:brush xml:id="br0">
      <inkml:brushProperty name="width" value="0.35" units="cm"/>
      <inkml:brushProperty name="height" value="0.35" units="cm"/>
      <inkml:brushProperty name="color" value="#FFC114"/>
    </inkml:brush>
  </inkml:definitions>
  <inkml:trace contextRef="#ctx0" brushRef="#br0">7295 1 332,'9'0'5059,"-18"0"-4157,-6 13-811,12-11-91,-1 0-1,1 1 1,0-1 0,-1 0-1,1 1 1,1 0 0,-1 0-1,0 0 1,1 0 0,-1 0-1,-2 6 1,-20 21-19,-14 14 42,20-25-23,0 0 0,2 1 1,0 1-1,1 0 0,-13 24 0,20-31 1,0-2-1,-1 0 1,-13 13 0,-19 23-4,26-28 5,-2-2-1,-19 17 0,17-16 2,-30 33-1,-138 152 8,166-181-9,-303 292-13,211-212 21,45-44-2,-63 53 10,-256 164 1,-15-35-36,365-219-16,-72 30 0,-13 6 17,40-17 39,-133 47 1,60-27-20,-72 18 15,11-6-6,77-35-6,77-18-9,-116 19 1,72-17-1,56-13 8,-90 4 1,29-5 25,88-5-26,-247 37-14,196-25-2,40-9 10,0 2 0,1 1 1,-47 19-1,45-15-6,-1-1 1,0-2 0,-63 10 0,7-2-14,78-15 20,-384 76 33,332-63-39,55-11 9,-1-2 1,1 1-1,-1-2 1,0 0-1,-16 1 1,11-2 8,-1 1 0,-30 8 0,-6 0 0,-23 6 0,55-10-7,-1-1 0,1-2 1,-37 2-1,38-3-2,-1 0 0,-23 6 0,-43 2 3,61-8-11,0 0 0,-35 9 0,36-5 10,1-2 0,-36 1 1,-46-7 244,40 0 111,-122 12 0,173-9-358,1 0 0,-1-2 1,-25-2-1,-20-1-24,-83-11 42,41 8 2,90 7-23,9 0 0,0 1 0,0-1 1,0-1-1,0 1 0,0-1 0,0 1 0,0-1 1,-8-3-1,7 3-2,1 1 0,0-1 1,0 2-1,-1-1 0,1 0 1,0 1-1,-10 3 0,4-2 2,-2-2 0,-89 7-12,100-7 20,1 0-7,1 0 0,0-1 0,-1 1 1,1 0-1,-1 0 0,1 0 0,0 0 1,-1 0-1,1 0 0,-1 0 0,1 0 1,0 0-1,-1 0 0,1 0 0,0 0 1,-1 0-1,1 0 0,-1 0 0,1 0 1,0 0-1,-1 1 0,1-1 0,0 0 1,-1 0-1,1 0 0,0 1 0,-1-1 1,1 0-1,-1 1 0,1-1-19,0 1 0,1-1-1,-1 0 1,0 1 0,0-1-1,0 0 1,0 1 0,1-1-1,-1 0 1,0 1 0,1-1 0,-1 0-1,0 0 1,0 1 0,1-1-1,-1 0 1,0 0 0,1 1 0,-1-1-1,0 0 1,1 0 0,-1 0-1,1 0 1,-1 0 0,0 1-1,1-1 1,-1 0 0,1 0 0,-1 0-1,0 0 1,1 0 0,-1 0-1,1 0 1,-1-1 0,0 1-1,1 0 1,-1 0 0,0 0 0,1 0-1,0-1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0.723"/>
    </inkml:context>
    <inkml:brush xml:id="br0">
      <inkml:brushProperty name="width" value="0.35" units="cm"/>
      <inkml:brushProperty name="height" value="0.35" units="cm"/>
      <inkml:brushProperty name="color" value="#FFC114"/>
    </inkml:brush>
  </inkml:definitions>
  <inkml:trace contextRef="#ctx0" brushRef="#br0">782 0 264,'-2'1'190,"-1"0"0,0 0 0,1 0 0,-1 0 1,1 0-1,0 0 0,-1 1 0,1-1 0,0 1 0,0 0 0,0 0 0,0-1 0,0 1 0,0 0 0,1 1 1,-3 1-1,-20 12 191,-11 22 70,18-21-318,1 0 1,1 1 0,-21 31 0,12-17-40,-4 10 9,-24 45 67,37-58-149,-1 0 0,-1-1 0,-1-1 0,-2-1 0,-37 39 0,-8 9-5,26-34-12,31-30-2,-2-1 0,1 1 0,-16 10 0,-9 11-1,29-24 1,-1-1-1,-1 0 0,1-1 0,-1 1 0,-8 4 0,-22 16 3,32-21-9,-1-1 0,0 1 0,0-1 0,0 0 0,0-1 0,-1 1 0,1-1 0,-1 0 0,0-1 0,-7 2 0,12-4 94,2 0-80,-1-1 0,1 1 0,0 0 0,0-1 0,0 1 1,0-1-1,0 1 0,0-1 0,0 1 0,0 0 0,0-1 0,0 1 0,0-1 1,0 1-1,0-1 0,0 1 0,0-1 0,0 1 0,0 0 0,0-1 0,1 1 1,-1-1-1,0 1 0,0 0 0,1-1 0,-1 1 0,0 0 0,0-1 0,1 1 1,-1 0-1,0-1 0,1 1 0,-1 0 0,0 0 0,1 0 0,-1-1 0,1 1 1,-1 0-1,0 0 0,1 0 0,-1 0 0,1-1 0,-1 1 0,1 0 0,-1 0 1,0 0-1,1 0 0,-1 0 0,1 0 0,0 0 0,1 0 13,-1 0-17,1 0 1,0 0-1,-1 0 0,1 0 0,0 0 1,-1 1-1,1-1 0,-1 0 0,1 1 0,0-1 1,-1 1-1,1-1 0,-1 1 0,1 0 0,-1 0 1,2 1-1,29 13 43,-25-14-44,-2 1 0,1 1 1,0-1-1,0 1 0,-1 0 1,6 4-1,0 1-1,-1-1-1,1 0 1,1-1 0,-1-1 0,1 1-1,17 4 1,-21-7-1,43 17 15,52 18 153,-1 6-319,-50-15 74,-33-20-138,-16-8 0,-1 1 0,1 0 0,0-1-1,1 1 1,-1-1 0,0 0-1,0 0 1,0 0 0,1-1 0,-1 1-1,0-1 1,1 0 0,-1 0-1,1 0 1,-1 0 0,5-1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094"/>
    </inkml:context>
    <inkml:brush xml:id="br0">
      <inkml:brushProperty name="width" value="0.35" units="cm"/>
      <inkml:brushProperty name="height" value="0.35" units="cm"/>
      <inkml:brushProperty name="color" value="#FFC114"/>
    </inkml:brush>
  </inkml:definitions>
  <inkml:trace contextRef="#ctx0" brushRef="#br0">101 39 320,'-26'-38'6611,"26"47"-6330,-13 64 134,12-36-348,-11 54-1,7-55-60,-3 55 0,-5 101-21,13-17-55,-13-141-596,3-25-165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429"/>
    </inkml:context>
    <inkml:brush xml:id="br0">
      <inkml:brushProperty name="width" value="0.35" units="cm"/>
      <inkml:brushProperty name="height" value="0.35" units="cm"/>
      <inkml:brushProperty name="color" value="#FFC114"/>
    </inkml:brush>
  </inkml:definitions>
  <inkml:trace contextRef="#ctx0" brushRef="#br0">12 256 1196,'-10'-13'2820,"9"10"-2632,38-22 710,-30 18-814,1 1 1,0 1-1,1-1 0,0 1 0,13-5 0,13-4 70,34-10 4,-24 14-139,57-22 0,-65 18-78,1 3-1,54-10 0,-75 17-588,0 0 1,0-1-1,-1-1 1,1-1-1,16-9 1,-20 8-854</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937"/>
    </inkml:context>
    <inkml:brush xml:id="br0">
      <inkml:brushProperty name="width" value="0.35" units="cm"/>
      <inkml:brushProperty name="height" value="0.35" units="cm"/>
      <inkml:brushProperty name="color" value="#FFC114"/>
    </inkml:brush>
  </inkml:definitions>
  <inkml:trace contextRef="#ctx0" brushRef="#br0">274 151 508,'13'-16'2904,"-13"15"-2845,0 1 1,0-1-1,0 1 1,0-1-1,0 1 1,0-1-1,0 0 1,5-7 478,3-7 9,-8 2-43,1 11-392,-1-1 0,0 1 0,0-1 0,0 0 0,0 1 0,0-1 0,-1 1 0,1-1-1,-1 1 1,1-1 0,-1 1 0,0 0 0,0-1 0,0 1 0,0 0 0,-1 0-1,-1-3 1,-14-24 530,16 27-632,-1 1-1,0-1 0,1 1 0,-1-1 0,0 1 0,0 0 0,1-1 0,-1 1 0,0 0 0,0 1 1,0-1-1,-1 0 0,1 0 0,0 1 0,0-1 0,0 1 0,0 0 0,-1 0 0,1 0 1,-3 0-1,0 1 0,0 0 0,1 0 1,-1 0-1,1 1 0,0-1 1,0 1-1,-1 0 0,1 1 1,-5 3-1,-1 1 9,1 1 1,-1 0-1,2 1 0,-1 0 0,1 0 0,-12 19 0,4 2 19,2 0 0,1 0 0,1 1 0,2 1 0,1 0 0,-6 41 0,2 27-24,12-91-11,0 1 0,1 0 0,0 0 0,0-1-1,1 1 1,0 0 0,1-1 0,0 1-1,0-1 1,8 19 0,0 2 5,-7-21-7,0 0 0,1-1 0,-1 0 1,2 1-1,-1-2 0,1 1 0,0 0 0,1-1 0,0 0 0,0-1 0,0 1 0,1-1 0,0 0 1,0-1-1,1 1 0,-1-1 0,1-1 0,0 0 0,1 0 0,-1 0 0,1-1 0,-1 0 0,1-1 1,0 0-1,0-1 0,0 1 0,0-2 0,0 1 0,0-1 0,0-1 0,1 1 0,13-4 0,-8 0-231,-1 0 0,0 0-1,0-1 1,0-1-1,21-12 1,-25 12-413,1-1 1,-1 0 0,-1 0-1,1-1 1,-1-1-1,-1 1 1,12-16 0,-7 3-1073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3.331"/>
    </inkml:context>
    <inkml:brush xml:id="br0">
      <inkml:brushProperty name="width" value="0.35" units="cm"/>
      <inkml:brushProperty name="height" value="0.35" units="cm"/>
      <inkml:brushProperty name="color" value="#FFC114"/>
    </inkml:brush>
  </inkml:definitions>
  <inkml:trace contextRef="#ctx0" brushRef="#br0">65 14 12,'-13'-14'5305,"14"17"-5264,-1-1 0,0 1 0,0-1 0,0 1-1,0-1 1,-1 1 0,1-1 0,-1 0 0,1 1 0,-1-1 0,0 0 0,0 1-1,0-1 1,0 0 0,0 0 0,-3 3 0,3-3 3,1 1 1,-1-1-1,0 1 0,0-1 1,1 1-1,-1-1 0,1 1 1,0-1-1,0 1 0,0-1 1,0 1-1,0-1 1,2 6-1,-3 27 287,-1-29-306,1 0 0,-1 1 0,1 0 0,0-1 0,1 1 0,0 0-1,0-1 1,0 1 0,1 0 0,0-1 0,0 1 0,3 7 0,-3-2 16,0-1-1,0 0 1,-1 0-1,-1 0 1,0 0-1,-4 16 1,-2 32 100,7 182 2,13-152-142,-13 6-107,0-94 56,1 0 1,-1-1-1,0 1 0,0 0 0,0-1 0,-1 1 0,1 0 0,0-1 0,0 1 0,0-1 0,0 1 0,-1 0 0,1-1 0,0 1 0,0-1 1,-1 1-1,1-1 0,0 1 0,-1-1 0,1 1 0,-1-1 0,1 1 0,-1-1 0,1 1 0,-1-1 0,1 0 0,-1 1 0,1-1 1,-1 0-1,1 1 0,-1-1 0,0 0 0,1 0 0,-1 0 0,-1 1 0,1-2-41,1 1 0,-1 0 0,0-1 0,0 1-1,0-1 1,1 0 0,-7-7-911,7 7 911,0 0 0,-1 1 0,1-1-1,0 0 1,0 0 0,0 0 0,0 0 0,0 0 0,0 0 0,0 0 0,0 0 0,0 0-1,0-1 1,-11-26-1477,9 13 690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3.717"/>
    </inkml:context>
    <inkml:brush xml:id="br0">
      <inkml:brushProperty name="width" value="0.35" units="cm"/>
      <inkml:brushProperty name="height" value="0.35" units="cm"/>
      <inkml:brushProperty name="color" value="#FFC114"/>
    </inkml:brush>
  </inkml:definitions>
  <inkml:trace contextRef="#ctx0" brushRef="#br0">25 352 820,'0'-5'311,"-1"-1"0,0 1 1,0 0-1,0-1 0,-1 1 0,0 0 0,-3-7 1,4 10-237,-1-1 1,1 0 0,-1 0 0,1 0 0,0 0 0,0 0 0,1 0-1,-1 0 1,1-1 0,-1 1 0,1 0 0,0 0 0,0 0 0,0-1 0,1 1-1,-1 0 1,1 0 0,0 0 0,-1 0 0,2 0 0,-1 0 0,2-4-1,-1-9 283,-2 15-347,-1 1 0,1-1 0,0 0 0,0 1 0,0-1 0,0 1 0,0-1 0,0 1 0,0-1 0,0 0 0,0 1 0,0-1 0,0 1 0,0-1 0,0 1 0,0-1 0,1 0 0,-1 1 0,0-1 0,0 1 0,1-1 0,-1 1 0,0-1 0,1 0 0,36-44 444,-5 22-193,1 2 0,0 1 0,2 2 1,53-22-1,-71 34-209,0 0 0,0 1 1,0 1-1,1 0 0,0 2 1,-1 0-1,22 0 1,-28 2-43,0 1 1,0 0 0,0 0 0,0 1-1,0 0 1,0 1 0,-1 0 0,1 1 0,-1 0-1,0 1 1,0 0 0,12 9 0,-16-9-13,-1 0 0,0 1 0,0 0 0,0 0 0,-1 0 0,0 0 0,0 1 0,-1 0 0,1 0 0,-2 0 0,1 0 0,-1 0 0,0 0 0,0 1 0,-1-1 0,0 1 0,0-1 0,-1 1 0,0-1 0,0 1 0,-1 0 0,0-1 0,-1 1 0,1-1 0,-1 0 0,-1 0 0,-5 13 0,-10 20 10,12-26-9,-1 1 1,0-1 0,-1-1-1,-11 15 1,19-27-1,-17 22 4,0-1 0,-1-1 0,-2-1 0,0-1 0,0 0 0,-34 22 0,11-17-22,17-7-29,-2-2 1,0-1-1,-58 20 0,69-29-241,-43 8-432,57-13 502,1 0 0,-1 1-1,1-2 1,-1 1 0,0 0 0,1 0-1,-1-1 1,1 0 0,-1 1 0,1-1-1,0 0 1,-1 0 0,1 0-1,0-1 1,-1 1 0,1-1 0,0 1-1,0-1 1,-3-2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5.906"/>
    </inkml:context>
    <inkml:brush xml:id="br0">
      <inkml:brushProperty name="width" value="0.35" units="cm"/>
      <inkml:brushProperty name="height" value="0.35" units="cm"/>
      <inkml:brushProperty name="color" value="#FFC114"/>
    </inkml:brush>
  </inkml:definitions>
  <inkml:trace contextRef="#ctx0" brushRef="#br0">105 0 1092,'-26'7'6515,"26"37"-6084,-1-22-311,0 0-1,-1 0 1,-5 22-1,-6 52-40,0 71-59,11-151-21,0-1-1,2 0 0,0 0 0,0 0 0,2 0 0,0 0 1,6 26-1,-6-33 1,-1 0 1,0 0-1,0 1 0,-1-1 1,-1 12-1,0 8-512,1-28 489,0 1 0,0-1-1,0 1 1,0-1 0,0 0-1,0 1 1,0-1 0,0 1 0,0-1-1,0 1 1,0-1 0,0 0-1,0 1 1,0-1 0,0 1 0,-1-1-1,1 1 1,0-1 0,0 0-1,0 1 1,-1-1 0,1 0 0,0 1-1,-1-1 1,1 0 0,0 1-1,-1-1 1,1 0 0,0 0 0,-1 1-1,1-1 1,0 0 0,-1 1 0,-43-52-5794,42 36 4461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6.260"/>
    </inkml:context>
    <inkml:brush xml:id="br0">
      <inkml:brushProperty name="width" value="0.35" units="cm"/>
      <inkml:brushProperty name="height" value="0.35" units="cm"/>
      <inkml:brushProperty name="color" value="#FFC114"/>
    </inkml:brush>
  </inkml:definitions>
  <inkml:trace contextRef="#ctx0" brushRef="#br0">0 117 360,'1'-1'114,"-1"0"0,0 0 0,1 0 1,-1-1-1,1 1 0,0 0 0,-1 0 0,1 0 0,3-4 457,-3 5-457,0-1 0,0 0 0,0 0 1,0 1-1,1-1 0,-1 1 0,0-1 0,0 1 0,0-1 0,0 1 0,2-1 1,12-12 696,38-1 8,74-24-13,-102 30-797,-1 2-1,1 0 1,0 2 0,1 1-1,-1 1 1,36 1 0,-59 2-110,1-1 0,-1 0 1,1 1-1,-1 0 0,0-1 1,1 1-1,-1 0 1,0 0-1,1 1 0,-1-1 1,0 0-1,2 2 1,16 6-1239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6.661"/>
    </inkml:context>
    <inkml:brush xml:id="br0">
      <inkml:brushProperty name="width" value="0.35" units="cm"/>
      <inkml:brushProperty name="height" value="0.35" units="cm"/>
      <inkml:brushProperty name="color" value="#FFC114"/>
    </inkml:brush>
  </inkml:definitions>
  <inkml:trace contextRef="#ctx0" brushRef="#br0">15 7 756,'-9'7'1159,"8"-6"-1063,0 0 1,1-1-1,-1 1 1,1 0 0,0 0-1,-1 0 1,1 0-1,-1 0 1,1 0-1,0 0 1,0 0 0,0 0-1,0 0 1,0 0-1,0 0 1,0 0-1,0 0 1,0 0-1,0-1 1,0 1 0,0 0-1,1 1 1,38 7 959,-28-6-994,-1-1 0,1 0-1,0 0 1,0-1 0,0 0 0,0-1 0,0-1 0,17-2 0,119-19-44,-118 18-153,-20 3-257,1-1 0,0 0 0,-1 0 0,1-1 0,-1 0 1,0-1-1,9-4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046"/>
    </inkml:context>
    <inkml:brush xml:id="br0">
      <inkml:brushProperty name="width" value="0.35" units="cm"/>
      <inkml:brushProperty name="height" value="0.35" units="cm"/>
      <inkml:brushProperty name="color" value="#FFC114"/>
    </inkml:brush>
  </inkml:definitions>
  <inkml:trace contextRef="#ctx0" brushRef="#br0">56 5 1084,'13'-4'3867,"-12"4"-3841,-1 1 0,1-1 0,0 1 0,0-1 0,0 1 0,-1 0 0,1-1 1,0 1-1,-1 0 0,1-1 0,0 1 0,-1 0 0,1 0 0,-1 0 0,1-1 0,-1 1 1,0 0-1,1 0 0,-1 0 0,0 0 0,0 0 0,1 1 0,-1 6 116,0-1 0,0 1 0,-1 0 1,0-1-1,0 0 0,-1 1 0,-4 13 0,-7 22 65,0 25-117,9-4-50,-12 18 31,13-60-59,-1-1 0,-8 29 1,10-42-24,1 0 1,0 0-1,0 1 1,1-1 0,0 0-1,1 14 1,1 2 3,11 35 11,-14-57-4,1 0 1,0 0-1,0 0 1,0 0 0,0 0-1,1 0 1,-1 0-1,0 0 1,1 0 0,0 0-1,-1-1 1,1 1-1,0 0 1,0 0 0,0-1-1,0 1 1,0 0-1,2 1 1,3 5 0,2-2 10,-5-4-6,1 0-1,1-1-1,0 1 1,0-1 0,-1 0 0,1 0 0,0-1 0,0 1 0,0-1 0,0 0 0,0 0 0,8-2 0,63-14-5,-40 8-1,-4 0-105,0-1 1,38-16-1,-48 17-189,-13 3-293,1-1 1,-1 0 0,0-1 0,-1 1 0,0-2 0,0 1 0,11-14-1,-6 6-854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564"/>
    </inkml:context>
    <inkml:brush xml:id="br0">
      <inkml:brushProperty name="width" value="0.35" units="cm"/>
      <inkml:brushProperty name="height" value="0.35" units="cm"/>
      <inkml:brushProperty name="color" value="#FFC114"/>
    </inkml:brush>
  </inkml:definitions>
  <inkml:trace contextRef="#ctx0" brushRef="#br0">18 180 728,'0'-13'4560,"5"20"-4192,-5-7-354,1 0 0,-1 0 0,1 0 0,-1 1 0,1-1 0,-1 0 0,0 0 0,1 1 0,-1-1 0,1 0 0,-1 1 0,0-1 0,1 0 0,-1 1 0,0-1 0,1 1 0,-1-1 0,0 1 0,0-1 0,0 0 0,1 1 0,-1-1 0,0 1 0,0-1 0,0 1 0,0-1 0,0 1 0,0-1 0,0 1 0,0-1 0,0 1 0,0-1 0,0 1 0,0-1 0,0 2 0,0 13 119,0 1 1,-1-1-1,0 0 0,-2 1 1,-3 14-1,3-19-120,1 1 1,1-1-1,0 0 1,1 1-1,0-1 1,2 22-1,1 6 64,-3-5-52,1-21-19,0 0-1,-1 0 1,-1 0-1,0 0 1,0 0-1,-2-1 1,-4 18 0,4-4 0,4-14-4,-2-11-2,1 0-1,0 0 0,0 0 0,0 0 1,0 0-1,0 0 0,1 0 0,-1 0 1,0 0-1,0 0 0,1 1 1,-1-1-1,0 0 0,1 0 0,-1 0 1,1-1-1,0 1 0,-1 0 0,1 0 1,0 0-1,1 1 0,3 9 284,-5-20-221,0 1 0,0 0 0,-1-1-1,0 1 1,0-1 0,-1 1 0,-4-12 0,4 10-64,0 1 1,1 0 0,0 0 0,1 0-1,0-1 1,0 1 0,1 0 0,0 0-1,3-11 1,0 2 1,-1 0 0,3-34 0,2-21 2,19-66-34,-24 128 33,2 0 1,0 0-1,0 1 1,1 0-1,0 0 0,11-13 1,-10 13-4,4-9-1,-10 16 2,0 1 1,1-1-1,-1 1 0,1 0 1,0-1-1,-1 1 0,1 0 1,0 0-1,0 0 1,0 0-1,0 1 0,4-3 1,1 0 0,0 1 0,0-1 0,1 1 0,0 1 0,7-2 0,0 0 0,-10 2 0,-1 0 2,0 1-1,0 0 1,0 0 0,0 0 0,0 0 0,1 0 0,-1 1 0,0 0 0,0 0 0,1 0 0,-1 0-1,0 1 1,0-1 0,0 1 0,1 0 0,-1 0 0,0 1 0,7 3 0,-3 1 3,1 0 0,-1 0 0,-1 1 0,1 0 0,-1 1 0,-1-1 1,1 2-1,-1-1 0,0 0 0,-1 1 0,6 14 0,5 5 10,-10-17-13,0 0-1,-1 1 1,0 0 0,-1 0 0,-1 1-1,0-1 1,0 1 0,1 22 0,9 53 10,0-9-12,-13 25 46,-13-47-184,13-55 106,-1-1-1,1 1 1,0 0-1,-1-1 1,1 1 0,-1-1-1,0 1 1,1-1-1,-1 0 1,0 1-1,0-1 1,0 0-1,0 1 1,0-1-1,0 0 1,-2 2-1,2-2-45,0-1-1,0 1 0,0 0 1,0 0-1,0 0 1,0 0-1,0 0 0,1 1 1,-1-1-1,1 0 0,-1 0 1,0 0-1,1 1 0,0-1 1,-1 2-1,-51 12-5964</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941"/>
    </inkml:context>
    <inkml:brush xml:id="br0">
      <inkml:brushProperty name="width" value="0.35" units="cm"/>
      <inkml:brushProperty name="height" value="0.35" units="cm"/>
      <inkml:brushProperty name="color" value="#FFC114"/>
    </inkml:brush>
  </inkml:definitions>
  <inkml:trace contextRef="#ctx0" brushRef="#br0">0 117 72,'0'0'3428,"2"-20"-1828,27 8-1368,1 1-1,0 2 1,59-11-1,-12 12-228,-64 8-385,0-1-1,0 0 1,0-1 0,0 0 0,0-1 0,0-1 0,-1 0 0,18-8 0,-17 4-1104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8.380"/>
    </inkml:context>
    <inkml:brush xml:id="br0">
      <inkml:brushProperty name="width" value="0.35" units="cm"/>
      <inkml:brushProperty name="height" value="0.35" units="cm"/>
      <inkml:brushProperty name="color" value="#FFC114"/>
    </inkml:brush>
  </inkml:definitions>
  <inkml:trace contextRef="#ctx0" brushRef="#br0">171 75 200,'24'-22'3404,"15"-14"-1138,-39 36-2252,0 0 0,1 0-1,-1 0 1,0 0 0,0 0 0,0 0 0,1 0 0,-1 0 0,0 0-1,0-1 1,1 1 0,-1 0 0,0 0 0,0 0 0,0 0-1,1-1 1,-1 1 0,0 0 0,0 0 0,0 0 0,0-1 0,0 1-1,0 0 1,1 0 0,-1-1 0,0 1 0,0 0 0,0 0-1,0-1 1,0 1 0,0 0 0,0 0 0,0-1 0,0 1 0,0 0-1,0 0 1,0-1 0,0 1 0,0 0 0,0 0 0,0-1 0,-1 1-1,1 0 1,0 0 0,0-1 0,0 1 0,0 0 0,0 0-1,-1 0 1,1-1 0,0 1 0,0 0 0,0 0 0,-1 0 0,1 0-1,0 0 1,0-1 0,-13-4 1028,8 5-915,-1 0-1,1 0 0,0 0 0,-1 0 1,-8 3-1,-9 21 11,16-18-146,1 0-1,-1 1 1,2 0 0,-1 0-1,1 1 1,0-1 0,0 1-1,-4 11 1,-16 26 13,20-39-2,1 1-1,0 0 1,0 0 0,0 0-1,-2 10 1,-7 20 4,8-24-2,1 0 1,0 0-1,0 0 1,1 0-1,-1 24 1,-9 51-63,13-70 53,-1-12 8,1 0-1,0 1 1,0-1-1,0 0 1,1 1-1,0-1 1,0 0-1,1 0 1,0 0-1,3 8 0,3 5 48,-8-17-48,1-1-1,-1 1 1,1-1 0,-1 1 0,1-1 0,0 1 0,0-1-1,0 1 1,0-1 0,0 0 0,0 1 0,0-1 0,0 0-1,0 0 1,1 0 0,-1 0 0,0 0 0,1 0 0,2 1-1,-1-1 0,0 1 0,1-1 0,-1 0 0,0 0-1,1-1 1,-1 1 0,1-1 0,-1 1 0,0-1 0,1 0-1,-1 0 1,1-1 0,-1 1 0,1-1 0,-1 0-1,0 0 1,1 0 0,-1 0 0,0 0 0,0-1-1,0 1 1,4-4 0,9-5 8,0-2-1,28-25 1,-9 7-8,6-11 6,-36 34-6,1 1-1,0 0 1,0 0-1,0 1 1,1-1-1,9-5 0,2-1 16,-17 11-18,1-1 1,-1 1 0,1-1-1,-1 1 1,1 0 0,0 0-1,-1 0 1,1 0-1,0 0 1,0 1 0,0-1-1,-1 0 1,1 1 0,0-1-1,0 1 1,0 0 0,0 0-1,0 0 1,0 0 0,0 0-1,0 0 1,0 0 0,0 0-1,0 1 1,0-1 0,0 1-1,0 0 1,0-1-1,3 3 1,12 33 0,-12-26 1,-1 0 1,-1 1-1,0-1 1,0 1-1,-1 0 1,0 0-1,0 18 1,11 49 14,0-19-18,0-8-32,0 0-92,-13-49 54,0-1 0,0 0-1,0 1 1,0-1-1,0 1 1,0-1-1,0 0 1,1 1-1,-1-1 1,0 0-1,1 1 1,-1-1-1,1 0 1,0 1 0,-1-1-1,1 0 1,0 0-1,0 0 1,1 2-1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8.997"/>
    </inkml:context>
    <inkml:brush xml:id="br0">
      <inkml:brushProperty name="width" value="0.35" units="cm"/>
      <inkml:brushProperty name="height" value="0.35" units="cm"/>
      <inkml:brushProperty name="color" value="#FFC114"/>
    </inkml:brush>
  </inkml:definitions>
  <inkml:trace contextRef="#ctx0" brushRef="#br0">325 63 864,'13'-22'4294,"-15"21"-4207,0 0-1,0 0 1,1 0-1,-1 0 1,0 0-1,0 0 1,1-1-1,-1 1 1,1 0-1,-1-1 1,1 0-1,0 1 1,-1-1-1,1 0 0,-1-1 1,1 2-57,1-1 1,-1 1-1,0 0 0,0 0 1,0 0-1,0 0 1,0 1-1,0-1 0,0 0 1,0 0-1,0 1 0,-1-1 1,1 0-1,0 1 0,0-1 1,-1 1-1,1 0 1,0-1-1,-1 1 0,1 0 1,-2 0-1,0-1-18,0 1 1,0-1-1,0 1 0,0-1 1,1 1-1,-1 0 0,0 1 0,0-1 1,0 0-1,-5 2 0,-28 13-4,31-13-10,0-1 0,0 1 1,0 0-1,0 0 0,1 1 0,-1 0 0,-5 4 0,-2 2 7,1 2 1,0 0-1,1 0 0,0 0 1,0 2-1,1-1 0,1 1 1,0 0-1,1 1 0,1 0 1,-7 17-1,10-23-4,1 0-1,0 0 1,0 0-1,1 0 1,-1 0-1,2 0 1,-1 0-1,1 0 1,1 1 0,-1-1-1,1 0 1,1 0-1,0 0 1,2 8-1,-1-10 3,0 0 1,0 0-1,0 0 0,1 0 0,0-1 0,0 0 0,0 0 0,0 0 0,1 0 0,0-1 0,0 1 0,0-1 0,1 0 0,0-1 0,-1 0 0,1 1 1,0-2-1,7 3 0,9 2 25,0-1 1,1-2 0,-1 0-1,29 1 1,-23-3 3,0 2 0,34 8 0,-52-9-30,0-1 2,0 0-1,-1 1 1,1 0-1,-1 1 1,0 0-1,0 1 0,0 0 1,0 0-1,12 10 1,-20-13-2,0 1 1,0-1-1,-1 0 0,1 0 1,-1 0-1,0 1 1,1-1-1,-1 0 1,0 0-1,0 1 0,0-1 1,-1 0-1,1 0 1,-1 1-1,1-1 1,-1 0-1,0 0 0,1 0 1,-1 0-1,0 0 1,0 0-1,-1 0 1,-1 3-1,-3 7 11,3-6-11,-1 0 1,0-1-1,0 0 1,0 0-1,-1 0 1,0-1-1,0 1 1,0-1-1,-7 4 0,-50 32-2,9-9-3,16-9-579,-1-1-1,-1-2 1,0-1 0,-43 11 0,30-14-1116,0 0-246</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47:25.946"/>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49:00.727"/>
    </inkml:context>
    <inkml:brush xml:id="br0">
      <inkml:brushProperty name="width" value="0.1" units="cm"/>
      <inkml:brushProperty name="height" value="0.1" units="cm"/>
      <inkml:brushProperty name="color" value="#FFC114"/>
      <inkml:brushProperty name="ignorePressure" value="1"/>
    </inkml:brush>
  </inkml:definitions>
  <inkml:trace contextRef="#ctx0" brushRef="#br0">1 1,'9478'0,"-9458"0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49:22.422"/>
    </inkml:context>
    <inkml:brush xml:id="br0">
      <inkml:brushProperty name="width" value="0.1" units="cm"/>
      <inkml:brushProperty name="height" value="0.1" units="cm"/>
      <inkml:brushProperty name="color" value="#FFC114"/>
      <inkml:brushProperty name="ignorePressure" value="1"/>
    </inkml:brush>
  </inkml:definitions>
  <inkml:trace contextRef="#ctx0" brushRef="#br0">1 1,'9342'0,"-9320"0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49:26.230"/>
    </inkml:context>
    <inkml:brush xml:id="br0">
      <inkml:brushProperty name="width" value="0.1" units="cm"/>
      <inkml:brushProperty name="height" value="0.1" units="cm"/>
      <inkml:brushProperty name="color" value="#FFC114"/>
      <inkml:brushProperty name="ignorePressure" value="1"/>
    </inkml:brush>
  </inkml:definitions>
  <inkml:trace contextRef="#ctx0" brushRef="#br0">100 1,'0'0,"-5"0,-5 0,-7 0,-3 0,-4 0,6 0,12 0,11 0,9 0,7 0,4 0,7 0,2 0,0 0,-5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47:53.155"/>
    </inkml:context>
    <inkml:brush xml:id="br0">
      <inkml:brushProperty name="width" value="0.1" units="cm"/>
      <inkml:brushProperty name="height" value="0.1" units="cm"/>
      <inkml:brushProperty name="color" value="#FFC114"/>
    </inkml:brush>
  </inkml:definitions>
  <inkml:trace contextRef="#ctx0" brushRef="#br0">3573 0 24575,'-1'1'0,"0"-1"0,0 0 0,0 0 0,1 1 0,-1-1 0,0 0 0,1 1 0,-1-1 0,0 1 0,0-1 0,1 1 0,-1-1 0,1 1 0,-1 0 0,1-1 0,-1 1 0,1-1 0,-1 1 0,1 0 0,-1 0 0,1-1 0,0 1 0,-1 0 0,1 0 0,0 0 0,-1 1 0,-4 27 0,4-24 0,-12 137 0,9 221 0,5-217 0,-1-127 0,-20 529 0,-110 76 0,67-369 0,41-150 0,-28 105 0,-95 216 0,97-307 0,-95 169 0,2-77 0,69-109 0,-74 93 0,34-47 0,91-119 0,-139 179 0,132-175 0,-2-2 0,-2-1 0,0-1 0,-39 25 0,50-39 0,-37 25 0,-1-2 0,-1-2 0,-97 40 0,97-52 0,14-6 0,-74 21 0,36-16 0,1 4 0,1 4 0,1 3 0,-115 68 0,156-79 0,-1-3 0,0-1 0,-1-2 0,-1-1 0,-1-3 0,0-2 0,-85 11 0,59-16 0,0 2 0,1 3 0,-77 23 0,-16 28-1365,141-53-5461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47:54.293"/>
    </inkml:context>
    <inkml:brush xml:id="br0">
      <inkml:brushProperty name="width" value="0.1" units="cm"/>
      <inkml:brushProperty name="height" value="0.1" units="cm"/>
      <inkml:brushProperty name="color" value="#FFC114"/>
    </inkml:brush>
  </inkml:definitions>
  <inkml:trace contextRef="#ctx0" brushRef="#br0">252 1 24575,'-2'16'0,"-1"0"0,-1 1 0,-1-1 0,0 0 0,-1-1 0,-1 0 0,0 0 0,-14 22 0,7-13 0,-59 103 0,-16 31 0,86-154 0,1 0 0,0 0 0,0 1 0,1-1 0,-1 0 0,1 1 0,0-1 0,1 1 0,-1 0 0,1-1 0,-1 1 0,2 6 0,-1-9 0,1 0 0,0 0 0,0 0 0,0 0 0,0 0 0,1 0 0,-1 0 0,0-1 0,1 1 0,-1 0 0,1-1 0,-1 0 0,1 1 0,0-1 0,0 0 0,-1 0 0,1 0 0,0 0 0,0 0 0,0 0 0,0 0 0,0-1 0,0 1 0,1-1 0,-1 1 0,0-1 0,2 0 0,76 7 0,-59-6 0,1 0 0,39 9 0,-25 1-151,0 2-1,-1 1 0,-1 2 0,-1 1 1,0 2-1,-1 1 0,-1 2 1,32 28-1,-27-19-6674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49:31.413"/>
    </inkml:context>
    <inkml:brush xml:id="br0">
      <inkml:brushProperty name="width" value="0.1" units="cm"/>
      <inkml:brushProperty name="height" value="0.1" units="cm"/>
      <inkml:brushProperty name="color" value="#FFC114"/>
    </inkml:brush>
  </inkml:definitions>
  <inkml:trace contextRef="#ctx0" brushRef="#br0">28 0 24575,'0'86'0,"-16"126"0,8-127-49,5 146 1,4-130-1220,-1-78-5558</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49:34.357"/>
    </inkml:context>
    <inkml:brush xml:id="br0">
      <inkml:brushProperty name="width" value="0.1" units="cm"/>
      <inkml:brushProperty name="height" value="0.1" units="cm"/>
      <inkml:brushProperty name="color" value="#FFC114"/>
    </inkml:brush>
  </inkml:definitions>
  <inkml:trace contextRef="#ctx0" brushRef="#br0">1 0 24575,'0'796'-1365,"0"-774"-5461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11.706"/>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13.753"/>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16.011"/>
    </inkml:context>
    <inkml:brush xml:id="br0">
      <inkml:brushProperty name="width" value="0.1" units="cm"/>
      <inkml:brushProperty name="height" value="0.1" units="cm"/>
      <inkml:brushProperty name="color" value="#FFC114"/>
      <inkml:brushProperty name="ignorePressure" value="1"/>
    </inkml:brush>
  </inkml:definitions>
  <inkml:trace contextRef="#ctx0" brushRef="#br0">1 0,'26'0,"-26"0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49:55.341"/>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0,'0'0,"0"0,0 0,0 0,0 0,0 0,0 0,0 0,0 0,0 0,0 0,0 0,0 0,0 0,0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49:56.461"/>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0,'0'0,"0"0,0 0,0 0,0 0,0 0,0 0,0 0,0 0,0 0,0 0,0 0,0 0,0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02.134"/>
    </inkml:context>
    <inkml:brush xml:id="br0">
      <inkml:brushProperty name="width" value="0.1" units="cm"/>
      <inkml:brushProperty name="height" value="0.1" units="cm"/>
      <inkml:brushProperty name="color" value="#FFC114"/>
      <inkml:brushProperty name="ignorePressure" value="1"/>
    </inkml:brush>
  </inkml:definitions>
  <inkml:trace contextRef="#ctx0" brushRef="#br0">1 0,'26'0,"-26"0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03.067"/>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07.811"/>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18T04:50:10.007"/>
    </inkml:context>
    <inkml:brush xml:id="br0">
      <inkml:brushProperty name="width" value="0.1" units="cm"/>
      <inkml:brushProperty name="height" value="0.1" units="cm"/>
      <inkml:brushProperty name="color" value="#FFC114"/>
      <inkml:brushProperty name="ignorePressure" value="1"/>
    </inkml:brush>
  </inkml:definitions>
  <inkml:trace contextRef="#ctx0" brushRef="#br0">1 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20.337"/>
    </inkml:context>
    <inkml:brush xml:id="br0">
      <inkml:brushProperty name="width" value="0.1" units="cm"/>
      <inkml:brushProperty name="height" value="0.1" units="cm"/>
      <inkml:brushProperty name="color" value="#FFC114"/>
    </inkml:brush>
  </inkml:definitions>
  <inkml:trace contextRef="#ctx0" brushRef="#br0">1 0 24575,'1'16'0,"1"1"0,0-1 0,6 18 0,4 40 0,-9 80 0,-4-85 0,16 124 0,-4-77-1365,-10-93-5461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22.070"/>
    </inkml:context>
    <inkml:brush xml:id="br0">
      <inkml:brushProperty name="width" value="0.1" units="cm"/>
      <inkml:brushProperty name="height" value="0.1" units="cm"/>
      <inkml:brushProperty name="color" value="#FFC114"/>
    </inkml:brush>
  </inkml:definitions>
  <inkml:trace contextRef="#ctx0" brushRef="#br0">1 0 24575,'0'796'-1365,"0"-773"-5461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23.985"/>
    </inkml:context>
    <inkml:brush xml:id="br0">
      <inkml:brushProperty name="width" value="0.1" units="cm"/>
      <inkml:brushProperty name="height" value="0.1" units="cm"/>
      <inkml:brushProperty name="color" value="#FFC114"/>
    </inkml:brush>
  </inkml:definitions>
  <inkml:trace contextRef="#ctx0" brushRef="#br0">1 0 24575,'0'77'0,"16"129"0,-8-127-21,-3 0 0,-6 85 0,0-53-1281,1-89-5524</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25.527"/>
    </inkml:context>
    <inkml:brush xml:id="br0">
      <inkml:brushProperty name="width" value="0.1" units="cm"/>
      <inkml:brushProperty name="height" value="0.1" units="cm"/>
      <inkml:brushProperty name="color" value="#FFC114"/>
    </inkml:brush>
  </inkml:definitions>
  <inkml:trace contextRef="#ctx0" brushRef="#br0">1 0 24575,'0'583'-1365,"0"-560"-5461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27.795"/>
    </inkml:context>
    <inkml:brush xml:id="br0">
      <inkml:brushProperty name="width" value="0.1" units="cm"/>
      <inkml:brushProperty name="height" value="0.1" units="cm"/>
      <inkml:brushProperty name="color" value="#FFC114"/>
    </inkml:brush>
  </inkml:definitions>
  <inkml:trace contextRef="#ctx0" brushRef="#br0">11 0 24575,'0'637'0,"-5"-590"-1365,-1-30-5461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44.720"/>
    </inkml:context>
    <inkml:brush xml:id="br0">
      <inkml:brushProperty name="width" value="0.05" units="cm"/>
      <inkml:brushProperty name="height" value="0.05" units="cm"/>
      <inkml:brushProperty name="color" value="#E71224"/>
    </inkml:brush>
  </inkml:definitions>
  <inkml:trace contextRef="#ctx0" brushRef="#br0">3 25 24575,'-2'62'0,"1"51"0,2-102 0,0 0 0,0 0 0,1 0 0,1 0 0,0 0 0,1 0 0,6 13 0,-8-20 0,1 0 0,-1-1 0,1 0 0,0 1 0,0-1 0,1 0 0,-1 0 0,1-1 0,-1 1 0,1-1 0,0 0 0,0 0 0,0 0 0,0 0 0,0-1 0,0 1 0,1-1 0,-1 0 0,0-1 0,1 1 0,4-1 0,10 1 0,-1 0 0,1-2 0,29-5 0,-45 6 0,0-1 0,0 1 0,0-1 0,0 0 0,0 0 0,0-1 0,0 1 0,-1-1 0,1 1 0,0-1 0,-1 0 0,1 0 0,-1 0 0,0 0 0,0 0 0,4-5 0,-3 2 0,1-1 0,-1 0 0,0 0 0,-1 0 0,1 0 0,-1-1 0,2-9 0,0-10 0,-1 0 0,-1 0 0,-2-30 0,0 40 0,-1 0-341,0 1 0,-1 0-1,-6-23 1,2 15-6485</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48.854"/>
    </inkml:context>
    <inkml:brush xml:id="br0">
      <inkml:brushProperty name="width" value="0.05" units="cm"/>
      <inkml:brushProperty name="height" value="0.05" units="cm"/>
      <inkml:brushProperty name="color" value="#E71224"/>
    </inkml:brush>
  </inkml:definitions>
  <inkml:trace contextRef="#ctx0" brushRef="#br0">18 183 24575,'-9'73'0,"6"-63"0,1 1 0,1-1 0,0 1 0,0 0 0,1 0 0,0-1 0,4 22 0,5-67 0,-8-50 0,1-20 0,-1 95 0,0 0 0,1-1 0,1 1 0,-1 0 0,2 0 0,-1 0 0,8-14 0,-9 21 0,-1 1 0,0-1 0,1 1 0,0-1 0,0 1 0,0-1 0,0 1 0,0 0 0,0 0 0,0 0 0,1 0 0,-1 0 0,1 1 0,-1-1 0,1 1 0,0 0 0,0-1 0,0 1 0,-1 0 0,1 1 0,0-1 0,0 0 0,0 1 0,0 0 0,0 0 0,1 0 0,-1 0 0,0 0 0,0 0 0,0 1 0,5 1 0,-3 0 0,0 0 0,1 1 0,-1 0 0,0 0 0,0 0 0,-1 0 0,1 1 0,-1 0 0,0 0 0,1 0 0,-2 0 0,1 1 0,-1-1 0,1 1 0,4 9 0,-5-7 0,1 0 0,-1 0 0,0 1 0,-1-1 0,0 1 0,0 0 0,0 0 0,-1 0 0,0 0 0,-1-1 0,0 1 0,-2 16 0,1-19 0,-1 0 0,1 0 0,-1 0 0,0 0 0,-1 0 0,1-1 0,-1 1 0,0-1 0,0 1 0,-1-1 0,1 0 0,-1 0 0,0-1 0,0 1 0,0-1 0,0 0 0,-1 0 0,1 0 0,-1-1 0,-5 3 0,-6 1 0,-21 13 0,37-19 0,-1 1 0,1-1 0,0 0 0,-1 1 0,1-1 0,0 0 0,0 1 0,-1-1 0,1 1 0,0-1 0,0 1 0,-1-1 0,1 1 0,0-1 0,0 0 0,0 1 0,0-1 0,0 1 0,0-1 0,0 1 0,0-1 0,0 1 0,0-1 0,0 1 0,0 0 0,16 14 0,57 23 54,33 21-1473,-75-38-5407</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1.224"/>
    </inkml:context>
    <inkml:brush xml:id="br0">
      <inkml:brushProperty name="width" value="0.05" units="cm"/>
      <inkml:brushProperty name="height" value="0.05" units="cm"/>
      <inkml:brushProperty name="color" value="#E71224"/>
    </inkml:brush>
  </inkml:definitions>
  <inkml:trace contextRef="#ctx0" brushRef="#br0">220 5 24575,'-49'-2'0,"33"1"0,1 0 0,-1 1 0,0 0 0,1 1 0,-1 1 0,-18 5 0,31-6 0,0 1 0,0 0 0,0 0 0,1 0 0,-1 0 0,1 0 0,-1 1 0,1-1 0,0 1 0,0 0 0,0-1 0,0 1 0,1 0 0,-1 0 0,1 0 0,-1 0 0,1 1 0,0-1 0,1 0 0,-1 0 0,0 1 0,1-1 0,0 0 0,0 7 0,-1 11 0,2-1 0,4 36 0,-4-48 0,1 1 0,0 1 0,1-1 0,0 0 0,1 1 0,0-1 0,0-1 0,1 1 0,0-1 0,1 0 0,0 0 0,0 0 0,9 8 0,-9-9 0,0-1 0,1-1 0,0 1 0,0-1 0,0 0 0,0 0 0,1-1 0,0 0 0,0 0 0,0-1 0,0 0 0,0-1 0,17 3 0,-23-4 0,0-1 0,0 0 0,0 0 0,0 0 0,0 0 0,0 0 0,0 0 0,0-1 0,0 1 0,-1-1 0,1 1 0,0-1 0,0 0 0,0 0 0,0 0 0,3-2 0,-5 2 0,1 0 0,0 0 0,0 0 0,0 0 0,-1-1 0,1 1 0,-1 0 0,1-1 0,-1 1 0,1 0 0,-1-1 0,0 1 0,1 0 0,-1-1 0,0 1 0,0 0 0,0-1 0,0-1 0,-2-7 0,-1 0 0,1 0 0,-2 1 0,1-1 0,-7-12 0,0-1 0,9 22 0,1 0 0,0 0 0,0 0 0,0 0 0,-1 0 0,1 0 0,0 0 0,0 0 0,1 0 0,-1 0 0,0 0 0,0 0 0,0 0 0,1 0 0,-1 0 0,0 0 0,1 0 0,-1 0 0,1 0 0,-1 0 0,1 0 0,-1 0 0,1 1 0,0-1 0,0 0 0,1-1 0,31-14 0,-20 12 0,0 2 0,0 0 0,18-1 0,-28 2 5,-1 1-1,1 0 1,0 0 0,-1 1-1,1-1 1,-1 0-1,1 1 1,-1-1 0,1 1-1,-1 0 1,0 0 0,1 0-1,-1 0 1,0 0-1,0 1 1,1-1 0,-1 1-1,0-1 1,0 1-1,-1 0 1,1 0 0,0-1-1,-1 1 1,1 1-1,1 2 1,0 1-170,-1-1 0,0 2 0,-1-1 0,1 0 0,-1 0 0,0 0 0,0 1 0,-1 12 0,-1 4-6661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5.371"/>
    </inkml:context>
    <inkml:brush xml:id="br0">
      <inkml:brushProperty name="width" value="0.05" units="cm"/>
      <inkml:brushProperty name="height" value="0.05" units="cm"/>
      <inkml:brushProperty name="color" value="#E71224"/>
    </inkml:brush>
  </inkml:definitions>
  <inkml:trace contextRef="#ctx0" brushRef="#br0">30 0 24575,'-14'177'0,"0"-18"0,13-190 0,1-5 0,4-43 0,-3 70 0,0 0 0,1 0 0,0 0 0,0 0 0,1 1 0,0-1 0,0 1 0,1-1 0,0 1 0,9-12 0,-12 18 0,1-1 0,0 1 0,0-1 0,0 1 0,0 0 0,0 0 0,0 0 0,1 0 0,-1 1 0,1-1 0,-1 0 0,1 1 0,-1 0 0,1-1 0,0 1 0,0 0 0,0 1 0,0-1 0,0 0 0,0 1 0,0 0 0,0 0 0,0-1 0,0 2 0,0-1 0,-1 0 0,1 1 0,0-1 0,0 1 0,0 0 0,0 0 0,0 0 0,-1 0 0,1 1 0,0-1 0,-1 1 0,1-1 0,-1 1 0,0 0 0,3 2 0,2 3 0,-1-1 0,0 1 0,-1 0 0,0 1 0,0-1 0,0 1 0,-1 0 0,0 0 0,0 1 0,-1-1 0,0 1 0,2 11 0,-2-1-195,-1 1 0,-1 0 0,0 0 0,-2-1 0,0 1 0,-5 25 0,-1-19-6631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6.148"/>
    </inkml:context>
    <inkml:brush xml:id="br0">
      <inkml:brushProperty name="width" value="0.05" units="cm"/>
      <inkml:brushProperty name="height" value="0.05" units="cm"/>
      <inkml:brushProperty name="color" value="#E71224"/>
    </inkml:brush>
  </inkml:definitions>
  <inkml:trace contextRef="#ctx0" brushRef="#br0">1 56 24575,'0'-4'0,"0"-7"0,4 0 0,6 0 0,7 3 0,3 3 0,4 2 0,2 1 0,1 2 0,-3 0-8191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7.002"/>
    </inkml:context>
    <inkml:brush xml:id="br0">
      <inkml:brushProperty name="width" value="0.05" units="cm"/>
      <inkml:brushProperty name="height" value="0.05" units="cm"/>
      <inkml:brushProperty name="color" value="#E71224"/>
    </inkml:brush>
  </inkml:definitions>
  <inkml:trace contextRef="#ctx0" brushRef="#br0">140 2 24575,'-22'0'0,"13"-1"0,0 1 0,0 0 0,-1 1 0,1 0 0,-12 3 0,18-3 0,1-1 0,-1 1 0,1 1 0,-1-1 0,1 0 0,0 0 0,0 1 0,0-1 0,0 1 0,0 0 0,0 0 0,0 0 0,1 0 0,-1 0 0,1 0 0,-1 0 0,1 0 0,0 1 0,-1-1 0,1 0 0,1 1 0,-1-1 0,-1 6 0,0 2 0,0 1 0,0 0 0,1 0 0,1 0 0,0 0 0,2 19 0,-2-27 0,1 0 0,-1 1 0,1-1 0,0 0 0,0 0 0,0-1 0,0 1 0,1 0 0,-1 0 0,1 0 0,-1-1 0,1 1 0,0-1 0,0 1 0,0-1 0,1 0 0,-1 0 0,0 0 0,1 0 0,-1 0 0,1-1 0,0 1 0,0-1 0,-1 1 0,1-1 0,0 0 0,5 1 0,119 9 0,-101-11-1365,-1-2-5461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7.623"/>
    </inkml:context>
    <inkml:brush xml:id="br0">
      <inkml:brushProperty name="width" value="0.05" units="cm"/>
      <inkml:brushProperty name="height" value="0.05" units="cm"/>
      <inkml:brushProperty name="color" value="#E71224"/>
    </inkml:brush>
  </inkml:definitions>
  <inkml:trace contextRef="#ctx0" brushRef="#br0">1 0 24575,'0'5'0,"0"9"0,0 9 0,0 8 0,0 3 0,0 1 0,0-5-8191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0:58.779"/>
    </inkml:context>
    <inkml:brush xml:id="br0">
      <inkml:brushProperty name="width" value="0.05" units="cm"/>
      <inkml:brushProperty name="height" value="0.05" units="cm"/>
      <inkml:brushProperty name="color" value="#E71224"/>
    </inkml:brush>
  </inkml:definitions>
  <inkml:trace contextRef="#ctx0" brushRef="#br0">76 0 24575,'-5'0'0,"-1"5"0,-4 1 0,-1 4 0,-2 1 0,0 2 0,3 4 0,3 4 0,7-2 0,4 0 0,5-3 0,6 0 0,5 2 0,-1 3 0,1-3 0,-3-4-8191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0.928"/>
    </inkml:context>
    <inkml:brush xml:id="br0">
      <inkml:brushProperty name="width" value="0.05" units="cm"/>
      <inkml:brushProperty name="height" value="0.05" units="cm"/>
      <inkml:brushProperty name="color" value="#E71224"/>
    </inkml:brush>
  </inkml:definitions>
  <inkml:trace contextRef="#ctx0" brushRef="#br0">2 34 24575,'0'345'0,"-2"-436"0,5-113 0,-3 200 0,1 0 0,-1 0 0,1 0 0,1 1 0,-1-1 0,0 0 0,1 1 0,0-1 0,0 1 0,0-1 0,0 1 0,0 0 0,1 0 0,0 0 0,-1 0 0,1 0 0,0 1 0,0 0 0,0-1 0,1 1 0,-1 0 0,1 0 0,-1 1 0,1-1 0,-1 1 0,1-1 0,0 1 0,0 0 0,0 1 0,5-1 0,-3 0 0,1 0 0,-1 1 0,1 0 0,0 0 0,-1 1 0,1 0 0,-1 0 0,1 0 0,-1 1 0,0 0 0,1 0 0,-1 1 0,0-1 0,0 2 0,-1-1 0,1 0 0,8 8 0,-12-9 4,0 0 0,1 0-1,-1 1 1,0-1 0,0 1 0,-1-1-1,1 1 1,0 0 0,-1-1 0,0 1-1,0 0 1,0 0 0,0 0 0,0 0-1,0 0 1,-1 0 0,1 0 0,-1 0-1,0 1 1,0-1 0,0 0 0,-1 0-1,1 0 1,-1 0 0,1 0 0,-1 0-1,0 0 1,0 0 0,-1 0 0,1 0-1,-3 3 1,1-1-97,0 0 0,-1 0 1,0-1-1,0 0 0,0 1 0,-1-1 0,1-1 0,-1 1 1,0-1-1,0 0 0,0 0 0,-1 0 0,1 0 1,0-1-1,-10 2 0,-8 1-6733</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2.176"/>
    </inkml:context>
    <inkml:brush xml:id="br0">
      <inkml:brushProperty name="width" value="0.05" units="cm"/>
      <inkml:brushProperty name="height" value="0.05" units="cm"/>
      <inkml:brushProperty name="color" value="#E71224"/>
    </inkml:brush>
  </inkml:definitions>
  <inkml:trace contextRef="#ctx0" brushRef="#br0">275 2 24575,'-31'-1'0,"-30"0"0,58 1 0,-1 1 0,1-1 0,-1 1 0,1-1 0,-1 1 0,1 0 0,-1 1 0,1-1 0,0 0 0,-1 1 0,1 0 0,-5 3 0,7-4 0,1 0 0,-1 0 0,1 0 0,-1-1 0,1 1 0,-1 0 0,1 0 0,-1 0 0,1 0 0,-1 0 0,1 0 0,0 0 0,0 0 0,0 0 0,-1 0 0,1 0 0,0 0 0,0 0 0,0 0 0,1 0 0,-1 0 0,0 0 0,0 0 0,0 0 0,1-1 0,-1 1 0,0 0 0,1 0 0,-1 0 0,1 0 0,-1 0 0,1 0 0,0-1 0,-1 1 0,1 0 0,0 0 0,-1-1 0,1 1 0,1 0 0,34 25 0,18-5 0,-44-18 0,0 1 0,0-1 0,-1 1 0,1 1 0,-1 0 0,9 7 0,-15-10 0,-1 0 0,0 0 0,0 1 0,0-1 0,0 1 0,0 0 0,0-1 0,-1 1 0,1 0 0,-1 0 0,0 0 0,0 0 0,0 0 0,0 0 0,0 1 0,-1-1 0,0 0 0,1 0 0,-1 0 0,0 1 0,-1-1 0,1 0 0,0 0 0,-2 5 0,1-3 0,-1 1 0,0 0 0,0-1 0,0 0 0,0 1 0,-1-1 0,0 0 0,0 0 0,-1 0 0,1-1 0,-1 1 0,0-1 0,0 0 0,0 0 0,-1 0 0,1-1 0,-1 0 0,0 1 0,0-2 0,0 1 0,0 0 0,-1-1 0,1 0 0,-1-1 0,0 1 0,-10 1 0,-9 0 0,0 0 0,0-2 0,0-1 0,-48-5 0,72 5 4,-1 0 0,0 0 0,1 0 0,-1-1 0,1 1-1,-1 0 1,0-1 0,1 1 0,-1-1 0,1 1 0,-1-1 0,1 0-1,0 1 1,-1-1 0,1 0 0,0 0 0,-1 0 0,1 0 0,0 0-1,0-1 1,0 1 0,0 0 0,0 0 0,0-1 0,0 1-1,0-1 1,1 1 0,-1-1 0,0 1 0,0-3 0,1 1-92,0 0 1,1 0 0,-1 0-1,0 1 1,1-1 0,0 0-1,-1 0 1,1 1 0,0-1-1,1 0 1,-1 1 0,0-1-1,1 1 1,-1-1 0,1 1-1,2-3 1,17-17-6739</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3.076"/>
    </inkml:context>
    <inkml:brush xml:id="br0">
      <inkml:brushProperty name="width" value="0.05" units="cm"/>
      <inkml:brushProperty name="height" value="0.05" units="cm"/>
      <inkml:brushProperty name="color" value="#E71224"/>
    </inkml:brush>
  </inkml:definitions>
  <inkml:trace contextRef="#ctx0" brushRef="#br0">1 0 24575,'0'9'0,"0"8"0,0 5 0,0 8 0,0 3 0,0 1 0,0-1 0,0-2 0,0-2 0,0-5-8191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3.738"/>
    </inkml:context>
    <inkml:brush xml:id="br0">
      <inkml:brushProperty name="width" value="0.05" units="cm"/>
      <inkml:brushProperty name="height" value="0.05" units="cm"/>
      <inkml:brushProperty name="color" value="#E71224"/>
    </inkml:brush>
  </inkml:definitions>
  <inkml:trace contextRef="#ctx0" brushRef="#br0">27 0 24575,'0'5'0,"0"5"0,0 7 0,0 8 0,0 10 0,0 7 0,0 1 0,0 3 0,0-3 0,0-3 0,-5-14 0,-5-11 0,-2-8-8191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4.814"/>
    </inkml:context>
    <inkml:brush xml:id="br0">
      <inkml:brushProperty name="width" value="0.05" units="cm"/>
      <inkml:brushProperty name="height" value="0.05" units="cm"/>
      <inkml:brushProperty name="color" value="#E71224"/>
    </inkml:brush>
  </inkml:definitions>
  <inkml:trace contextRef="#ctx0" brushRef="#br0">1 0 24575,'4'0'0,"7"0"0,5 0 0,5 0 0,3 0 0,2 0 0,1 0 0,-4 0-8191</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7.963"/>
    </inkml:context>
    <inkml:brush xml:id="br0">
      <inkml:brushProperty name="width" value="0.05" units="cm"/>
      <inkml:brushProperty name="height" value="0.05" units="cm"/>
      <inkml:brushProperty name="color" value="#E71224"/>
    </inkml:brush>
  </inkml:definitions>
  <inkml:trace contextRef="#ctx0" brushRef="#br0">72 143 24575,'1'101'0,"-3"109"0,-3-191 0,-1-28 0,-2-30 0,0-42 0,4 1 0,10-124 0,-5 201 0,0 0 0,0 0 0,0 0 0,1 0 0,-1 0 0,1 0 0,0 0 0,0 0 0,-1 0 0,2 1 0,-1-1 0,0 1 0,1 0 0,-1-1 0,1 1 0,-1 0 0,1 0 0,0 1 0,0-1 0,0 1 0,0-1 0,0 1 0,0 0 0,0 0 0,1 0 0,-1 1 0,0-1 0,1 1 0,-1 0 0,0 0 0,7 0 0,-6 0 0,0 0 0,0-1 0,0 2 0,0-1 0,0 0 0,0 1 0,0 0 0,0 0 0,0 0 0,0 1 0,0-1 0,-1 1 0,1 0 0,0 0 0,-1 0 0,0 0 0,1 1 0,-1-1 0,0 1 0,0 0 0,0 0 0,-1 0 0,1 0 0,-1 0 0,0 1 0,3 3 0,-2 7 0,1-1 0,-1 1 0,-1 0 0,-1 0 0,0 0 0,0 0 0,-4 23 0,3-32 0,0 0 0,-1 0 0,0 0 0,0 0 0,-1 0 0,1 0 0,-1 0 0,0-1 0,-1 1 0,1-1 0,-1 1 0,1-1 0,-1 0 0,-1 0 0,1 0 0,0-1 0,-1 1 0,0-1 0,0 1 0,0-1 0,0-1 0,-1 1 0,-7 4 0,-2-4 0,0 1 0,0-1 0,-1-1 0,-21 0 0,-35 7 0,71-9 0,0 0 0,0 0 0,0 0 0,-1 0 0,1 0 0,0 0 0,0 0 0,0 0 0,0 0 0,0 0 0,-1 0 0,1 1 0,0-1 0,0 0 0,0 0 0,0 0 0,0 0 0,0 0 0,-1 0 0,1 0 0,0 1 0,0-1 0,0 0 0,0 0 0,0 0 0,0 0 0,0 0 0,0 1 0,0-1 0,0 0 0,0 0 0,0 0 0,0 0 0,0 1 0,0-1 0,0 0 0,0 0 0,0 0 0,0 0 0,0 1 0,0-1 0,0 0 0,0 0 0,0 0 0,0 0 0,0 1 0,0-1 0,0 0 0,0 0 0,0 0 0,0 0 0,1 0 0,-1 0 0,0 1 0,0-1 0,0 0 0,0 0 0,1 0 0,13 12 0,25 10 0,-37-21 0,2 1-48,37 20-610,50 34-1,-73-43-6167</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9.101"/>
    </inkml:context>
    <inkml:brush xml:id="br0">
      <inkml:brushProperty name="width" value="0.05" units="cm"/>
      <inkml:brushProperty name="height" value="0.05" units="cm"/>
      <inkml:brushProperty name="color" value="#E71224"/>
    </inkml:brush>
  </inkml:definitions>
  <inkml:trace contextRef="#ctx0" brushRef="#br0">262 2 24575,'-32'0'0,"18"-1"0,-1 0 0,1 2 0,0 0 0,-1 0 0,1 1 0,-15 5 0,26-6 0,-1 1 0,0 0 0,0 0 0,1 0 0,-1 0 0,1 0 0,0 1 0,-1 0 0,1-1 0,1 1 0,-1 0 0,0 1 0,1-1 0,-1 0 0,1 1 0,0 0 0,0-1 0,0 1 0,1 0 0,0 0 0,-1 0 0,1 0 0,0 0 0,1 0 0,-1 7 0,0-8 0,1 0 0,0 0 0,-1 0 0,1 0 0,0 0 0,1-1 0,-1 1 0,0 0 0,1 0 0,0 0 0,0-1 0,-1 1 0,2 0 0,-1-1 0,0 1 0,0 0 0,1-1 0,-1 0 0,1 1 0,0-1 0,0 0 0,0 0 0,3 3 0,3-1 0,-1 1 0,1-2 0,0 1 0,-1-1 0,2 0 0,10 2 0,-11-3 0,0 0 0,1 1 0,-1 0 0,0 1 0,-1-1 0,9 7 0,-15-10 0,-1 0 0,1 0 0,-1 1 0,1-1 0,-1 0 0,0 1 0,1-1 0,-1 0 0,1 1 0,-1-1 0,0 1 0,1-1 0,-1 1 0,0-1 0,1 1 0,-1-1 0,0 1 0,0-1 0,0 1 0,1-1 0,-1 1 0,0-1 0,0 1 0,0-1 0,0 1 0,0-1 0,0 1 0,0 0 0,0-1 0,0 1 0,0-1 0,-1 1 0,1-1 0,0 1 0,0-1 0,-1 2 0,-20 12 0,-29 0 0,16-11-682,-47-2-1,57-1-6143</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09.897"/>
    </inkml:context>
    <inkml:brush xml:id="br0">
      <inkml:brushProperty name="width" value="0.05" units="cm"/>
      <inkml:brushProperty name="height" value="0.05" units="cm"/>
      <inkml:brushProperty name="color" value="#E71224"/>
    </inkml:brush>
  </inkml:definitions>
  <inkml:trace contextRef="#ctx0" brushRef="#br0">1 0 24575,'0'5'0,"0"5"0,0 6 0,0 5 0,0 8 0,0 3 0,0 1 0,0-1 0,0-1 0,0-2 0,0-5-8191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10.950"/>
    </inkml:context>
    <inkml:brush xml:id="br0">
      <inkml:brushProperty name="width" value="0.05" units="cm"/>
      <inkml:brushProperty name="height" value="0.05" units="cm"/>
      <inkml:brushProperty name="color" value="#E71224"/>
    </inkml:brush>
  </inkml:definitions>
  <inkml:trace contextRef="#ctx0" brushRef="#br0">1 0 24575,'9'0'0,"7"0"0,6 0 0,8 0 0,3 0 0,1 0 0,-1 0 0,-2 0 0,-6 0-8191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14.406"/>
    </inkml:context>
    <inkml:brush xml:id="br0">
      <inkml:brushProperty name="width" value="0.05" units="cm"/>
      <inkml:brushProperty name="height" value="0.05" units="cm"/>
      <inkml:brushProperty name="color" value="#E71224"/>
    </inkml:brush>
  </inkml:definitions>
  <inkml:trace contextRef="#ctx0" brushRef="#br0">256 0 24575,'-9'1'0,"0"0"0,0 1 0,1 0 0,-1 0 0,1 1 0,-1 0 0,1 0 0,0 1 0,0 0 0,1 0 0,-14 11 0,6-4 0,1 1 0,1 0 0,0 1 0,-20 25 0,28-31 0,0 1 0,0 0 0,1 0 0,0 0 0,0 0 0,1 1 0,0-1 0,1 1 0,0 0 0,-2 15 0,4-20 0,0 0 0,-1 0 0,2 1 0,-1-1 0,0 0 0,1 0 0,0 0 0,0-1 0,0 1 0,0 0 0,1 0 0,-1 0 0,1-1 0,0 1 0,0-1 0,0 1 0,1-1 0,-1 0 0,1 0 0,0 0 0,0 0 0,0-1 0,0 1 0,0-1 0,7 4 0,14 4 0,-20-9 0,0 1 0,1 0 0,-1 0 0,0 0 0,0 0 0,0 1 0,4 3 0,-8-6 0,0 0 0,0 0 0,0 0 0,0 0 0,0 0 0,1 0 0,-1 0 0,0 0 0,0 1 0,0-1 0,0 0 0,0 0 0,0 0 0,0 0 0,0 0 0,0 1 0,0-1 0,0 0 0,0 0 0,1 0 0,-1 0 0,0 1 0,0-1 0,0 0 0,0 0 0,0 0 0,-1 0 0,1 1 0,0-1 0,0 0 0,0 0 0,0 0 0,0 0 0,0 0 0,0 1 0,0-1 0,0 0 0,0 0 0,0 0 0,0 0 0,-1 0 0,1 0 0,0 1 0,0-1 0,0 0 0,0 0 0,0 0 0,-1 0 0,1 0 0,0 0 0,0 0 0,0 0 0,-15 4 0,-15-1 0,-23-3-1365,28-1-5461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15.517"/>
    </inkml:context>
    <inkml:brush xml:id="br0">
      <inkml:brushProperty name="width" value="0.05" units="cm"/>
      <inkml:brushProperty name="height" value="0.05" units="cm"/>
      <inkml:brushProperty name="color" value="#E71224"/>
    </inkml:brush>
  </inkml:definitions>
  <inkml:trace contextRef="#ctx0" brushRef="#br0">1 0 24575,'4'2'0,"1"-1"0,0 1 0,-1 0 0,0 0 0,1 1 0,-1-1 0,0 1 0,0 0 0,-1 0 0,1 0 0,4 5 0,14 11 0,-10-11 0,-1-1 0,1 0 0,1-1 0,16 6 0,-25-11 0,0 0 0,0 0 0,-1 0 0,1 0 0,0-1 0,0 0 0,0 0 0,0 0 0,0 0 0,0 0 0,-1-1 0,1 0 0,0 0 0,0 0 0,-1 0 0,1 0 0,0-1 0,-1 0 0,5-3 0,15-5 0,-23 10 0,1 0 0,-1 0 0,1 0 0,-1 0 0,0 0 0,1 0 0,-1 0 0,1 0 0,-1 0 0,1 0 0,-1 0 0,0 0 0,1 1 0,-1-1 0,1 0 0,-1 0 0,0 0 0,1 1 0,-1-1 0,0 0 0,1 1 0,-1-1 0,0 0 0,1 1 0,-1-1 0,0 0 0,1 1 0,0 3 0,0 0 0,-1 0 0,1 0 0,-1 0 0,1 0 0,-1 1 0,-1 7 0,0-4 0,-1 55-1365,1-33-5461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17.012"/>
    </inkml:context>
    <inkml:brush xml:id="br0">
      <inkml:brushProperty name="width" value="0.05" units="cm"/>
      <inkml:brushProperty name="height" value="0.05" units="cm"/>
      <inkml:brushProperty name="color" value="#E71224"/>
    </inkml:brush>
  </inkml:definitions>
  <inkml:trace contextRef="#ctx0" brushRef="#br0">1 123 24575,'0'185'0,"0"-408"0,0 221 0,0 0 0,0 0 0,0-1 0,1 1 0,-1 0 0,0 0 0,1 0 0,-1-1 0,1 1 0,0 0 0,0 0 0,0 0 0,0 0 0,0 0 0,0 0 0,0 0 0,1 1 0,-1-1 0,1 0 0,2-2 0,-2 3 0,0 1 0,0-1 0,0 1 0,-1 0 0,1-1 0,0 1 0,0 0 0,0 0 0,0 0 0,0 0 0,-1 0 0,1 1 0,0-1 0,0 1 0,0-1 0,0 1 0,-1-1 0,1 1 0,2 1 0,7 5 0,-1-1 0,1 2 0,-1-1 0,-1 2 0,18 17 0,19 38 0,-29-37 0,-17-26 0,1-1 0,-1 0 0,0 1 0,0-1 0,1 1 0,-1-1 0,0 0 0,0 1 0,1-1 0,-1 0 0,0 1 0,1-1 0,-1 0 0,1 1 0,-1-1 0,0 0 0,1 0 0,-1 0 0,1 1 0,-1-1 0,1 0 0,-1 0 0,1 0 0,-1 0 0,0 0 0,1 0 0,-1 0 0,1 0 0,-1 0 0,1 0 0,-1 0 0,1 0 0,-1 0 0,1 0 0,0-1 0,12-15 0,3-28 0,-16 44 0,7-26-455,-1-1 0,2-32 0,-6 28-6371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19.642"/>
    </inkml:context>
    <inkml:brush xml:id="br0">
      <inkml:brushProperty name="width" value="0.05" units="cm"/>
      <inkml:brushProperty name="height" value="0.05" units="cm"/>
      <inkml:brushProperty name="color" value="#E71224"/>
    </inkml:brush>
  </inkml:definitions>
  <inkml:trace contextRef="#ctx0" brushRef="#br0">81 88 24575,'1'127'0,"-3"146"0,2-266 0,-5 51 0,5-55 0,-1 1 0,0 0 0,0-1 0,0 1 0,0-1 0,0 1 0,-1-1 0,0 0 0,1 0 0,-1 1 0,0-1 0,-4 3 0,6-6 0,-1 1 0,1-1 0,-1 0 0,1 0 0,-1 0 0,0 0 0,1 0 0,-1 0 0,1 0 0,-1 0 0,1 0 0,-1 0 0,1 0 0,-1 0 0,0-1 0,1 1 0,-1 0 0,1 0 0,-1 0 0,1-1 0,-1 1 0,1 0 0,-1-1 0,1 1 0,0 0 0,-1-1 0,1 1 0,-1-1 0,1 1 0,0-1 0,-1 1 0,1-1 0,0 1 0,0-1 0,-1 1 0,1-1 0,0 1 0,0-1 0,0 1 0,0-1 0,-1 1 0,1-1 0,0 0 0,0 0 0,-10-30 0,10 30 0,-11-66 0,2 0 0,3 0 0,6-131 0,1 123 0,-1 72 0,1-1 0,-1 1 0,1 0 0,-1 0 0,1-1 0,0 1 0,0 0 0,0 0 0,0 0 0,1 0 0,0 0 0,-1 0 0,1 1 0,0-1 0,0 0 0,0 1 0,1 0 0,-1-1 0,0 1 0,1 0 0,0 0 0,-1 0 0,1 1 0,0-1 0,0 0 0,0 1 0,0 0 0,0 0 0,1 0 0,-1 0 0,0 1 0,5-1 0,12-2 0,1 1 0,0 1 0,0 1 0,24 3 0,-13-1 0,0-1-1365,-6 0-5461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20.371"/>
    </inkml:context>
    <inkml:brush xml:id="br0">
      <inkml:brushProperty name="width" value="0.05" units="cm"/>
      <inkml:brushProperty name="height" value="0.05" units="cm"/>
      <inkml:brushProperty name="color" value="#E71224"/>
    </inkml:brush>
  </inkml:definitions>
  <inkml:trace contextRef="#ctx0" brushRef="#br0">1 0 24575,'4'0'0,"7"5"0,5 0 0,4 1 0,4-1 0,-2-2-8191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21.080"/>
    </inkml:context>
    <inkml:brush xml:id="br0">
      <inkml:brushProperty name="width" value="0.05" units="cm"/>
      <inkml:brushProperty name="height" value="0.05" units="cm"/>
      <inkml:brushProperty name="color" value="#E71224"/>
    </inkml:brush>
  </inkml:definitions>
  <inkml:trace contextRef="#ctx0" brushRef="#br0">1 0 24575,'0'5'0,"0"10"0,0 7 0,0 5 0,4 1 0,2 2 0,0-1 0,-2-5-8191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4:51:23.106"/>
    </inkml:context>
    <inkml:brush xml:id="br0">
      <inkml:brushProperty name="width" value="0.05" units="cm"/>
      <inkml:brushProperty name="height" value="0.05" units="cm"/>
      <inkml:brushProperty name="color" value="#E71224"/>
    </inkml:brush>
  </inkml:definitions>
  <inkml:trace contextRef="#ctx0" brushRef="#br0">1 290 24575,'3'50'0,"3"-1"0,2 0 0,18 64 0,-9-41 0,-8-37 0,-9-35 0,0 0 0,0 0 0,0 0 0,0-1 0,0 1 0,0 0 0,0 0 0,0 0 0,1 0 0,-1 0 0,0 0 0,0 0 0,0 0 0,0 0 0,0 0 0,0 0 0,0 0 0,1 0 0,-1 0 0,0 0 0,0 0 0,0 0 0,0 0 0,0 0 0,0 0 0,1 0 0,-1 0 0,0 0 0,0 0 0,0 0 0,0 0 0,0 0 0,0 0 0,1 0 0,-1 0 0,0 1 0,0-1 0,0 0 0,0 0 0,0 0 0,0 0 0,0 0 0,0 0 0,0 0 0,0 0 0,0 1 0,1-1 0,-1 0 0,0 0 0,0 0 0,0 0 0,0 0 0,0 0 0,0 1 0,0-1 0,0 0 0,0 0 0,0 0 0,0 0 0,4-18 0,-1-28 0,-5 2 0,-12-77 0,8 83 0,5 36 0,1-1 0,-1 0 0,1 0 0,0 1 0,0-1 0,0 0 0,0 0 0,0 1 0,1-1 0,-1 0 0,1 0 0,0 1 0,0-1 0,0 1 0,0-1 0,0 1 0,1-1 0,-1 1 0,1 0 0,-1-1 0,1 1 0,3-3 0,-3 4 0,1-1 0,-1 1 0,1 0 0,-1 0 0,1 1 0,-1-1 0,1 0 0,-1 1 0,1 0 0,0-1 0,-1 1 0,1 0 0,-1 0 0,1 1 0,0-1 0,-1 1 0,1-1 0,-1 1 0,1 0 0,-1 0 0,1 0 0,-1 0 0,0 0 0,4 2 0,0 1 0,0 1 0,-1-1 0,1 1 0,-1 0 0,0 0 0,0 1 0,-1 0 0,1-1 0,6 14 0,-8-13 0,0-1 0,0 1 0,1-1 0,0 0 0,0 0 0,0 0 0,1-1 0,0 1 0,0-1 0,0 0 0,0-1 0,10 6 0,-13-8 0,-1-1 0,0 1 0,1-1 0,-1 0 0,1 1 0,-1-1 0,0 0 0,1 0 0,-1 0 0,0 0 0,1 0 0,-1-1 0,1 1 0,-1 0 0,0-1 0,1 1 0,-1-1 0,0 1 0,0-1 0,1 0 0,-1 1 0,0-1 0,0 0 0,0 0 0,0 0 0,0 0 0,0 0 0,0 0 0,0 0 0,0 0 0,0 0 0,-1 0 0,1-1 0,-1 1 0,1 0 0,0 0 0,-1-1 0,0 1 0,1 0 0,-1-1 0,0-1 0,3-9 0,-1 1 0,0-1 0,1-20 0,-3 29 0,-3-110-17,0-6 111,4 105-300,0 0 0,1 1 0,0-1 0,2 0 0,-1 1 0,8-17 0,-1 8-6620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87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7676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690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535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206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03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255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4799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2958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1600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875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4503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18970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3944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7676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535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ym typeface="Wingdings" panose="05000000000000000000" pitchFamily="2" charset="2"/>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4446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175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8047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5999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84252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85495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0484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228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45406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573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0564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376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71860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80637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48987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25337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2283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40</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3"/>
        <p:cNvGrpSpPr/>
        <p:nvPr/>
      </p:nvGrpSpPr>
      <p:grpSpPr>
        <a:xfrm>
          <a:off x="0" y="0"/>
          <a:ext cx="0" cy="0"/>
          <a:chOff x="0" y="0"/>
          <a:chExt cx="0" cy="0"/>
        </a:xfrm>
      </p:grpSpPr>
      <p:sp>
        <p:nvSpPr>
          <p:cNvPr id="24" name="Google Shape;24;p44"/>
          <p:cNvSpPr txBox="1">
            <a:spLocks noGrp="1"/>
          </p:cNvSpPr>
          <p:nvPr>
            <p:ph type="body" idx="1"/>
          </p:nvPr>
        </p:nvSpPr>
        <p:spPr>
          <a:xfrm>
            <a:off x="622300" y="1160003"/>
            <a:ext cx="10947400" cy="2263006"/>
          </a:xfrm>
          <a:prstGeom prst="rect">
            <a:avLst/>
          </a:prstGeom>
          <a:noFill/>
          <a:ln>
            <a:noFill/>
          </a:ln>
        </p:spPr>
        <p:txBody>
          <a:bodyPr spcFirstLastPara="1" wrap="square" lIns="16925" tIns="16925" rIns="16925" bIns="16925" anchor="t" anchorCtr="0">
            <a:spAutoFit/>
          </a:bodyPr>
          <a:lstStyle>
            <a:lvl1pPr marL="457200" lvl="0" indent="-431800" algn="l">
              <a:lnSpc>
                <a:spcPct val="100000"/>
              </a:lnSpc>
              <a:spcBef>
                <a:spcPts val="640"/>
              </a:spcBef>
              <a:spcAft>
                <a:spcPts val="0"/>
              </a:spcAft>
              <a:buSzPts val="3200"/>
              <a:buChar char="•"/>
              <a:defRPr/>
            </a:lvl1pPr>
            <a:lvl2pPr marL="914400" lvl="1" indent="-406400" algn="l">
              <a:lnSpc>
                <a:spcPct val="100000"/>
              </a:lnSpc>
              <a:spcBef>
                <a:spcPts val="560"/>
              </a:spcBef>
              <a:spcAft>
                <a:spcPts val="0"/>
              </a:spcAft>
              <a:buSzPts val="2800"/>
              <a:buChar char="–"/>
              <a:defRPr/>
            </a:lvl2pPr>
            <a:lvl3pPr marL="1371600" lvl="2" indent="-381000" algn="l">
              <a:lnSpc>
                <a:spcPct val="100000"/>
              </a:lnSpc>
              <a:spcBef>
                <a:spcPts val="480"/>
              </a:spcBef>
              <a:spcAft>
                <a:spcPts val="0"/>
              </a:spcAft>
              <a:buClr>
                <a:srgbClr val="A5A5A5"/>
              </a:buClr>
              <a:buSzPts val="2400"/>
              <a:buChar char="•"/>
              <a:defRPr/>
            </a:lvl3pPr>
            <a:lvl4pPr marL="1828800" lvl="3" indent="-355600" algn="l">
              <a:lnSpc>
                <a:spcPct val="100000"/>
              </a:lnSpc>
              <a:spcBef>
                <a:spcPts val="400"/>
              </a:spcBef>
              <a:spcAft>
                <a:spcPts val="0"/>
              </a:spcAft>
              <a:buClr>
                <a:srgbClr val="A5A5A5"/>
              </a:buClr>
              <a:buSzPts val="2000"/>
              <a:buChar char="–"/>
              <a:defRPr/>
            </a:lvl4pPr>
            <a:lvl5pPr marL="2286000" lvl="4" indent="-355600" algn="l">
              <a:lnSpc>
                <a:spcPct val="100000"/>
              </a:lnSpc>
              <a:spcBef>
                <a:spcPts val="400"/>
              </a:spcBef>
              <a:spcAft>
                <a:spcPts val="0"/>
              </a:spcAft>
              <a:buClr>
                <a:srgbClr val="A5A5A5"/>
              </a:buClr>
              <a:buSzPts val="20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cxnSp>
        <p:nvCxnSpPr>
          <p:cNvPr id="25" name="Google Shape;25;p44"/>
          <p:cNvCxnSpPr/>
          <p:nvPr/>
        </p:nvCxnSpPr>
        <p:spPr>
          <a:xfrm>
            <a:off x="622300" y="1143000"/>
            <a:ext cx="10947400" cy="0"/>
          </a:xfrm>
          <a:prstGeom prst="straightConnector1">
            <a:avLst/>
          </a:prstGeom>
          <a:noFill/>
          <a:ln w="28575" cap="flat" cmpd="sng">
            <a:solidFill>
              <a:srgbClr val="095A82"/>
            </a:solidFill>
            <a:prstDash val="solid"/>
            <a:round/>
            <a:headEnd type="none" w="sm" len="sm"/>
            <a:tailEnd type="none" w="sm" len="sm"/>
          </a:ln>
        </p:spPr>
      </p:cxnSp>
      <p:sp>
        <p:nvSpPr>
          <p:cNvPr id="26" name="Google Shape;26;p44"/>
          <p:cNvSpPr txBox="1">
            <a:spLocks noGrp="1"/>
          </p:cNvSpPr>
          <p:nvPr>
            <p:ph type="title"/>
          </p:nvPr>
        </p:nvSpPr>
        <p:spPr>
          <a:xfrm>
            <a:off x="622300" y="457202"/>
            <a:ext cx="10947400" cy="497415"/>
          </a:xfrm>
          <a:prstGeom prst="rect">
            <a:avLst/>
          </a:prstGeom>
          <a:noFill/>
          <a:ln>
            <a:noFill/>
          </a:ln>
        </p:spPr>
        <p:txBody>
          <a:bodyPr spcFirstLastPara="1" wrap="square" lIns="16925" tIns="16925" rIns="16925" bIns="16925" anchor="t" anchorCtr="0">
            <a:noAutofit/>
          </a:bodyPr>
          <a:lstStyle>
            <a:lvl1pPr lvl="0" algn="l">
              <a:lnSpc>
                <a:spcPct val="100000"/>
              </a:lnSpc>
              <a:spcBef>
                <a:spcPts val="0"/>
              </a:spcBef>
              <a:spcAft>
                <a:spcPts val="0"/>
              </a:spcAft>
              <a:buSzPts val="1400"/>
              <a:buNone/>
              <a:defRPr>
                <a:solidFill>
                  <a:srgbClr val="095A8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8662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sathyajodhy.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hackthebox.com/" TargetMode="External"/><Relationship Id="rId3" Type="http://schemas.openxmlformats.org/officeDocument/2006/relationships/hyperlink" Target="https://ctflearn.com/" TargetMode="External"/><Relationship Id="rId7" Type="http://schemas.openxmlformats.org/officeDocument/2006/relationships/hyperlink" Target="https://hack.me/" TargetMode="External"/><Relationship Id="rId2" Type="http://schemas.openxmlformats.org/officeDocument/2006/relationships/hyperlink" Target="http://www.itsecgames.com/" TargetMode="External"/><Relationship Id="rId1" Type="http://schemas.openxmlformats.org/officeDocument/2006/relationships/slideLayout" Target="../slideLayouts/slideLayout3.xml"/><Relationship Id="rId6" Type="http://schemas.openxmlformats.org/officeDocument/2006/relationships/hyperlink" Target="https://defendtheweb.net/dashboard" TargetMode="External"/><Relationship Id="rId5" Type="http://schemas.openxmlformats.org/officeDocument/2006/relationships/hyperlink" Target="https://dvwa.co.uk/" TargetMode="External"/><Relationship Id="rId4" Type="http://schemas.openxmlformats.org/officeDocument/2006/relationships/hyperlink" Target="https://damnvulnerableiosapp.com/" TargetMode="External"/><Relationship Id="rId9" Type="http://schemas.openxmlformats.org/officeDocument/2006/relationships/hyperlink" Target="https://hackthissite.or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image" Target="../media/image29.svg"/><Relationship Id="rId5" Type="http://schemas.openxmlformats.org/officeDocument/2006/relationships/diagramQuickStyle" Target="../diagrams/quickStyle7.xml"/><Relationship Id="rId10" Type="http://schemas.openxmlformats.org/officeDocument/2006/relationships/image" Target="../media/image28.png"/><Relationship Id="rId4" Type="http://schemas.openxmlformats.org/officeDocument/2006/relationships/diagramLayout" Target="../diagrams/layout7.xml"/><Relationship Id="rId9" Type="http://schemas.openxmlformats.org/officeDocument/2006/relationships/image" Target="../media/image27.png"/></Relationships>
</file>

<file path=ppt/slides/_rels/slide18.xml.rels><?xml version="1.0" encoding="UTF-8" standalone="yes"?>
<Relationships xmlns="http://schemas.openxmlformats.org/package/2006/relationships"><Relationship Id="rId26" Type="http://schemas.openxmlformats.org/officeDocument/2006/relationships/customXml" Target="../ink/ink12.xml"/><Relationship Id="rId117" Type="http://schemas.openxmlformats.org/officeDocument/2006/relationships/customXml" Target="../ink/ink59.xml"/><Relationship Id="rId21" Type="http://schemas.openxmlformats.org/officeDocument/2006/relationships/image" Target="../media/image23.png"/><Relationship Id="rId42" Type="http://schemas.openxmlformats.org/officeDocument/2006/relationships/image" Target="../media/image310.png"/><Relationship Id="rId47" Type="http://schemas.openxmlformats.org/officeDocument/2006/relationships/customXml" Target="../ink/ink20.xml"/><Relationship Id="rId63" Type="http://schemas.openxmlformats.org/officeDocument/2006/relationships/customXml" Target="../ink/ink29.xml"/><Relationship Id="rId68" Type="http://schemas.openxmlformats.org/officeDocument/2006/relationships/customXml" Target="../ink/ink34.xml"/><Relationship Id="rId84" Type="http://schemas.openxmlformats.org/officeDocument/2006/relationships/image" Target="../media/image48.png"/><Relationship Id="rId89" Type="http://schemas.openxmlformats.org/officeDocument/2006/relationships/customXml" Target="../ink/ink45.xml"/><Relationship Id="rId112" Type="http://schemas.openxmlformats.org/officeDocument/2006/relationships/image" Target="../media/image62.png"/><Relationship Id="rId16" Type="http://schemas.openxmlformats.org/officeDocument/2006/relationships/customXml" Target="../ink/ink7.xml"/><Relationship Id="rId107" Type="http://schemas.openxmlformats.org/officeDocument/2006/relationships/customXml" Target="../ink/ink54.xml"/><Relationship Id="rId11" Type="http://schemas.openxmlformats.org/officeDocument/2006/relationships/image" Target="../media/image180.png"/><Relationship Id="rId32" Type="http://schemas.openxmlformats.org/officeDocument/2006/relationships/customXml" Target="../ink/ink15.xml"/><Relationship Id="rId37" Type="http://schemas.openxmlformats.org/officeDocument/2006/relationships/diagramLayout" Target="../diagrams/layout8.xml"/><Relationship Id="rId53" Type="http://schemas.openxmlformats.org/officeDocument/2006/relationships/customXml" Target="../ink/ink23.xml"/><Relationship Id="rId58" Type="http://schemas.openxmlformats.org/officeDocument/2006/relationships/image" Target="../media/image39.png"/><Relationship Id="rId74" Type="http://schemas.openxmlformats.org/officeDocument/2006/relationships/image" Target="../media/image43.png"/><Relationship Id="rId79" Type="http://schemas.openxmlformats.org/officeDocument/2006/relationships/customXml" Target="../ink/ink40.xml"/><Relationship Id="rId102" Type="http://schemas.openxmlformats.org/officeDocument/2006/relationships/image" Target="../media/image57.png"/><Relationship Id="rId123" Type="http://schemas.openxmlformats.org/officeDocument/2006/relationships/customXml" Target="../ink/ink62.xml"/><Relationship Id="rId5" Type="http://schemas.openxmlformats.org/officeDocument/2006/relationships/image" Target="../media/image15.png"/><Relationship Id="rId90" Type="http://schemas.openxmlformats.org/officeDocument/2006/relationships/image" Target="../media/image51.png"/><Relationship Id="rId95" Type="http://schemas.openxmlformats.org/officeDocument/2006/relationships/customXml" Target="../ink/ink48.xml"/><Relationship Id="rId22" Type="http://schemas.openxmlformats.org/officeDocument/2006/relationships/customXml" Target="../ink/ink10.xml"/><Relationship Id="rId27" Type="http://schemas.openxmlformats.org/officeDocument/2006/relationships/image" Target="../media/image26.png"/><Relationship Id="rId43" Type="http://schemas.openxmlformats.org/officeDocument/2006/relationships/customXml" Target="../ink/ink18.xml"/><Relationship Id="rId48" Type="http://schemas.openxmlformats.org/officeDocument/2006/relationships/image" Target="../media/image34.png"/><Relationship Id="rId64" Type="http://schemas.openxmlformats.org/officeDocument/2006/relationships/customXml" Target="../ink/ink30.xml"/><Relationship Id="rId69" Type="http://schemas.openxmlformats.org/officeDocument/2006/relationships/image" Target="../media/image41.png"/><Relationship Id="rId113" Type="http://schemas.openxmlformats.org/officeDocument/2006/relationships/customXml" Target="../ink/ink57.xml"/><Relationship Id="rId118" Type="http://schemas.openxmlformats.org/officeDocument/2006/relationships/image" Target="../media/image65.png"/><Relationship Id="rId80" Type="http://schemas.openxmlformats.org/officeDocument/2006/relationships/image" Target="../media/image46.png"/><Relationship Id="rId85" Type="http://schemas.openxmlformats.org/officeDocument/2006/relationships/customXml" Target="../ink/ink43.xml"/><Relationship Id="rId12" Type="http://schemas.openxmlformats.org/officeDocument/2006/relationships/customXml" Target="../ink/ink5.xml"/><Relationship Id="rId17" Type="http://schemas.openxmlformats.org/officeDocument/2006/relationships/image" Target="../media/image21.png"/><Relationship Id="rId33" Type="http://schemas.openxmlformats.org/officeDocument/2006/relationships/image" Target="../media/image29.png"/><Relationship Id="rId38" Type="http://schemas.openxmlformats.org/officeDocument/2006/relationships/diagramQuickStyle" Target="../diagrams/quickStyle8.xml"/><Relationship Id="rId59" Type="http://schemas.openxmlformats.org/officeDocument/2006/relationships/customXml" Target="../ink/ink26.xml"/><Relationship Id="rId103" Type="http://schemas.openxmlformats.org/officeDocument/2006/relationships/customXml" Target="../ink/ink52.xml"/><Relationship Id="rId108" Type="http://schemas.openxmlformats.org/officeDocument/2006/relationships/image" Target="../media/image60.png"/><Relationship Id="rId124" Type="http://schemas.openxmlformats.org/officeDocument/2006/relationships/image" Target="../media/image68.png"/><Relationship Id="rId54" Type="http://schemas.openxmlformats.org/officeDocument/2006/relationships/image" Target="../media/image37.png"/><Relationship Id="rId70" Type="http://schemas.openxmlformats.org/officeDocument/2006/relationships/customXml" Target="../ink/ink35.xml"/><Relationship Id="rId75" Type="http://schemas.openxmlformats.org/officeDocument/2006/relationships/customXml" Target="../ink/ink38.xml"/><Relationship Id="rId91" Type="http://schemas.openxmlformats.org/officeDocument/2006/relationships/customXml" Target="../ink/ink46.xml"/><Relationship Id="rId96"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customXml" Target="../ink/ink2.xml"/><Relationship Id="rId23" Type="http://schemas.openxmlformats.org/officeDocument/2006/relationships/image" Target="../media/image24.png"/><Relationship Id="rId28" Type="http://schemas.openxmlformats.org/officeDocument/2006/relationships/customXml" Target="../ink/ink13.xml"/><Relationship Id="rId49" Type="http://schemas.openxmlformats.org/officeDocument/2006/relationships/customXml" Target="../ink/ink21.xml"/><Relationship Id="rId114" Type="http://schemas.openxmlformats.org/officeDocument/2006/relationships/image" Target="../media/image63.png"/><Relationship Id="rId119" Type="http://schemas.openxmlformats.org/officeDocument/2006/relationships/customXml" Target="../ink/ink60.xml"/><Relationship Id="rId44" Type="http://schemas.openxmlformats.org/officeDocument/2006/relationships/image" Target="../media/image32.png"/><Relationship Id="rId60" Type="http://schemas.openxmlformats.org/officeDocument/2006/relationships/customXml" Target="../ink/ink27.xml"/><Relationship Id="rId65" Type="http://schemas.openxmlformats.org/officeDocument/2006/relationships/customXml" Target="../ink/ink31.xml"/><Relationship Id="rId81" Type="http://schemas.openxmlformats.org/officeDocument/2006/relationships/customXml" Target="../ink/ink41.xml"/><Relationship Id="rId86" Type="http://schemas.openxmlformats.org/officeDocument/2006/relationships/image" Target="../media/image49.png"/><Relationship Id="rId4" Type="http://schemas.openxmlformats.org/officeDocument/2006/relationships/customXml" Target="../ink/ink1.xml"/><Relationship Id="rId9" Type="http://schemas.openxmlformats.org/officeDocument/2006/relationships/image" Target="../media/image170.png"/><Relationship Id="rId13" Type="http://schemas.openxmlformats.org/officeDocument/2006/relationships/image" Target="../media/image19.png"/><Relationship Id="rId18" Type="http://schemas.openxmlformats.org/officeDocument/2006/relationships/customXml" Target="../ink/ink8.xml"/><Relationship Id="rId39" Type="http://schemas.openxmlformats.org/officeDocument/2006/relationships/diagramColors" Target="../diagrams/colors8.xml"/><Relationship Id="rId109" Type="http://schemas.openxmlformats.org/officeDocument/2006/relationships/customXml" Target="../ink/ink55.xml"/><Relationship Id="rId34" Type="http://schemas.openxmlformats.org/officeDocument/2006/relationships/customXml" Target="../ink/ink16.xml"/><Relationship Id="rId50" Type="http://schemas.openxmlformats.org/officeDocument/2006/relationships/image" Target="../media/image35.png"/><Relationship Id="rId55" Type="http://schemas.openxmlformats.org/officeDocument/2006/relationships/customXml" Target="../ink/ink24.xml"/><Relationship Id="rId76" Type="http://schemas.openxmlformats.org/officeDocument/2006/relationships/image" Target="../media/image44.png"/><Relationship Id="rId97" Type="http://schemas.openxmlformats.org/officeDocument/2006/relationships/customXml" Target="../ink/ink49.xml"/><Relationship Id="rId104" Type="http://schemas.openxmlformats.org/officeDocument/2006/relationships/image" Target="../media/image58.png"/><Relationship Id="rId120" Type="http://schemas.openxmlformats.org/officeDocument/2006/relationships/image" Target="../media/image66.png"/><Relationship Id="rId7" Type="http://schemas.openxmlformats.org/officeDocument/2006/relationships/image" Target="../media/image160.png"/><Relationship Id="rId71" Type="http://schemas.openxmlformats.org/officeDocument/2006/relationships/customXml" Target="../ink/ink36.xml"/><Relationship Id="rId92" Type="http://schemas.openxmlformats.org/officeDocument/2006/relationships/image" Target="../media/image52.png"/><Relationship Id="rId2" Type="http://schemas.openxmlformats.org/officeDocument/2006/relationships/notesSlide" Target="../notesSlides/notesSlide14.xml"/><Relationship Id="rId29" Type="http://schemas.openxmlformats.org/officeDocument/2006/relationships/image" Target="../media/image270.png"/><Relationship Id="rId24" Type="http://schemas.openxmlformats.org/officeDocument/2006/relationships/customXml" Target="../ink/ink11.xml"/><Relationship Id="rId40" Type="http://schemas.microsoft.com/office/2007/relationships/diagramDrawing" Target="../diagrams/drawing8.xml"/><Relationship Id="rId45" Type="http://schemas.openxmlformats.org/officeDocument/2006/relationships/customXml" Target="../ink/ink19.xml"/><Relationship Id="rId66" Type="http://schemas.openxmlformats.org/officeDocument/2006/relationships/customXml" Target="../ink/ink32.xml"/><Relationship Id="rId87" Type="http://schemas.openxmlformats.org/officeDocument/2006/relationships/customXml" Target="../ink/ink44.xml"/><Relationship Id="rId110" Type="http://schemas.openxmlformats.org/officeDocument/2006/relationships/image" Target="../media/image61.png"/><Relationship Id="rId115" Type="http://schemas.openxmlformats.org/officeDocument/2006/relationships/customXml" Target="../ink/ink58.xml"/><Relationship Id="rId61" Type="http://schemas.openxmlformats.org/officeDocument/2006/relationships/image" Target="../media/image40.png"/><Relationship Id="rId82" Type="http://schemas.openxmlformats.org/officeDocument/2006/relationships/image" Target="../media/image47.png"/><Relationship Id="rId19" Type="http://schemas.openxmlformats.org/officeDocument/2006/relationships/image" Target="../media/image22.png"/><Relationship Id="rId14" Type="http://schemas.openxmlformats.org/officeDocument/2006/relationships/customXml" Target="../ink/ink6.xml"/><Relationship Id="rId30" Type="http://schemas.openxmlformats.org/officeDocument/2006/relationships/customXml" Target="../ink/ink14.xml"/><Relationship Id="rId35" Type="http://schemas.openxmlformats.org/officeDocument/2006/relationships/image" Target="../media/image300.png"/><Relationship Id="rId56" Type="http://schemas.openxmlformats.org/officeDocument/2006/relationships/image" Target="../media/image38.png"/><Relationship Id="rId77" Type="http://schemas.openxmlformats.org/officeDocument/2006/relationships/customXml" Target="../ink/ink39.xml"/><Relationship Id="rId100" Type="http://schemas.openxmlformats.org/officeDocument/2006/relationships/image" Target="../media/image56.png"/><Relationship Id="rId105" Type="http://schemas.openxmlformats.org/officeDocument/2006/relationships/customXml" Target="../ink/ink53.xml"/><Relationship Id="rId8" Type="http://schemas.openxmlformats.org/officeDocument/2006/relationships/customXml" Target="../ink/ink3.xml"/><Relationship Id="rId51" Type="http://schemas.openxmlformats.org/officeDocument/2006/relationships/customXml" Target="../ink/ink22.xml"/><Relationship Id="rId72" Type="http://schemas.openxmlformats.org/officeDocument/2006/relationships/image" Target="../media/image42.png"/><Relationship Id="rId93" Type="http://schemas.openxmlformats.org/officeDocument/2006/relationships/customXml" Target="../ink/ink47.xml"/><Relationship Id="rId98" Type="http://schemas.openxmlformats.org/officeDocument/2006/relationships/image" Target="../media/image55.png"/><Relationship Id="rId121" Type="http://schemas.openxmlformats.org/officeDocument/2006/relationships/customXml" Target="../ink/ink61.xml"/><Relationship Id="rId3" Type="http://schemas.openxmlformats.org/officeDocument/2006/relationships/image" Target="../media/image31.png"/><Relationship Id="rId25" Type="http://schemas.openxmlformats.org/officeDocument/2006/relationships/image" Target="../media/image25.png"/><Relationship Id="rId46" Type="http://schemas.openxmlformats.org/officeDocument/2006/relationships/image" Target="../media/image33.png"/><Relationship Id="rId67" Type="http://schemas.openxmlformats.org/officeDocument/2006/relationships/customXml" Target="../ink/ink33.xml"/><Relationship Id="rId116" Type="http://schemas.openxmlformats.org/officeDocument/2006/relationships/image" Target="../media/image64.png"/><Relationship Id="rId20" Type="http://schemas.openxmlformats.org/officeDocument/2006/relationships/customXml" Target="../ink/ink9.xml"/><Relationship Id="rId41" Type="http://schemas.openxmlformats.org/officeDocument/2006/relationships/customXml" Target="../ink/ink17.xml"/><Relationship Id="rId62" Type="http://schemas.openxmlformats.org/officeDocument/2006/relationships/customXml" Target="../ink/ink28.xml"/><Relationship Id="rId83" Type="http://schemas.openxmlformats.org/officeDocument/2006/relationships/customXml" Target="../ink/ink42.xml"/><Relationship Id="rId88" Type="http://schemas.openxmlformats.org/officeDocument/2006/relationships/image" Target="../media/image50.png"/><Relationship Id="rId111" Type="http://schemas.openxmlformats.org/officeDocument/2006/relationships/customXml" Target="../ink/ink56.xml"/><Relationship Id="rId15" Type="http://schemas.openxmlformats.org/officeDocument/2006/relationships/image" Target="../media/image20.png"/><Relationship Id="rId36" Type="http://schemas.openxmlformats.org/officeDocument/2006/relationships/diagramData" Target="../diagrams/data8.xml"/><Relationship Id="rId57" Type="http://schemas.openxmlformats.org/officeDocument/2006/relationships/customXml" Target="../ink/ink25.xml"/><Relationship Id="rId106" Type="http://schemas.openxmlformats.org/officeDocument/2006/relationships/image" Target="../media/image59.png"/><Relationship Id="rId10" Type="http://schemas.openxmlformats.org/officeDocument/2006/relationships/customXml" Target="../ink/ink4.xml"/><Relationship Id="rId31" Type="http://schemas.openxmlformats.org/officeDocument/2006/relationships/image" Target="../media/image280.png"/><Relationship Id="rId52" Type="http://schemas.openxmlformats.org/officeDocument/2006/relationships/image" Target="../media/image36.png"/><Relationship Id="rId73" Type="http://schemas.openxmlformats.org/officeDocument/2006/relationships/customXml" Target="../ink/ink37.xml"/><Relationship Id="rId78" Type="http://schemas.openxmlformats.org/officeDocument/2006/relationships/image" Target="../media/image45.png"/><Relationship Id="rId94" Type="http://schemas.openxmlformats.org/officeDocument/2006/relationships/image" Target="../media/image53.png"/><Relationship Id="rId99" Type="http://schemas.openxmlformats.org/officeDocument/2006/relationships/customXml" Target="../ink/ink50.xml"/><Relationship Id="rId101" Type="http://schemas.openxmlformats.org/officeDocument/2006/relationships/customXml" Target="../ink/ink51.xml"/><Relationship Id="rId122" Type="http://schemas.openxmlformats.org/officeDocument/2006/relationships/image" Target="../media/image67.png"/></Relationships>
</file>

<file path=ppt/slides/_rels/slide1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69.pn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7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2.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10" Type="http://schemas.openxmlformats.org/officeDocument/2006/relationships/image" Target="../media/image78.png"/><Relationship Id="rId4" Type="http://schemas.openxmlformats.org/officeDocument/2006/relationships/image" Target="../media/image72.png"/><Relationship Id="rId9" Type="http://schemas.openxmlformats.org/officeDocument/2006/relationships/image" Target="../media/image77.png"/></Relationships>
</file>

<file path=ppt/slides/_rels/slide23.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79.PNG"/><Relationship Id="rId7" Type="http://schemas.openxmlformats.org/officeDocument/2006/relationships/image" Target="../media/image81.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4.png"/><Relationship Id="rId4" Type="http://schemas.openxmlformats.org/officeDocument/2006/relationships/image" Target="../media/image80.png"/></Relationships>
</file>

<file path=ppt/slides/_rels/slide24.xml.rels><?xml version="1.0" encoding="UTF-8" standalone="yes"?>
<Relationships xmlns="http://schemas.openxmlformats.org/package/2006/relationships"><Relationship Id="rId3" Type="http://schemas.openxmlformats.org/officeDocument/2006/relationships/image" Target="../media/image80.png"/><Relationship Id="rId7" Type="http://schemas.openxmlformats.org/officeDocument/2006/relationships/image" Target="../media/image82.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78.png"/><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74.png"/></Relationships>
</file>

<file path=ppt/slides/_rels/slide26.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media/image84.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74.png"/></Relationships>
</file>

<file path=ppt/slides/_rels/slide27.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10" Type="http://schemas.openxmlformats.org/officeDocument/2006/relationships/image" Target="../media/image88.png"/><Relationship Id="rId4" Type="http://schemas.openxmlformats.org/officeDocument/2006/relationships/image" Target="../media/image74.png"/><Relationship Id="rId9" Type="http://schemas.openxmlformats.org/officeDocument/2006/relationships/image" Target="../media/image87.PNG"/></Relationships>
</file>

<file path=ppt/slides/_rels/slide28.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74.png"/><Relationship Id="rId7" Type="http://schemas.openxmlformats.org/officeDocument/2006/relationships/image" Target="../media/image91.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90.svg"/><Relationship Id="rId11" Type="http://schemas.openxmlformats.org/officeDocument/2006/relationships/image" Target="../media/image95.svg"/><Relationship Id="rId5" Type="http://schemas.openxmlformats.org/officeDocument/2006/relationships/image" Target="../media/image89.png"/><Relationship Id="rId10" Type="http://schemas.openxmlformats.org/officeDocument/2006/relationships/image" Target="../media/image94.png"/><Relationship Id="rId4" Type="http://schemas.openxmlformats.org/officeDocument/2006/relationships/image" Target="../media/image82.png"/><Relationship Id="rId9" Type="http://schemas.openxmlformats.org/officeDocument/2006/relationships/image" Target="../media/image93.png"/></Relationships>
</file>

<file path=ppt/slides/_rels/slide29.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9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3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81.png"/><Relationship Id="rId7" Type="http://schemas.openxmlformats.org/officeDocument/2006/relationships/image" Target="../media/image83.png"/><Relationship Id="rId12" Type="http://schemas.openxmlformats.org/officeDocument/2006/relationships/image" Target="../media/image103.sv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8.png"/><Relationship Id="rId11" Type="http://schemas.openxmlformats.org/officeDocument/2006/relationships/image" Target="../media/image102.png"/><Relationship Id="rId5" Type="http://schemas.openxmlformats.org/officeDocument/2006/relationships/image" Target="../media/image82.png"/><Relationship Id="rId10" Type="http://schemas.openxmlformats.org/officeDocument/2006/relationships/image" Target="../media/image101.jpeg"/><Relationship Id="rId4" Type="http://schemas.openxmlformats.org/officeDocument/2006/relationships/image" Target="../media/image74.png"/><Relationship Id="rId9" Type="http://schemas.openxmlformats.org/officeDocument/2006/relationships/image" Target="../media/image100.svg"/></Relationships>
</file>

<file path=ppt/slides/_rels/slide32.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33.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99.png"/><Relationship Id="rId7" Type="http://schemas.openxmlformats.org/officeDocument/2006/relationships/image" Target="../media/image103.sv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82.png"/><Relationship Id="rId4" Type="http://schemas.openxmlformats.org/officeDocument/2006/relationships/image" Target="../media/image100.svg"/><Relationship Id="rId9" Type="http://schemas.openxmlformats.org/officeDocument/2006/relationships/image" Target="../media/image109.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4.png"/><Relationship Id="rId4" Type="http://schemas.openxmlformats.org/officeDocument/2006/relationships/notesSlide" Target="../notesSlides/notesSlide3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Footprinting and Scanning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1" y="2173913"/>
            <a:ext cx="5152571" cy="2031325"/>
          </a:xfrm>
          <a:prstGeom prst="rect">
            <a:avLst/>
          </a:prstGeom>
        </p:spPr>
        <p:txBody>
          <a:bodyPr wrap="square">
            <a:spAutoFit/>
          </a:bodyPr>
          <a:lstStyle/>
          <a:p>
            <a:pPr algn="just">
              <a:spcBef>
                <a:spcPts val="0"/>
              </a:spcBef>
            </a:pPr>
            <a:r>
              <a:rPr lang="en-US" i="1" dirty="0">
                <a:solidFill>
                  <a:schemeClr val="tx1">
                    <a:lumMod val="50000"/>
                  </a:schemeClr>
                </a:solidFill>
              </a:rPr>
              <a:t>Information Gathering</a:t>
            </a:r>
          </a:p>
          <a:p>
            <a:pPr algn="just">
              <a:spcBef>
                <a:spcPts val="0"/>
              </a:spcBef>
            </a:pPr>
            <a:r>
              <a:rPr lang="en-US" i="1" dirty="0">
                <a:solidFill>
                  <a:schemeClr val="tx1">
                    <a:lumMod val="50000"/>
                  </a:schemeClr>
                </a:solidFill>
              </a:rPr>
              <a:t>Determining Network Range</a:t>
            </a:r>
          </a:p>
          <a:p>
            <a:pPr algn="just">
              <a:spcBef>
                <a:spcPts val="0"/>
              </a:spcBef>
            </a:pPr>
            <a:r>
              <a:rPr lang="en-US" i="1" dirty="0">
                <a:solidFill>
                  <a:schemeClr val="tx1">
                    <a:lumMod val="50000"/>
                  </a:schemeClr>
                </a:solidFill>
              </a:rPr>
              <a:t>Identify Active Machines</a:t>
            </a:r>
          </a:p>
          <a:p>
            <a:pPr algn="just">
              <a:spcBef>
                <a:spcPts val="0"/>
              </a:spcBef>
            </a:pPr>
            <a:r>
              <a:rPr lang="en-US" i="1" dirty="0">
                <a:solidFill>
                  <a:schemeClr val="tx1">
                    <a:lumMod val="50000"/>
                  </a:schemeClr>
                </a:solidFill>
              </a:rPr>
              <a:t>Find open ports and access points</a:t>
            </a:r>
          </a:p>
          <a:p>
            <a:pPr algn="just">
              <a:spcBef>
                <a:spcPts val="0"/>
              </a:spcBef>
            </a:pPr>
            <a:r>
              <a:rPr lang="en-US" i="1" dirty="0">
                <a:solidFill>
                  <a:schemeClr val="tx1">
                    <a:lumMod val="50000"/>
                  </a:schemeClr>
                </a:solidFill>
              </a:rPr>
              <a:t>OS Fingerprinting</a:t>
            </a:r>
          </a:p>
          <a:p>
            <a:pPr algn="just">
              <a:spcBef>
                <a:spcPts val="0"/>
              </a:spcBef>
            </a:pPr>
            <a:r>
              <a:rPr lang="en-US" i="1" dirty="0">
                <a:solidFill>
                  <a:schemeClr val="tx1">
                    <a:lumMod val="50000"/>
                  </a:schemeClr>
                </a:solidFill>
              </a:rPr>
              <a:t>Services Fingerprinting</a:t>
            </a:r>
          </a:p>
          <a:p>
            <a:pPr algn="just">
              <a:spcBef>
                <a:spcPts val="0"/>
              </a:spcBef>
            </a:pPr>
            <a:r>
              <a:rPr lang="en-US" i="1" dirty="0">
                <a:solidFill>
                  <a:schemeClr val="tx1">
                    <a:lumMod val="50000"/>
                  </a:schemeClr>
                </a:solidFill>
              </a:rPr>
              <a:t>Mapping the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323439"/>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p:txBody>
      </p:sp>
      <p:sp>
        <p:nvSpPr>
          <p:cNvPr id="8" name="Rectangle 7">
            <a:extLst>
              <a:ext uri="{FF2B5EF4-FFF2-40B4-BE49-F238E27FC236}">
                <a16:creationId xmlns:a16="http://schemas.microsoft.com/office/drawing/2014/main" id="{A97F7D27-24C7-4D7C-B79F-78D707F617B4}"/>
              </a:ext>
            </a:extLst>
          </p:cNvPr>
          <p:cNvSpPr/>
          <p:nvPr/>
        </p:nvSpPr>
        <p:spPr>
          <a:xfrm>
            <a:off x="194630" y="359688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 Footprinting and Scanning</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 y="-2008"/>
            <a:ext cx="5690681" cy="1305513"/>
          </a:xfrm>
        </p:spPr>
        <p:txBody>
          <a:bodyPr vert="horz" lIns="91440" tIns="45720" rIns="91440" bIns="45720" rtlCol="0" anchor="ctr">
            <a:noAutofit/>
          </a:bodyPr>
          <a:lstStyle/>
          <a:p>
            <a:r>
              <a:rPr lang="en-US" sz="3200" kern="1200" dirty="0">
                <a:solidFill>
                  <a:schemeClr val="tx1"/>
                </a:solidFill>
                <a:latin typeface="+mj-lt"/>
                <a:ea typeface="+mj-ea"/>
                <a:cs typeface="+mj-cs"/>
              </a:rPr>
              <a:t>Footprinting and Reconnaissance</a:t>
            </a:r>
          </a:p>
        </p:txBody>
      </p:sp>
      <p:graphicFrame>
        <p:nvGraphicFramePr>
          <p:cNvPr id="13" name="Content Placeholder 2">
            <a:extLst>
              <a:ext uri="{FF2B5EF4-FFF2-40B4-BE49-F238E27FC236}">
                <a16:creationId xmlns:a16="http://schemas.microsoft.com/office/drawing/2014/main" id="{42D8231C-FCC7-46EA-AC05-529C2CDC9E04}"/>
              </a:ext>
            </a:extLst>
          </p:cNvPr>
          <p:cNvGraphicFramePr>
            <a:graphicFrameLocks noGrp="1"/>
          </p:cNvGraphicFramePr>
          <p:nvPr>
            <p:ph idx="1"/>
          </p:nvPr>
        </p:nvGraphicFramePr>
        <p:xfrm>
          <a:off x="111040" y="936192"/>
          <a:ext cx="6639101" cy="437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Footprints outline">
            <a:extLst>
              <a:ext uri="{FF2B5EF4-FFF2-40B4-BE49-F238E27FC236}">
                <a16:creationId xmlns:a16="http://schemas.microsoft.com/office/drawing/2014/main" id="{B22A3593-FB6D-44DB-9BFE-8E4DEEC830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063802">
            <a:off x="8708156" y="8886"/>
            <a:ext cx="2388352" cy="2388352"/>
          </a:xfrm>
          <a:prstGeom prst="rect">
            <a:avLst/>
          </a:prstGeom>
        </p:spPr>
      </p:pic>
      <p:sp>
        <p:nvSpPr>
          <p:cNvPr id="10" name="TextBox 9">
            <a:extLst>
              <a:ext uri="{FF2B5EF4-FFF2-40B4-BE49-F238E27FC236}">
                <a16:creationId xmlns:a16="http://schemas.microsoft.com/office/drawing/2014/main" id="{4F4029D3-B2F6-499C-A301-9F81071BF534}"/>
              </a:ext>
            </a:extLst>
          </p:cNvPr>
          <p:cNvSpPr txBox="1"/>
          <p:nvPr/>
        </p:nvSpPr>
        <p:spPr>
          <a:xfrm>
            <a:off x="7354873" y="2447488"/>
            <a:ext cx="4837127" cy="230832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1" i="0" u="none" strike="noStrike" kern="1200" cap="none" spc="0" normalizeH="0" baseline="0" noProof="0" dirty="0">
                <a:ln>
                  <a:noFill/>
                </a:ln>
                <a:solidFill>
                  <a:srgbClr val="4472C4"/>
                </a:solidFill>
                <a:effectLst/>
                <a:uLnTx/>
                <a:uFillTx/>
                <a:latin typeface="Calibri"/>
                <a:ea typeface="+mn-ea"/>
                <a:cs typeface="Calibri"/>
              </a:rPr>
              <a:t>Reconnaissance </a:t>
            </a:r>
            <a:r>
              <a:rPr kumimoji="0" lang="en-US" sz="1800" b="0" i="0" u="none" strike="noStrike" kern="1200" cap="none" spc="0" normalizeH="0" baseline="0" noProof="0" dirty="0">
                <a:ln>
                  <a:noFill/>
                </a:ln>
                <a:solidFill>
                  <a:srgbClr val="4472C4"/>
                </a:solidFill>
                <a:effectLst/>
                <a:uLnTx/>
                <a:uFillTx/>
                <a:latin typeface="Calibri"/>
                <a:ea typeface="+mn-ea"/>
                <a:cs typeface="Calibri"/>
              </a:rPr>
              <a:t>is the method of collecting information about a target system without alerting it.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srgbClr val="4472C4"/>
                </a:solidFill>
                <a:effectLst/>
                <a:uLnTx/>
                <a:uFillTx/>
                <a:latin typeface="Calibri"/>
                <a:ea typeface="+mn-ea"/>
                <a:cs typeface="Calibri"/>
              </a:rPr>
              <a:t>Also known as </a:t>
            </a:r>
            <a:r>
              <a:rPr kumimoji="0" lang="en-US" sz="1800" b="1" i="0" u="none" strike="noStrike" kern="1200" cap="none" spc="0" normalizeH="0" baseline="0" noProof="0" dirty="0">
                <a:ln>
                  <a:noFill/>
                </a:ln>
                <a:solidFill>
                  <a:srgbClr val="4472C4"/>
                </a:solidFill>
                <a:effectLst/>
                <a:uLnTx/>
                <a:uFillTx/>
                <a:latin typeface="Calibri"/>
                <a:ea typeface="+mn-ea"/>
                <a:cs typeface="Calibri"/>
              </a:rPr>
              <a:t>Footprinting</a:t>
            </a:r>
            <a:r>
              <a:rPr kumimoji="0" lang="en-US" sz="1800" b="0" i="0" u="none" strike="noStrike" kern="1200" cap="none" spc="0" normalizeH="0" baseline="0" noProof="0" dirty="0">
                <a:ln>
                  <a:noFill/>
                </a:ln>
                <a:solidFill>
                  <a:srgbClr val="4472C4"/>
                </a:solidFill>
                <a:effectLst/>
                <a:uLnTx/>
                <a:uFillTx/>
                <a:latin typeface="Calibri"/>
                <a:ea typeface="+mn-ea"/>
                <a:cs typeface="Calibri"/>
              </a:rPr>
              <a:t>, it is the first step in any form of hacking.</a:t>
            </a:r>
            <a:endParaRPr kumimoji="0" lang="en-US" sz="1800" b="0" i="0" u="none" strike="noStrike" kern="1200" cap="none" spc="0" normalizeH="0" baseline="0" noProof="0" dirty="0">
              <a:ln>
                <a:noFill/>
              </a:ln>
              <a:solidFill>
                <a:srgbClr val="4472C4"/>
              </a:solidFill>
              <a:effectLst/>
              <a:uLnTx/>
              <a:uFillTx/>
              <a:latin typeface="Calibri" panose="020F0502020204030204" pitchFamily="34" charset="0"/>
              <a:ea typeface="+mn-ea"/>
              <a:cs typeface="Calibri" panose="020F050202020403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srgbClr val="4472C4"/>
                </a:solidFill>
                <a:effectLst/>
                <a:uLnTx/>
                <a:uFillTx/>
                <a:latin typeface="Calibri"/>
                <a:ea typeface="+mn-lt"/>
                <a:cs typeface="Calibri"/>
              </a:rPr>
              <a:t>It will help in understanding the target system and identify potential attack vectors &amp; vulnerabilities</a:t>
            </a:r>
          </a:p>
        </p:txBody>
      </p:sp>
    </p:spTree>
    <p:extLst>
      <p:ext uri="{BB962C8B-B14F-4D97-AF65-F5344CB8AC3E}">
        <p14:creationId xmlns:p14="http://schemas.microsoft.com/office/powerpoint/2010/main" val="371995078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Footprinting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349354"/>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A 7-step process is followed to gather as much information about the network as possible</a:t>
            </a:r>
            <a:endParaRPr lang="en-US" sz="1800" dirty="0">
              <a:solidFill>
                <a:srgbClr val="333333"/>
              </a:solidFill>
              <a:latin typeface="Calibri"/>
              <a:ea typeface="Source Sans Pro" panose="020B0604020202020204" pitchFamily="34" charset="0"/>
              <a:cs typeface="Calibri" panose="020F0502020204030204" pitchFamily="34" charset="0"/>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17" name="Diagram 4">
            <a:extLst>
              <a:ext uri="{FF2B5EF4-FFF2-40B4-BE49-F238E27FC236}">
                <a16:creationId xmlns:a16="http://schemas.microsoft.com/office/drawing/2014/main" id="{6117918A-E6A1-4E6C-9CA8-C7601ECE3B81}"/>
              </a:ext>
            </a:extLst>
          </p:cNvPr>
          <p:cNvGraphicFramePr/>
          <p:nvPr/>
        </p:nvGraphicFramePr>
        <p:xfrm>
          <a:off x="420116" y="1186543"/>
          <a:ext cx="11351767" cy="4484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32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21337"/>
            <a:ext cx="7097486" cy="645451"/>
          </a:xfrm>
        </p:spPr>
        <p:txBody>
          <a:bodyPr>
            <a:normAutofit/>
          </a:bodyPr>
          <a:lstStyle/>
          <a:p>
            <a:r>
              <a:rPr lang="en-US" sz="3200" dirty="0"/>
              <a:t>Footprinting</a:t>
            </a:r>
            <a:endParaRPr lang="en-GB" sz="3200" dirty="0"/>
          </a:p>
        </p:txBody>
      </p:sp>
      <p:graphicFrame>
        <p:nvGraphicFramePr>
          <p:cNvPr id="5" name="Content Placeholder 4">
            <a:extLst>
              <a:ext uri="{FF2B5EF4-FFF2-40B4-BE49-F238E27FC236}">
                <a16:creationId xmlns:a16="http://schemas.microsoft.com/office/drawing/2014/main" id="{7F30A272-A786-47D1-9FA6-1EFE0403BE0F}"/>
              </a:ext>
            </a:extLst>
          </p:cNvPr>
          <p:cNvGraphicFramePr>
            <a:graphicFrameLocks noGrp="1"/>
          </p:cNvGraphicFramePr>
          <p:nvPr>
            <p:ph idx="1"/>
          </p:nvPr>
        </p:nvGraphicFramePr>
        <p:xfrm>
          <a:off x="355600" y="1723658"/>
          <a:ext cx="8004629"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Content Placeholder 2">
            <a:extLst>
              <a:ext uri="{FF2B5EF4-FFF2-40B4-BE49-F238E27FC236}">
                <a16:creationId xmlns:a16="http://schemas.microsoft.com/office/drawing/2014/main" id="{A3AA8137-7C17-4A38-813F-79C8EE67EF4D}"/>
              </a:ext>
            </a:extLst>
          </p:cNvPr>
          <p:cNvSpPr txBox="1">
            <a:spLocks/>
          </p:cNvSpPr>
          <p:nvPr/>
        </p:nvSpPr>
        <p:spPr>
          <a:xfrm>
            <a:off x="174720" y="787528"/>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200" b="1" i="0" u="none" strike="noStrike" kern="1200" cap="none" spc="0" normalizeH="0" baseline="0" noProof="0" dirty="0">
                <a:ln>
                  <a:noFill/>
                </a:ln>
                <a:solidFill>
                  <a:srgbClr val="333333"/>
                </a:solidFill>
                <a:effectLst/>
                <a:uLnTx/>
                <a:uFillTx/>
                <a:latin typeface="Calibri"/>
                <a:ea typeface="Source Sans Pro"/>
                <a:cs typeface="Calibri"/>
              </a:rPr>
              <a:t>Types</a:t>
            </a:r>
            <a:endParaRPr kumimoji="0" lang="en-US" sz="1600" b="1" i="0" u="none" strike="noStrike" kern="1200" cap="none" spc="0" normalizeH="0" baseline="0" noProof="0" dirty="0">
              <a:ln>
                <a:noFill/>
              </a:ln>
              <a:solidFill>
                <a:srgbClr val="000000"/>
              </a:solidFill>
              <a:effectLst/>
              <a:uLnTx/>
              <a:uFillTx/>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6" name="Diagram 5">
            <a:extLst>
              <a:ext uri="{FF2B5EF4-FFF2-40B4-BE49-F238E27FC236}">
                <a16:creationId xmlns:a16="http://schemas.microsoft.com/office/drawing/2014/main" id="{B7C4FE7D-6427-46DD-8CBB-951E7D4107A1}"/>
              </a:ext>
            </a:extLst>
          </p:cNvPr>
          <p:cNvGraphicFramePr/>
          <p:nvPr/>
        </p:nvGraphicFramePr>
        <p:xfrm>
          <a:off x="8055430" y="160366"/>
          <a:ext cx="4368800" cy="56036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22972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2351314" cy="744583"/>
          </a:xfrm>
        </p:spPr>
        <p:txBody>
          <a:bodyPr>
            <a:normAutofit/>
          </a:bodyPr>
          <a:lstStyle/>
          <a:p>
            <a:r>
              <a:rPr lang="en-US" sz="3200" dirty="0"/>
              <a:t>Footprinting</a:t>
            </a:r>
            <a:endParaRPr lang="en-GB" sz="3200"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nvPr>
        </p:nvGraphicFramePr>
        <p:xfrm>
          <a:off x="355600" y="1968213"/>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C87F1470-BD61-4010-949A-03AC431A1CDC}"/>
              </a:ext>
            </a:extLst>
          </p:cNvPr>
          <p:cNvSpPr txBox="1">
            <a:spLocks/>
          </p:cNvSpPr>
          <p:nvPr/>
        </p:nvSpPr>
        <p:spPr>
          <a:xfrm>
            <a:off x="160793" y="1067234"/>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srgbClr val="333333"/>
                </a:solidFill>
                <a:effectLst/>
                <a:uLnTx/>
                <a:uFillTx/>
                <a:latin typeface="Calibri"/>
                <a:ea typeface="Source Sans Pro"/>
                <a:cs typeface="Calibri"/>
              </a:rPr>
              <a:t>Footing helps to</a:t>
            </a:r>
            <a:endParaRPr kumimoji="0" lang="en-US" sz="1800" b="0" i="0" u="none" strike="noStrike" kern="1200" cap="none" spc="0" normalizeH="0" baseline="0" noProof="0" dirty="0">
              <a:ln>
                <a:noFill/>
              </a:ln>
              <a:solidFill>
                <a:srgbClr val="000000"/>
              </a:solidFill>
              <a:effectLst/>
              <a:uLnTx/>
              <a:uFillTx/>
              <a:latin typeface="Calibri" panose="020F0502020204030204" pitchFamily="34" charset="0"/>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3014187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3073126"/>
            <a:ext cx="12192000" cy="2636303"/>
          </a:xfrm>
          <a:ln>
            <a:solidFill>
              <a:schemeClr val="accent1">
                <a:lumMod val="60000"/>
                <a:lumOff val="40000"/>
              </a:schemeClr>
            </a:solidFill>
          </a:ln>
        </p:spPr>
        <p:txBody>
          <a:bodyPr>
            <a:normAutofit/>
          </a:bodyPr>
          <a:lstStyle/>
          <a:p>
            <a:pPr marL="355600" indent="-355600" algn="just">
              <a:buFont typeface="Courier New" panose="02070309020205020404" pitchFamily="49" charset="0"/>
              <a:buChar char="o"/>
            </a:pPr>
            <a:r>
              <a:rPr lang="en-US" sz="1800" dirty="0"/>
              <a:t>Using Search Engines (Google Hacking, USE NET, Insecure Applications, Registrar Query DNS Enumeration)</a:t>
            </a:r>
          </a:p>
          <a:p>
            <a:pPr marL="355600" indent="-355600" algn="just">
              <a:buFont typeface="Courier New" panose="02070309020205020404" pitchFamily="49" charset="0"/>
              <a:buChar char="o"/>
            </a:pPr>
            <a:r>
              <a:rPr lang="en-US" sz="1800" dirty="0"/>
              <a:t>Using Databases, Publicly available Information (Documentations), Websites, Job Boards etc.</a:t>
            </a:r>
          </a:p>
          <a:p>
            <a:pPr marL="355600" indent="-355600" algn="just">
              <a:buFont typeface="Courier New" panose="02070309020205020404" pitchFamily="49" charset="0"/>
              <a:buChar char="o"/>
            </a:pPr>
            <a:r>
              <a:rPr lang="en-US" sz="1800" dirty="0"/>
              <a:t>Use appropriate tools to enforce suitable methods against infrastructure (Port Scanning, Port Knocking </a:t>
            </a:r>
            <a:r>
              <a:rPr lang="en-US" sz="1800" dirty="0" err="1"/>
              <a:t>etc</a:t>
            </a:r>
            <a:r>
              <a:rPr lang="en-US" sz="1800" dirty="0"/>
              <a:t>)</a:t>
            </a:r>
          </a:p>
          <a:p>
            <a:pPr marL="355600" indent="-355600" algn="just">
              <a:buFont typeface="Courier New" panose="02070309020205020404" pitchFamily="49" charset="0"/>
              <a:buChar char="o"/>
            </a:pPr>
            <a:r>
              <a:rPr lang="en-US" sz="1800" dirty="0"/>
              <a:t>Tools: Traceroute, Netcraft, Sublist3r, Recon-ng, </a:t>
            </a:r>
            <a:r>
              <a:rPr lang="en-US" sz="1800" dirty="0" err="1"/>
              <a:t>Whois</a:t>
            </a:r>
            <a:r>
              <a:rPr lang="en-US" sz="1800" dirty="0"/>
              <a:t>, SHODAN, </a:t>
            </a:r>
            <a:r>
              <a:rPr lang="en-US" sz="1800" dirty="0" err="1"/>
              <a:t>Censys</a:t>
            </a:r>
            <a:r>
              <a:rPr lang="en-US" sz="1800" dirty="0"/>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Nmap, Pinger, Hping3, Super Scan, Angry IP scanner,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WS_Ping_ProPack</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Burp Suite,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Zaproxy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Firebug, Website Informer, </a:t>
            </a:r>
            <a:r>
              <a:rPr lang="en-US" sz="1800" dirty="0" err="1"/>
              <a:t>SpiderFoot</a:t>
            </a:r>
            <a:r>
              <a:rPr lang="en-US" sz="1800" dirty="0"/>
              <a:t>, Visual SEO Studio, </a:t>
            </a:r>
            <a:r>
              <a:rPr lang="en-US" sz="1800" dirty="0" err="1"/>
              <a:t>Wildshark</a:t>
            </a:r>
            <a:r>
              <a:rPr lang="en-US" sz="1800" dirty="0"/>
              <a:t>, SEO Spider Tool, </a:t>
            </a:r>
            <a:r>
              <a:rPr lang="en-US" sz="1800" dirty="0" err="1"/>
              <a:t>HTTracker</a:t>
            </a:r>
            <a:r>
              <a:rPr lang="en-US" sz="1800" dirty="0"/>
              <a:t>, Web Data Extractor, </a:t>
            </a:r>
            <a:r>
              <a:rPr lang="en-US" sz="1800" dirty="0" err="1"/>
              <a:t>Metagoogil</a:t>
            </a:r>
            <a:r>
              <a:rPr lang="en-US" sz="1800" dirty="0"/>
              <a:t>, </a:t>
            </a:r>
            <a:r>
              <a:rPr lang="en-US" sz="1800" dirty="0" err="1"/>
              <a:t>Wayback</a:t>
            </a:r>
            <a:r>
              <a:rPr lang="en-US" sz="1800" dirty="0"/>
              <a:t> Machine,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55600" indent="-355600" algn="just">
              <a:buFont typeface="Courier New" panose="02070309020205020404" pitchFamily="49" charset="0"/>
              <a:buChar char="o"/>
            </a:pPr>
            <a:r>
              <a:rPr lang="en-US" sz="1800" dirty="0"/>
              <a:t>Methods: Port Scanning, Port Knocking</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pSp>
        <p:nvGrpSpPr>
          <p:cNvPr id="7" name="Group 6">
            <a:extLst>
              <a:ext uri="{FF2B5EF4-FFF2-40B4-BE49-F238E27FC236}">
                <a16:creationId xmlns:a16="http://schemas.microsoft.com/office/drawing/2014/main" id="{E0AF8096-FEF8-A6CC-63BE-826C2623F4E9}"/>
              </a:ext>
            </a:extLst>
          </p:cNvPr>
          <p:cNvGrpSpPr/>
          <p:nvPr/>
        </p:nvGrpSpPr>
        <p:grpSpPr>
          <a:xfrm>
            <a:off x="4845893" y="166255"/>
            <a:ext cx="2701733" cy="1991850"/>
            <a:chOff x="4743188" y="126317"/>
            <a:chExt cx="2701733" cy="1991850"/>
          </a:xfrm>
        </p:grpSpPr>
        <p:pic>
          <p:nvPicPr>
            <p:cNvPr id="5" name="Picture 4" descr="An arrow hitting a bull's eye target">
              <a:extLst>
                <a:ext uri="{FF2B5EF4-FFF2-40B4-BE49-F238E27FC236}">
                  <a16:creationId xmlns:a16="http://schemas.microsoft.com/office/drawing/2014/main" id="{68848F3B-44B5-7255-B27B-0EF1C6A21C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98130" y="126317"/>
              <a:ext cx="1991850" cy="1991850"/>
            </a:xfrm>
            <a:prstGeom prst="rect">
              <a:avLst/>
            </a:prstGeom>
          </p:spPr>
        </p:pic>
        <p:sp>
          <p:nvSpPr>
            <p:cNvPr id="6" name="Rectangle 5">
              <a:extLst>
                <a:ext uri="{FF2B5EF4-FFF2-40B4-BE49-F238E27FC236}">
                  <a16:creationId xmlns:a16="http://schemas.microsoft.com/office/drawing/2014/main" id="{181CEC85-3A0C-CD60-1791-952D6F9E2FB6}"/>
                </a:ext>
              </a:extLst>
            </p:cNvPr>
            <p:cNvSpPr/>
            <p:nvPr/>
          </p:nvSpPr>
          <p:spPr>
            <a:xfrm>
              <a:off x="4743188" y="813195"/>
              <a:ext cx="2701733"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rush Script MT" panose="03060802040406070304" pitchFamily="66" charset="0"/>
                </a:rPr>
                <a:t>Target…</a:t>
              </a:r>
            </a:p>
          </p:txBody>
        </p:sp>
      </p:grpSp>
      <p:sp>
        <p:nvSpPr>
          <p:cNvPr id="8" name="Arrow: Left-Right-Up 7">
            <a:extLst>
              <a:ext uri="{FF2B5EF4-FFF2-40B4-BE49-F238E27FC236}">
                <a16:creationId xmlns:a16="http://schemas.microsoft.com/office/drawing/2014/main" id="{5CFF1DC8-ACE1-9C3D-3F11-B4E43A952D2F}"/>
              </a:ext>
            </a:extLst>
          </p:cNvPr>
          <p:cNvSpPr/>
          <p:nvPr/>
        </p:nvSpPr>
        <p:spPr>
          <a:xfrm>
            <a:off x="4704112" y="2314937"/>
            <a:ext cx="2843514" cy="613458"/>
          </a:xfrm>
          <a:prstGeom prst="leftRigh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F217377-E844-60A0-17C5-50F936CBE07C}"/>
              </a:ext>
            </a:extLst>
          </p:cNvPr>
          <p:cNvSpPr/>
          <p:nvPr/>
        </p:nvSpPr>
        <p:spPr>
          <a:xfrm>
            <a:off x="1861554" y="2303685"/>
            <a:ext cx="2701733"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rush Script MT" panose="03060802040406070304" pitchFamily="66" charset="0"/>
              </a:rPr>
              <a:t>Organisation</a:t>
            </a:r>
          </a:p>
        </p:txBody>
      </p:sp>
      <p:sp>
        <p:nvSpPr>
          <p:cNvPr id="10" name="Rectangle 9">
            <a:extLst>
              <a:ext uri="{FF2B5EF4-FFF2-40B4-BE49-F238E27FC236}">
                <a16:creationId xmlns:a16="http://schemas.microsoft.com/office/drawing/2014/main" id="{822557C7-3590-FF70-DBCD-D91E0D2FCE90}"/>
              </a:ext>
            </a:extLst>
          </p:cNvPr>
          <p:cNvSpPr/>
          <p:nvPr/>
        </p:nvSpPr>
        <p:spPr>
          <a:xfrm>
            <a:off x="7938263" y="2303685"/>
            <a:ext cx="2701733"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rush Script MT" panose="03060802040406070304" pitchFamily="66" charset="0"/>
              </a:rPr>
              <a:t>Individuals</a:t>
            </a:r>
          </a:p>
        </p:txBody>
      </p:sp>
      <p:sp>
        <p:nvSpPr>
          <p:cNvPr id="14" name="Title 1">
            <a:extLst>
              <a:ext uri="{FF2B5EF4-FFF2-40B4-BE49-F238E27FC236}">
                <a16:creationId xmlns:a16="http://schemas.microsoft.com/office/drawing/2014/main" id="{1CDC0057-B6F4-13AE-501E-82712DD04EFA}"/>
              </a:ext>
            </a:extLst>
          </p:cNvPr>
          <p:cNvSpPr>
            <a:spLocks noGrp="1"/>
          </p:cNvSpPr>
          <p:nvPr>
            <p:ph type="title"/>
          </p:nvPr>
        </p:nvSpPr>
        <p:spPr>
          <a:xfrm>
            <a:off x="0" y="0"/>
            <a:ext cx="2351314" cy="744583"/>
          </a:xfrm>
        </p:spPr>
        <p:txBody>
          <a:bodyPr>
            <a:normAutofit/>
          </a:bodyPr>
          <a:lstStyle/>
          <a:p>
            <a:r>
              <a:rPr lang="en-US" sz="3200" dirty="0"/>
              <a:t>Footprinting</a:t>
            </a:r>
            <a:endParaRPr lang="en-GB" sz="3200" dirty="0"/>
          </a:p>
        </p:txBody>
      </p:sp>
    </p:spTree>
    <p:extLst>
      <p:ext uri="{BB962C8B-B14F-4D97-AF65-F5344CB8AC3E}">
        <p14:creationId xmlns:p14="http://schemas.microsoft.com/office/powerpoint/2010/main" val="590782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0AF8096-FEF8-A6CC-63BE-826C2623F4E9}"/>
              </a:ext>
            </a:extLst>
          </p:cNvPr>
          <p:cNvGrpSpPr/>
          <p:nvPr/>
        </p:nvGrpSpPr>
        <p:grpSpPr>
          <a:xfrm>
            <a:off x="5487246" y="213869"/>
            <a:ext cx="2115033" cy="1559306"/>
            <a:chOff x="4743188" y="126317"/>
            <a:chExt cx="2701733" cy="1991850"/>
          </a:xfrm>
        </p:grpSpPr>
        <p:pic>
          <p:nvPicPr>
            <p:cNvPr id="5" name="Picture 4" descr="An arrow hitting a bull's eye target">
              <a:extLst>
                <a:ext uri="{FF2B5EF4-FFF2-40B4-BE49-F238E27FC236}">
                  <a16:creationId xmlns:a16="http://schemas.microsoft.com/office/drawing/2014/main" id="{68848F3B-44B5-7255-B27B-0EF1C6A21C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98130" y="126317"/>
              <a:ext cx="1991850" cy="1991850"/>
            </a:xfrm>
            <a:prstGeom prst="rect">
              <a:avLst/>
            </a:prstGeom>
          </p:spPr>
        </p:pic>
        <p:sp>
          <p:nvSpPr>
            <p:cNvPr id="6" name="Rectangle 5">
              <a:extLst>
                <a:ext uri="{FF2B5EF4-FFF2-40B4-BE49-F238E27FC236}">
                  <a16:creationId xmlns:a16="http://schemas.microsoft.com/office/drawing/2014/main" id="{181CEC85-3A0C-CD60-1791-952D6F9E2FB6}"/>
                </a:ext>
              </a:extLst>
            </p:cNvPr>
            <p:cNvSpPr/>
            <p:nvPr/>
          </p:nvSpPr>
          <p:spPr>
            <a:xfrm>
              <a:off x="4743188" y="813195"/>
              <a:ext cx="2701733" cy="904250"/>
            </a:xfrm>
            <a:prstGeom prst="rect">
              <a:avLst/>
            </a:prstGeom>
            <a:noFill/>
          </p:spPr>
          <p:txBody>
            <a:bodyPr wrap="square" lIns="91440" tIns="45720" rIns="91440" bIns="45720">
              <a:spAutoFit/>
            </a:bodyPr>
            <a:lstStyle/>
            <a:p>
              <a:pPr algn="ctr"/>
              <a:r>
                <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rush Script MT" panose="03060802040406070304" pitchFamily="66" charset="0"/>
                </a:rPr>
                <a:t>Target…</a:t>
              </a:r>
            </a:p>
          </p:txBody>
        </p:sp>
      </p:grpSp>
      <p:sp>
        <p:nvSpPr>
          <p:cNvPr id="9" name="Rectangle 8">
            <a:extLst>
              <a:ext uri="{FF2B5EF4-FFF2-40B4-BE49-F238E27FC236}">
                <a16:creationId xmlns:a16="http://schemas.microsoft.com/office/drawing/2014/main" id="{9F217377-E844-60A0-17C5-50F936CBE07C}"/>
              </a:ext>
            </a:extLst>
          </p:cNvPr>
          <p:cNvSpPr/>
          <p:nvPr/>
        </p:nvSpPr>
        <p:spPr>
          <a:xfrm>
            <a:off x="5193895" y="1205072"/>
            <a:ext cx="2701733"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Brush Script MT" panose="03060802040406070304" pitchFamily="66" charset="0"/>
              </a:rPr>
              <a:t>Organisation</a:t>
            </a:r>
          </a:p>
        </p:txBody>
      </p:sp>
      <p:graphicFrame>
        <p:nvGraphicFramePr>
          <p:cNvPr id="12" name="Table 3">
            <a:extLst>
              <a:ext uri="{FF2B5EF4-FFF2-40B4-BE49-F238E27FC236}">
                <a16:creationId xmlns:a16="http://schemas.microsoft.com/office/drawing/2014/main" id="{85759134-CD06-E760-99DE-49C66607EED4}"/>
              </a:ext>
            </a:extLst>
          </p:cNvPr>
          <p:cNvGraphicFramePr>
            <a:graphicFrameLocks noGrp="1"/>
          </p:cNvGraphicFramePr>
          <p:nvPr>
            <p:extLst>
              <p:ext uri="{D42A27DB-BD31-4B8C-83A1-F6EECF244321}">
                <p14:modId xmlns:p14="http://schemas.microsoft.com/office/powerpoint/2010/main" val="988250673"/>
              </p:ext>
            </p:extLst>
          </p:nvPr>
        </p:nvGraphicFramePr>
        <p:xfrm>
          <a:off x="1444143" y="2112352"/>
          <a:ext cx="10007600" cy="3483618"/>
        </p:xfrm>
        <a:graphic>
          <a:graphicData uri="http://schemas.openxmlformats.org/drawingml/2006/table">
            <a:tbl>
              <a:tblPr firstRow="1" bandRow="1">
                <a:tableStyleId>{5C22544A-7EE6-4342-B048-85BDC9FD1C3A}</a:tableStyleId>
              </a:tblPr>
              <a:tblGrid>
                <a:gridCol w="2501900">
                  <a:extLst>
                    <a:ext uri="{9D8B030D-6E8A-4147-A177-3AD203B41FA5}">
                      <a16:colId xmlns:a16="http://schemas.microsoft.com/office/drawing/2014/main" val="3617111833"/>
                    </a:ext>
                  </a:extLst>
                </a:gridCol>
                <a:gridCol w="2501900">
                  <a:extLst>
                    <a:ext uri="{9D8B030D-6E8A-4147-A177-3AD203B41FA5}">
                      <a16:colId xmlns:a16="http://schemas.microsoft.com/office/drawing/2014/main" val="3004769567"/>
                    </a:ext>
                  </a:extLst>
                </a:gridCol>
                <a:gridCol w="2501900">
                  <a:extLst>
                    <a:ext uri="{9D8B030D-6E8A-4147-A177-3AD203B41FA5}">
                      <a16:colId xmlns:a16="http://schemas.microsoft.com/office/drawing/2014/main" val="3282635407"/>
                    </a:ext>
                  </a:extLst>
                </a:gridCol>
                <a:gridCol w="2501900">
                  <a:extLst>
                    <a:ext uri="{9D8B030D-6E8A-4147-A177-3AD203B41FA5}">
                      <a16:colId xmlns:a16="http://schemas.microsoft.com/office/drawing/2014/main" val="2270040412"/>
                    </a:ext>
                  </a:extLst>
                </a:gridCol>
              </a:tblGrid>
              <a:tr h="418588">
                <a:tc>
                  <a:txBody>
                    <a:bodyPr/>
                    <a:lstStyle/>
                    <a:p>
                      <a:r>
                        <a:rPr lang="en-GB" dirty="0"/>
                        <a:t>User Activity</a:t>
                      </a:r>
                    </a:p>
                  </a:txBody>
                  <a:tcPr/>
                </a:tc>
                <a:tc>
                  <a:txBody>
                    <a:bodyPr/>
                    <a:lstStyle/>
                    <a:p>
                      <a:r>
                        <a:rPr lang="en-GB" dirty="0"/>
                        <a:t>Attackers View</a:t>
                      </a:r>
                    </a:p>
                  </a:txBody>
                  <a:tcPr/>
                </a:tc>
                <a:tc>
                  <a:txBody>
                    <a:bodyPr/>
                    <a:lstStyle/>
                    <a:p>
                      <a:r>
                        <a:rPr lang="en-GB" dirty="0"/>
                        <a:t>Organizations Activity</a:t>
                      </a:r>
                    </a:p>
                  </a:txBody>
                  <a:tcPr/>
                </a:tc>
                <a:tc>
                  <a:txBody>
                    <a:bodyPr/>
                    <a:lstStyle/>
                    <a:p>
                      <a:r>
                        <a:rPr lang="en-GB" dirty="0"/>
                        <a:t>Attackers View</a:t>
                      </a:r>
                    </a:p>
                  </a:txBody>
                  <a:tcPr/>
                </a:tc>
                <a:extLst>
                  <a:ext uri="{0D108BD9-81ED-4DB2-BD59-A6C34878D82A}">
                    <a16:rowId xmlns:a16="http://schemas.microsoft.com/office/drawing/2014/main" val="1957121509"/>
                  </a:ext>
                </a:extLst>
              </a:tr>
              <a:tr h="504710">
                <a:tc>
                  <a:txBody>
                    <a:bodyPr/>
                    <a:lstStyle/>
                    <a:p>
                      <a:r>
                        <a:rPr lang="en-GB" dirty="0"/>
                        <a:t>Profile Maintenance</a:t>
                      </a:r>
                    </a:p>
                  </a:txBody>
                  <a:tcPr/>
                </a:tc>
                <a:tc>
                  <a:txBody>
                    <a:bodyPr/>
                    <a:lstStyle/>
                    <a:p>
                      <a:r>
                        <a:rPr lang="en-GB" dirty="0"/>
                        <a:t>Contact Information, Location details etc</a:t>
                      </a:r>
                    </a:p>
                  </a:txBody>
                  <a:tcPr/>
                </a:tc>
                <a:tc>
                  <a:txBody>
                    <a:bodyPr/>
                    <a:lstStyle/>
                    <a:p>
                      <a:r>
                        <a:rPr lang="en-GB" dirty="0"/>
                        <a:t>User Surveys</a:t>
                      </a:r>
                    </a:p>
                  </a:txBody>
                  <a:tcPr/>
                </a:tc>
                <a:tc>
                  <a:txBody>
                    <a:bodyPr/>
                    <a:lstStyle/>
                    <a:p>
                      <a:r>
                        <a:rPr lang="en-GB" dirty="0"/>
                        <a:t>Business Strategies</a:t>
                      </a:r>
                    </a:p>
                  </a:txBody>
                  <a:tcPr/>
                </a:tc>
                <a:extLst>
                  <a:ext uri="{0D108BD9-81ED-4DB2-BD59-A6C34878D82A}">
                    <a16:rowId xmlns:a16="http://schemas.microsoft.com/office/drawing/2014/main" val="2624115596"/>
                  </a:ext>
                </a:extLst>
              </a:tr>
              <a:tr h="504710">
                <a:tc>
                  <a:txBody>
                    <a:bodyPr/>
                    <a:lstStyle/>
                    <a:p>
                      <a:r>
                        <a:rPr lang="en-GB" dirty="0"/>
                        <a:t>Connect with People</a:t>
                      </a:r>
                    </a:p>
                  </a:txBody>
                  <a:tcPr/>
                </a:tc>
                <a:tc>
                  <a:txBody>
                    <a:bodyPr/>
                    <a:lstStyle/>
                    <a:p>
                      <a:r>
                        <a:rPr lang="en-GB" dirty="0"/>
                        <a:t>Friend List, Information about friends etc</a:t>
                      </a:r>
                    </a:p>
                  </a:txBody>
                  <a:tcPr/>
                </a:tc>
                <a:tc>
                  <a:txBody>
                    <a:bodyPr/>
                    <a:lstStyle/>
                    <a:p>
                      <a:r>
                        <a:rPr lang="en-GB" dirty="0"/>
                        <a:t>Promote Products</a:t>
                      </a:r>
                    </a:p>
                  </a:txBody>
                  <a:tcPr/>
                </a:tc>
                <a:tc>
                  <a:txBody>
                    <a:bodyPr/>
                    <a:lstStyle/>
                    <a:p>
                      <a:r>
                        <a:rPr lang="en-GB" dirty="0"/>
                        <a:t>Product Profile</a:t>
                      </a:r>
                    </a:p>
                  </a:txBody>
                  <a:tcPr/>
                </a:tc>
                <a:extLst>
                  <a:ext uri="{0D108BD9-81ED-4DB2-BD59-A6C34878D82A}">
                    <a16:rowId xmlns:a16="http://schemas.microsoft.com/office/drawing/2014/main" val="2601910080"/>
                  </a:ext>
                </a:extLst>
              </a:tr>
              <a:tr h="504710">
                <a:tc>
                  <a:txBody>
                    <a:bodyPr/>
                    <a:lstStyle/>
                    <a:p>
                      <a:r>
                        <a:rPr lang="en-GB" dirty="0"/>
                        <a:t>Share</a:t>
                      </a:r>
                    </a:p>
                  </a:txBody>
                  <a:tcPr/>
                </a:tc>
                <a:tc>
                  <a:txBody>
                    <a:bodyPr/>
                    <a:lstStyle/>
                    <a:p>
                      <a:r>
                        <a:rPr lang="en-GB" dirty="0"/>
                        <a:t>Identify persons, interest etc</a:t>
                      </a:r>
                    </a:p>
                  </a:txBody>
                  <a:tcPr/>
                </a:tc>
                <a:tc>
                  <a:txBody>
                    <a:bodyPr/>
                    <a:lstStyle/>
                    <a:p>
                      <a:r>
                        <a:rPr lang="en-GB" dirty="0"/>
                        <a:t>User Support</a:t>
                      </a:r>
                    </a:p>
                  </a:txBody>
                  <a:tcPr/>
                </a:tc>
                <a:tc>
                  <a:txBody>
                    <a:bodyPr/>
                    <a:lstStyle/>
                    <a:p>
                      <a:r>
                        <a:rPr lang="en-GB" dirty="0"/>
                        <a:t>Social Engineering</a:t>
                      </a:r>
                    </a:p>
                  </a:txBody>
                  <a:tcPr/>
                </a:tc>
                <a:extLst>
                  <a:ext uri="{0D108BD9-81ED-4DB2-BD59-A6C34878D82A}">
                    <a16:rowId xmlns:a16="http://schemas.microsoft.com/office/drawing/2014/main" val="53049230"/>
                  </a:ext>
                </a:extLst>
              </a:tr>
              <a:tr h="504710">
                <a:tc>
                  <a:txBody>
                    <a:bodyPr/>
                    <a:lstStyle/>
                    <a:p>
                      <a:r>
                        <a:rPr lang="en-GB" dirty="0"/>
                        <a:t>Play </a:t>
                      </a:r>
                    </a:p>
                  </a:txBody>
                  <a:tcPr/>
                </a:tc>
                <a:tc>
                  <a:txBody>
                    <a:bodyPr/>
                    <a:lstStyle/>
                    <a:p>
                      <a:r>
                        <a:rPr lang="en-GB" dirty="0"/>
                        <a:t>Interests</a:t>
                      </a:r>
                    </a:p>
                  </a:txBody>
                  <a:tcPr/>
                </a:tc>
                <a:tc>
                  <a:txBody>
                    <a:bodyPr/>
                    <a:lstStyle/>
                    <a:p>
                      <a:r>
                        <a:rPr lang="en-GB" dirty="0"/>
                        <a:t>Recruitment</a:t>
                      </a:r>
                    </a:p>
                  </a:txBody>
                  <a:tcPr/>
                </a:tc>
                <a:tc>
                  <a:txBody>
                    <a:bodyPr/>
                    <a:lstStyle/>
                    <a:p>
                      <a:r>
                        <a:rPr lang="en-GB" dirty="0"/>
                        <a:t>Platform/ Technology</a:t>
                      </a:r>
                    </a:p>
                  </a:txBody>
                  <a:tcPr/>
                </a:tc>
                <a:extLst>
                  <a:ext uri="{0D108BD9-81ED-4DB2-BD59-A6C34878D82A}">
                    <a16:rowId xmlns:a16="http://schemas.microsoft.com/office/drawing/2014/main" val="3670711511"/>
                  </a:ext>
                </a:extLst>
              </a:tr>
              <a:tr h="504710">
                <a:tc>
                  <a:txBody>
                    <a:bodyPr/>
                    <a:lstStyle/>
                    <a:p>
                      <a:r>
                        <a:rPr lang="en-GB" dirty="0"/>
                        <a:t>Events (Birthday Parties etc)</a:t>
                      </a:r>
                    </a:p>
                  </a:txBody>
                  <a:tcPr/>
                </a:tc>
                <a:tc>
                  <a:txBody>
                    <a:bodyPr/>
                    <a:lstStyle/>
                    <a:p>
                      <a:r>
                        <a:rPr lang="en-GB" dirty="0"/>
                        <a:t>Activities</a:t>
                      </a:r>
                    </a:p>
                  </a:txBody>
                  <a:tcPr/>
                </a:tc>
                <a:tc>
                  <a:txBody>
                    <a:bodyPr/>
                    <a:lstStyle/>
                    <a:p>
                      <a:r>
                        <a:rPr lang="en-GB" dirty="0"/>
                        <a:t>Background Checks</a:t>
                      </a:r>
                    </a:p>
                  </a:txBody>
                  <a:tcPr/>
                </a:tc>
                <a:tc>
                  <a:txBody>
                    <a:bodyPr/>
                    <a:lstStyle/>
                    <a:p>
                      <a:r>
                        <a:rPr lang="en-GB" dirty="0"/>
                        <a:t>Type of Business</a:t>
                      </a:r>
                    </a:p>
                  </a:txBody>
                  <a:tcPr/>
                </a:tc>
                <a:extLst>
                  <a:ext uri="{0D108BD9-81ED-4DB2-BD59-A6C34878D82A}">
                    <a16:rowId xmlns:a16="http://schemas.microsoft.com/office/drawing/2014/main" val="2932648109"/>
                  </a:ext>
                </a:extLst>
              </a:tr>
            </a:tbl>
          </a:graphicData>
        </a:graphic>
      </p:graphicFrame>
      <p:sp>
        <p:nvSpPr>
          <p:cNvPr id="15" name="Title 1">
            <a:extLst>
              <a:ext uri="{FF2B5EF4-FFF2-40B4-BE49-F238E27FC236}">
                <a16:creationId xmlns:a16="http://schemas.microsoft.com/office/drawing/2014/main" id="{BBAE1771-15A7-6659-7DB5-54C3867E9496}"/>
              </a:ext>
            </a:extLst>
          </p:cNvPr>
          <p:cNvSpPr>
            <a:spLocks noGrp="1"/>
          </p:cNvSpPr>
          <p:nvPr>
            <p:ph type="title"/>
          </p:nvPr>
        </p:nvSpPr>
        <p:spPr>
          <a:xfrm>
            <a:off x="0" y="0"/>
            <a:ext cx="2351314" cy="744583"/>
          </a:xfrm>
        </p:spPr>
        <p:txBody>
          <a:bodyPr>
            <a:normAutofit/>
          </a:bodyPr>
          <a:lstStyle/>
          <a:p>
            <a:r>
              <a:rPr lang="en-US" sz="3200" dirty="0"/>
              <a:t>Footprinting</a:t>
            </a:r>
            <a:endParaRPr lang="en-GB" sz="3200" dirty="0"/>
          </a:p>
        </p:txBody>
      </p:sp>
    </p:spTree>
    <p:extLst>
      <p:ext uri="{BB962C8B-B14F-4D97-AF65-F5344CB8AC3E}">
        <p14:creationId xmlns:p14="http://schemas.microsoft.com/office/powerpoint/2010/main" val="4007558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25400" indent="0" algn="ctr">
              <a:buNone/>
            </a:pPr>
            <a:r>
              <a:rPr lang="en-US" sz="2400" b="1" dirty="0"/>
              <a:t>Activity (10 Minutes?)</a:t>
            </a:r>
          </a:p>
          <a:p>
            <a:pPr marL="311150" indent="-285750" algn="just">
              <a:buFont typeface="Courier New" panose="02070309020205020404" pitchFamily="49" charset="0"/>
              <a:buChar char="o"/>
            </a:pPr>
            <a:r>
              <a:rPr lang="en-GB" sz="2400" dirty="0"/>
              <a:t>Collect information about our Lab.</a:t>
            </a:r>
          </a:p>
          <a:p>
            <a:pPr marL="311150" indent="-285750" algn="just">
              <a:buFont typeface="Courier New" panose="02070309020205020404" pitchFamily="49" charset="0"/>
              <a:buChar char="o"/>
            </a:pPr>
            <a:r>
              <a:rPr lang="en-GB" sz="2400" dirty="0"/>
              <a:t>Find out different Databases for various countries which has details about publicly traded organisations.</a:t>
            </a:r>
          </a:p>
          <a:p>
            <a:pPr marL="311150" indent="-285750" algn="just">
              <a:buFont typeface="Courier New" panose="02070309020205020404" pitchFamily="49" charset="0"/>
              <a:buChar char="o"/>
            </a:pPr>
            <a:r>
              <a:rPr lang="en-GB" sz="2400" dirty="0"/>
              <a:t>Gather Information about an Organisation. Their website is </a:t>
            </a:r>
            <a:r>
              <a:rPr lang="en-GB" sz="2400" dirty="0">
                <a:hlinkClick r:id="rId3"/>
              </a:rPr>
              <a:t>www.sathyajodhy.com</a:t>
            </a:r>
            <a:endParaRPr lang="en-GB" sz="2400" dirty="0"/>
          </a:p>
          <a:p>
            <a:pPr marL="311150" indent="-285750" algn="just">
              <a:buFont typeface="Courier New" panose="02070309020205020404" pitchFamily="49" charset="0"/>
              <a:buChar char="o"/>
            </a:pPr>
            <a:endParaRPr lang="en-US" sz="2400" b="1" dirty="0"/>
          </a:p>
        </p:txBody>
      </p:sp>
      <p:pic>
        <p:nvPicPr>
          <p:cNvPr id="16" name="Picture 15" descr="Well Bee">
            <a:extLst>
              <a:ext uri="{FF2B5EF4-FFF2-40B4-BE49-F238E27FC236}">
                <a16:creationId xmlns:a16="http://schemas.microsoft.com/office/drawing/2014/main" id="{74191AC5-14B0-41E0-A54D-7CE11BFE349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10750" y="3499300"/>
            <a:ext cx="2178050" cy="2178050"/>
          </a:xfrm>
          <a:prstGeom prst="rect">
            <a:avLst/>
          </a:prstGeom>
        </p:spPr>
      </p:pic>
      <p:sp>
        <p:nvSpPr>
          <p:cNvPr id="6" name="Title 1">
            <a:extLst>
              <a:ext uri="{FF2B5EF4-FFF2-40B4-BE49-F238E27FC236}">
                <a16:creationId xmlns:a16="http://schemas.microsoft.com/office/drawing/2014/main" id="{BA1CFE66-2063-7425-5EEF-80DBC83D54E7}"/>
              </a:ext>
            </a:extLst>
          </p:cNvPr>
          <p:cNvSpPr>
            <a:spLocks noGrp="1"/>
          </p:cNvSpPr>
          <p:nvPr>
            <p:ph type="title"/>
          </p:nvPr>
        </p:nvSpPr>
        <p:spPr>
          <a:xfrm>
            <a:off x="0" y="0"/>
            <a:ext cx="2351314" cy="744583"/>
          </a:xfrm>
        </p:spPr>
        <p:txBody>
          <a:bodyPr>
            <a:normAutofit/>
          </a:bodyPr>
          <a:lstStyle/>
          <a:p>
            <a:r>
              <a:rPr lang="en-US" sz="3200" dirty="0"/>
              <a:t>Footprinting</a:t>
            </a:r>
            <a:endParaRPr lang="en-GB" sz="3200" dirty="0"/>
          </a:p>
        </p:txBody>
      </p:sp>
    </p:spTree>
    <p:extLst>
      <p:ext uri="{BB962C8B-B14F-4D97-AF65-F5344CB8AC3E}">
        <p14:creationId xmlns:p14="http://schemas.microsoft.com/office/powerpoint/2010/main" val="320762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3685032" cy="542356"/>
          </a:xfrm>
        </p:spPr>
        <p:txBody>
          <a:bodyPr vert="horz" lIns="91440" tIns="45720" rIns="91440" bIns="45720" rtlCol="0" anchor="t">
            <a:normAutofit/>
          </a:bodyPr>
          <a:lstStyle/>
          <a:p>
            <a:r>
              <a:rPr lang="en-US" sz="3200" dirty="0"/>
              <a:t>Footprinting</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9" name="TextBox 18">
            <a:extLst>
              <a:ext uri="{FF2B5EF4-FFF2-40B4-BE49-F238E27FC236}">
                <a16:creationId xmlns:a16="http://schemas.microsoft.com/office/drawing/2014/main" id="{2BBECCBE-105C-44BA-AD9F-F11A3F1FE71A}"/>
              </a:ext>
            </a:extLst>
          </p:cNvPr>
          <p:cNvSpPr txBox="1"/>
          <p:nvPr/>
        </p:nvSpPr>
        <p:spPr>
          <a:xfrm>
            <a:off x="241299" y="820932"/>
            <a:ext cx="11632837" cy="132343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Port Scanning</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The process of connecting to TCP and UDP ports to identify the services and applications that are running in the target device</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t>Port Knocking</a:t>
            </a:r>
            <a:r>
              <a:rPr lang="en-US" sz="2000" dirty="0"/>
              <a:t> </a:t>
            </a:r>
            <a:r>
              <a:rPr lang="en-GB" sz="2000" dirty="0"/>
              <a:t>Port Knocking is a method of externally opening ports on a firewall by generating a connection attempt on a set of prespecified closed ports </a:t>
            </a:r>
            <a:r>
              <a:rPr lang="en-GB" sz="1600" i="1" dirty="0"/>
              <a:t>(Wikipedia)</a:t>
            </a:r>
            <a:r>
              <a:rPr lang="en-GB" sz="2000" dirty="0"/>
              <a:t>.</a:t>
            </a:r>
            <a:endParaRPr lang="en-US" sz="2000" dirty="0"/>
          </a:p>
        </p:txBody>
      </p:sp>
      <p:sp>
        <p:nvSpPr>
          <p:cNvPr id="3" name="Content Placeholder 4">
            <a:extLst>
              <a:ext uri="{FF2B5EF4-FFF2-40B4-BE49-F238E27FC236}">
                <a16:creationId xmlns:a16="http://schemas.microsoft.com/office/drawing/2014/main" id="{1F738D30-6B9E-9503-EA52-859DD6C4D677}"/>
              </a:ext>
            </a:extLst>
          </p:cNvPr>
          <p:cNvSpPr>
            <a:spLocks noGrp="1"/>
          </p:cNvSpPr>
          <p:nvPr>
            <p:ph idx="1"/>
          </p:nvPr>
        </p:nvSpPr>
        <p:spPr>
          <a:xfrm>
            <a:off x="241299" y="2768157"/>
            <a:ext cx="11662880" cy="3648633"/>
          </a:xfrm>
        </p:spPr>
        <p:txBody>
          <a:bodyPr vert="horz" lIns="91440" tIns="45720" rIns="91440" bIns="45720" rtlCol="0">
            <a:normAutofit/>
          </a:bodyPr>
          <a:lstStyle/>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pic>
        <p:nvPicPr>
          <p:cNvPr id="4" name="Picture 7" descr="A picture containing text&#10;&#10;Description automatically generated">
            <a:extLst>
              <a:ext uri="{FF2B5EF4-FFF2-40B4-BE49-F238E27FC236}">
                <a16:creationId xmlns:a16="http://schemas.microsoft.com/office/drawing/2014/main" id="{1FF1E8C8-EA24-F27E-208A-875533BFDEE4}"/>
              </a:ext>
            </a:extLst>
          </p:cNvPr>
          <p:cNvPicPr>
            <a:picLocks noChangeAspect="1"/>
          </p:cNvPicPr>
          <p:nvPr/>
        </p:nvPicPr>
        <p:blipFill>
          <a:blip r:embed="rId3"/>
          <a:stretch>
            <a:fillRect/>
          </a:stretch>
        </p:blipFill>
        <p:spPr>
          <a:xfrm>
            <a:off x="1159049" y="2325778"/>
            <a:ext cx="2999932" cy="1150233"/>
          </a:xfrm>
          <a:prstGeom prst="rect">
            <a:avLst/>
          </a:prstGeom>
        </p:spPr>
      </p:pic>
      <p:pic>
        <p:nvPicPr>
          <p:cNvPr id="5" name="Picture 8" descr="Graphical user interface, text, application&#10;&#10;Description automatically generated">
            <a:extLst>
              <a:ext uri="{FF2B5EF4-FFF2-40B4-BE49-F238E27FC236}">
                <a16:creationId xmlns:a16="http://schemas.microsoft.com/office/drawing/2014/main" id="{531FBEA3-FE12-A699-D0F5-F00DE067AB8D}"/>
              </a:ext>
            </a:extLst>
          </p:cNvPr>
          <p:cNvPicPr>
            <a:picLocks noChangeAspect="1"/>
          </p:cNvPicPr>
          <p:nvPr/>
        </p:nvPicPr>
        <p:blipFill>
          <a:blip r:embed="rId4"/>
          <a:stretch>
            <a:fillRect/>
          </a:stretch>
        </p:blipFill>
        <p:spPr>
          <a:xfrm>
            <a:off x="4698692" y="2278767"/>
            <a:ext cx="2999932" cy="1150233"/>
          </a:xfrm>
          <a:prstGeom prst="rect">
            <a:avLst/>
          </a:prstGeom>
        </p:spPr>
      </p:pic>
      <p:pic>
        <p:nvPicPr>
          <p:cNvPr id="6" name="Picture 4" descr="Chart&#10;&#10;Description automatically generated">
            <a:extLst>
              <a:ext uri="{FF2B5EF4-FFF2-40B4-BE49-F238E27FC236}">
                <a16:creationId xmlns:a16="http://schemas.microsoft.com/office/drawing/2014/main" id="{A9694335-8734-CDD8-CD32-76321614882A}"/>
              </a:ext>
            </a:extLst>
          </p:cNvPr>
          <p:cNvPicPr>
            <a:picLocks noChangeAspect="1"/>
          </p:cNvPicPr>
          <p:nvPr/>
        </p:nvPicPr>
        <p:blipFill>
          <a:blip r:embed="rId5"/>
          <a:stretch>
            <a:fillRect/>
          </a:stretch>
        </p:blipFill>
        <p:spPr>
          <a:xfrm>
            <a:off x="348013" y="3629217"/>
            <a:ext cx="2485128" cy="3162933"/>
          </a:xfrm>
          <a:prstGeom prst="rect">
            <a:avLst/>
          </a:prstGeom>
        </p:spPr>
      </p:pic>
      <p:pic>
        <p:nvPicPr>
          <p:cNvPr id="7" name="Picture 5" descr="Chart&#10;&#10;Description automatically generated">
            <a:extLst>
              <a:ext uri="{FF2B5EF4-FFF2-40B4-BE49-F238E27FC236}">
                <a16:creationId xmlns:a16="http://schemas.microsoft.com/office/drawing/2014/main" id="{E335354E-C639-C780-8E6D-ED751E966F04}"/>
              </a:ext>
            </a:extLst>
          </p:cNvPr>
          <p:cNvPicPr>
            <a:picLocks noChangeAspect="1"/>
          </p:cNvPicPr>
          <p:nvPr/>
        </p:nvPicPr>
        <p:blipFill>
          <a:blip r:embed="rId6"/>
          <a:stretch>
            <a:fillRect/>
          </a:stretch>
        </p:blipFill>
        <p:spPr>
          <a:xfrm>
            <a:off x="3469529" y="3655215"/>
            <a:ext cx="2485129" cy="3136935"/>
          </a:xfrm>
          <a:prstGeom prst="rect">
            <a:avLst/>
          </a:prstGeom>
        </p:spPr>
      </p:pic>
      <p:pic>
        <p:nvPicPr>
          <p:cNvPr id="8" name="Picture 5" descr="Chart&#10;&#10;Description automatically generated">
            <a:extLst>
              <a:ext uri="{FF2B5EF4-FFF2-40B4-BE49-F238E27FC236}">
                <a16:creationId xmlns:a16="http://schemas.microsoft.com/office/drawing/2014/main" id="{BE9ED638-9C44-ACF8-4ABB-39AA1413FFDF}"/>
              </a:ext>
            </a:extLst>
          </p:cNvPr>
          <p:cNvPicPr>
            <a:picLocks noChangeAspect="1"/>
          </p:cNvPicPr>
          <p:nvPr/>
        </p:nvPicPr>
        <p:blipFill>
          <a:blip r:embed="rId7"/>
          <a:stretch>
            <a:fillRect/>
          </a:stretch>
        </p:blipFill>
        <p:spPr>
          <a:xfrm>
            <a:off x="6740813" y="3890821"/>
            <a:ext cx="2268696" cy="2901329"/>
          </a:xfrm>
          <a:prstGeom prst="rect">
            <a:avLst/>
          </a:prstGeom>
        </p:spPr>
      </p:pic>
      <p:pic>
        <p:nvPicPr>
          <p:cNvPr id="10" name="Picture 5">
            <a:extLst>
              <a:ext uri="{FF2B5EF4-FFF2-40B4-BE49-F238E27FC236}">
                <a16:creationId xmlns:a16="http://schemas.microsoft.com/office/drawing/2014/main" id="{5066E4A9-B73F-5F1A-01FF-50379E9D86B1}"/>
              </a:ext>
            </a:extLst>
          </p:cNvPr>
          <p:cNvPicPr>
            <a:picLocks noChangeAspect="1"/>
          </p:cNvPicPr>
          <p:nvPr/>
        </p:nvPicPr>
        <p:blipFill>
          <a:blip r:embed="rId8"/>
          <a:stretch>
            <a:fillRect/>
          </a:stretch>
        </p:blipFill>
        <p:spPr>
          <a:xfrm>
            <a:off x="9507950" y="3726168"/>
            <a:ext cx="2396229" cy="3065982"/>
          </a:xfrm>
          <a:prstGeom prst="rect">
            <a:avLst/>
          </a:prstGeom>
        </p:spPr>
      </p:pic>
    </p:spTree>
    <p:extLst>
      <p:ext uri="{BB962C8B-B14F-4D97-AF65-F5344CB8AC3E}">
        <p14:creationId xmlns:p14="http://schemas.microsoft.com/office/powerpoint/2010/main" val="3996290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64560" y="557181"/>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So far, IP Addresses, Live systems, Open Ports are identified. Next step is to identify the Operating System.</a:t>
            </a:r>
          </a:p>
          <a:p>
            <a:pPr marL="412750" lvl="1" indent="-285750" algn="just">
              <a:spcAft>
                <a:spcPts val="1200"/>
              </a:spcAft>
              <a:buFont typeface="Courier New" panose="02070309020205020404" pitchFamily="49" charset="0"/>
              <a:buChar char="o"/>
            </a:pPr>
            <a:r>
              <a:rPr lang="en-US" sz="1800" dirty="0"/>
              <a:t>To identify, an attacker uses passive fingerprinting or active fingerprinting. Although active fingerprinting is more accurate, it is not as stealthy as passive fingerprinting.</a:t>
            </a:r>
          </a:p>
          <a:p>
            <a:pPr marL="0" indent="0" algn="just">
              <a:buNone/>
            </a:pPr>
            <a:r>
              <a:rPr lang="en-US" sz="2000" b="1" dirty="0"/>
              <a:t>Passive OS Fingerprinting</a:t>
            </a:r>
          </a:p>
          <a:p>
            <a:pPr marL="412750" lvl="1" indent="-285750" algn="just">
              <a:spcAft>
                <a:spcPts val="1200"/>
              </a:spcAft>
              <a:buFont typeface="Courier New" panose="02070309020205020404" pitchFamily="49" charset="0"/>
              <a:buChar char="o"/>
            </a:pPr>
            <a:r>
              <a:rPr lang="en-US" sz="1800" dirty="0"/>
              <a:t>Passive fingerprinting is sniffing packets as they come by. These packets are examined for certain characteristics that can be pointed out to determine the OS. </a:t>
            </a:r>
          </a:p>
          <a:p>
            <a:pPr marL="869950" lvl="2" indent="-285750" algn="just">
              <a:spcAft>
                <a:spcPts val="1200"/>
              </a:spcAft>
              <a:buFont typeface="Courier New" panose="02070309020205020404" pitchFamily="49" charset="0"/>
              <a:buChar char="o"/>
            </a:pPr>
            <a:r>
              <a:rPr lang="en-US" sz="1800" dirty="0" err="1"/>
              <a:t>Eg</a:t>
            </a:r>
            <a:r>
              <a:rPr lang="en-US" sz="1800" dirty="0"/>
              <a:t>: IP TTL value, TCP Window Size, IP DF Option, IP Type of Service (TOS) Option, etc.</a:t>
            </a:r>
          </a:p>
          <a:p>
            <a:pPr marL="0" indent="0" algn="just">
              <a:buNone/>
            </a:pPr>
            <a:r>
              <a:rPr lang="en-US" sz="2000" b="1" dirty="0"/>
              <a:t>Active OS Fingerprinting</a:t>
            </a:r>
          </a:p>
          <a:p>
            <a:pPr marL="412750" lvl="1" indent="-285750" algn="just">
              <a:spcAft>
                <a:spcPts val="1200"/>
              </a:spcAft>
              <a:buClr>
                <a:srgbClr val="000000"/>
              </a:buClr>
              <a:buFont typeface="Courier New" panose="02070309020205020404" pitchFamily="49" charset="0"/>
              <a:buChar char="o"/>
            </a:pPr>
            <a:r>
              <a:rPr lang="en-US" sz="1800" dirty="0"/>
              <a:t>The attacker injects packets into the network. This makes active fingerprinting good chance for being discovered or noticed. More powerful than passive fingerprint scanning because the hacker doesn’t have to wait for random packets. </a:t>
            </a:r>
          </a:p>
          <a:p>
            <a:pPr marL="584200" lvl="2" indent="0" algn="just">
              <a:spcAft>
                <a:spcPts val="1200"/>
              </a:spcAft>
              <a:buNone/>
            </a:pPr>
            <a:endParaRPr lang="en-US" sz="1800" dirty="0"/>
          </a:p>
          <a:p>
            <a:pPr marL="0" indent="0" algn="just">
              <a:buNone/>
            </a:pPr>
            <a:endParaRPr lang="en-US" sz="20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6" name="Title 1">
            <a:extLst>
              <a:ext uri="{FF2B5EF4-FFF2-40B4-BE49-F238E27FC236}">
                <a16:creationId xmlns:a16="http://schemas.microsoft.com/office/drawing/2014/main" id="{ABC86159-AB23-19FB-AD34-B26AC8B93D7B}"/>
              </a:ext>
            </a:extLst>
          </p:cNvPr>
          <p:cNvSpPr>
            <a:spLocks noGrp="1"/>
          </p:cNvSpPr>
          <p:nvPr>
            <p:ph type="title"/>
          </p:nvPr>
        </p:nvSpPr>
        <p:spPr>
          <a:xfrm>
            <a:off x="0" y="0"/>
            <a:ext cx="3685032" cy="542356"/>
          </a:xfrm>
        </p:spPr>
        <p:txBody>
          <a:bodyPr vert="horz" lIns="91440" tIns="45720" rIns="91440" bIns="45720" rtlCol="0" anchor="t">
            <a:normAutofit/>
          </a:bodyPr>
          <a:lstStyle/>
          <a:p>
            <a:r>
              <a:rPr lang="en-US" sz="3200" dirty="0"/>
              <a:t>Footprinting</a:t>
            </a:r>
          </a:p>
        </p:txBody>
      </p:sp>
      <p:pic>
        <p:nvPicPr>
          <p:cNvPr id="7" name="Picture 4" descr="Diagram&#10;&#10;Description automatically generated">
            <a:extLst>
              <a:ext uri="{FF2B5EF4-FFF2-40B4-BE49-F238E27FC236}">
                <a16:creationId xmlns:a16="http://schemas.microsoft.com/office/drawing/2014/main" id="{5E72A605-DC8B-EF79-7E49-10CC3A3F7D0B}"/>
              </a:ext>
            </a:extLst>
          </p:cNvPr>
          <p:cNvPicPr>
            <a:picLocks noChangeAspect="1"/>
          </p:cNvPicPr>
          <p:nvPr/>
        </p:nvPicPr>
        <p:blipFill>
          <a:blip r:embed="rId3"/>
          <a:stretch>
            <a:fillRect/>
          </a:stretch>
        </p:blipFill>
        <p:spPr>
          <a:xfrm>
            <a:off x="5385258" y="4338823"/>
            <a:ext cx="6481313" cy="2317658"/>
          </a:xfrm>
          <a:prstGeom prst="rect">
            <a:avLst/>
          </a:prstGeom>
        </p:spPr>
      </p:pic>
      <p:pic>
        <p:nvPicPr>
          <p:cNvPr id="8" name="Picture 4" descr="Diagram&#10;&#10;Description automatically generated">
            <a:extLst>
              <a:ext uri="{FF2B5EF4-FFF2-40B4-BE49-F238E27FC236}">
                <a16:creationId xmlns:a16="http://schemas.microsoft.com/office/drawing/2014/main" id="{EBCEAAA8-6404-77BE-7D60-66A30B5B6B6D}"/>
              </a:ext>
            </a:extLst>
          </p:cNvPr>
          <p:cNvPicPr>
            <a:picLocks noChangeAspect="1"/>
          </p:cNvPicPr>
          <p:nvPr/>
        </p:nvPicPr>
        <p:blipFill>
          <a:blip r:embed="rId4"/>
          <a:stretch>
            <a:fillRect/>
          </a:stretch>
        </p:blipFill>
        <p:spPr>
          <a:xfrm>
            <a:off x="1014279" y="4579715"/>
            <a:ext cx="3128517" cy="2076766"/>
          </a:xfrm>
          <a:prstGeom prst="rect">
            <a:avLst/>
          </a:prstGeom>
        </p:spPr>
      </p:pic>
    </p:spTree>
    <p:extLst>
      <p:ext uri="{BB962C8B-B14F-4D97-AF65-F5344CB8AC3E}">
        <p14:creationId xmlns:p14="http://schemas.microsoft.com/office/powerpoint/2010/main" val="333958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2769326" cy="775112"/>
          </a:xfrm>
        </p:spPr>
        <p:txBody>
          <a:bodyPr vert="horz" lIns="91440" tIns="45720" rIns="91440" bIns="45720" rtlCol="0" anchor="t">
            <a:normAutofit/>
          </a:bodyPr>
          <a:lstStyle/>
          <a:p>
            <a:r>
              <a:rPr lang="en-US" sz="3200" dirty="0"/>
              <a:t>Footprinting</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Mapping the network provides the attacker a blueprint of the target’s infrastructure. </a:t>
            </a:r>
          </a:p>
          <a:p>
            <a:pPr marL="412750" lvl="1" indent="-285750" algn="just">
              <a:spcAft>
                <a:spcPts val="1200"/>
              </a:spcAft>
              <a:buFont typeface="Courier New" panose="02070309020205020404" pitchFamily="49" charset="0"/>
              <a:buChar char="o"/>
            </a:pPr>
            <a:r>
              <a:rPr lang="en-US" sz="1800" dirty="0"/>
              <a:t>Manual Mapping - The information matrix formed using the previous steps must helped you to collect the following details, using which a logical mapping of the network can be created manually with the gathered information to plan further activities. </a:t>
            </a:r>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r>
              <a:rPr lang="en-US" sz="1800" dirty="0"/>
              <a:t>Automated Mapping  - Visual traceroute programs, such as Path Analyzer Pro and </a:t>
            </a:r>
            <a:r>
              <a:rPr lang="en-US" sz="1800" dirty="0" err="1"/>
              <a:t>VisualRoute</a:t>
            </a:r>
            <a:r>
              <a:rPr lang="en-US" sz="1800" dirty="0"/>
              <a:t> are used for automated network mapping. Running traceroute to different servers such as web, email, and FTP can help map out the placement of these servers. Automatic mapping can be faster but might sometimes provide erroneous results. </a:t>
            </a:r>
          </a:p>
          <a:p>
            <a:pPr marL="412750" lvl="1" indent="-285750" algn="just">
              <a:spcAft>
                <a:spcPts val="1200"/>
              </a:spcAft>
              <a:buFont typeface="Courier New" panose="02070309020205020404" pitchFamily="49" charset="0"/>
              <a:buChar char="o"/>
            </a:pPr>
            <a:endParaRPr lang="en-US" sz="1800" dirty="0"/>
          </a:p>
          <a:p>
            <a:pPr marL="127000" lvl="1" indent="0" algn="just">
              <a:spcAft>
                <a:spcPts val="1200"/>
              </a:spcAft>
              <a:buNone/>
            </a:pPr>
            <a:endParaRPr lang="en-US" sz="1800" dirty="0">
              <a:solidFill>
                <a:srgbClr val="002060"/>
              </a:solidFill>
            </a:endParaRP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aphicFrame>
        <p:nvGraphicFramePr>
          <p:cNvPr id="8" name="Diagram 5">
            <a:extLst>
              <a:ext uri="{FF2B5EF4-FFF2-40B4-BE49-F238E27FC236}">
                <a16:creationId xmlns:a16="http://schemas.microsoft.com/office/drawing/2014/main" id="{90BEE216-D7D6-4BF2-A853-2C2A42B4BA1D}"/>
              </a:ext>
            </a:extLst>
          </p:cNvPr>
          <p:cNvGraphicFramePr/>
          <p:nvPr/>
        </p:nvGraphicFramePr>
        <p:xfrm>
          <a:off x="2546352" y="1790110"/>
          <a:ext cx="9524998" cy="202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9211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aphicFrame>
        <p:nvGraphicFramePr>
          <p:cNvPr id="13" name="Table 12">
            <a:extLst>
              <a:ext uri="{FF2B5EF4-FFF2-40B4-BE49-F238E27FC236}">
                <a16:creationId xmlns:a16="http://schemas.microsoft.com/office/drawing/2014/main" id="{8FC385BD-CCCE-4FF2-9DD6-8D5AD3A29635}"/>
              </a:ext>
            </a:extLst>
          </p:cNvPr>
          <p:cNvGraphicFramePr>
            <a:graphicFrameLocks noGrp="1"/>
          </p:cNvGraphicFramePr>
          <p:nvPr>
            <p:extLst>
              <p:ext uri="{D42A27DB-BD31-4B8C-83A1-F6EECF244321}">
                <p14:modId xmlns:p14="http://schemas.microsoft.com/office/powerpoint/2010/main" val="2618643487"/>
              </p:ext>
            </p:extLst>
          </p:nvPr>
        </p:nvGraphicFramePr>
        <p:xfrm>
          <a:off x="1008401" y="760278"/>
          <a:ext cx="10622351" cy="4679402"/>
        </p:xfrm>
        <a:graphic>
          <a:graphicData uri="http://schemas.openxmlformats.org/drawingml/2006/table">
            <a:tbl>
              <a:tblPr firstRow="1" bandRow="1">
                <a:tableStyleId>{22838BEF-8BB2-4498-84A7-C5851F593DF1}</a:tableStyleId>
              </a:tblPr>
              <a:tblGrid>
                <a:gridCol w="1006415">
                  <a:extLst>
                    <a:ext uri="{9D8B030D-6E8A-4147-A177-3AD203B41FA5}">
                      <a16:colId xmlns:a16="http://schemas.microsoft.com/office/drawing/2014/main" val="1796394051"/>
                    </a:ext>
                  </a:extLst>
                </a:gridCol>
                <a:gridCol w="2540796">
                  <a:extLst>
                    <a:ext uri="{9D8B030D-6E8A-4147-A177-3AD203B41FA5}">
                      <a16:colId xmlns:a16="http://schemas.microsoft.com/office/drawing/2014/main" val="1119636695"/>
                    </a:ext>
                  </a:extLst>
                </a:gridCol>
                <a:gridCol w="2714625">
                  <a:extLst>
                    <a:ext uri="{9D8B030D-6E8A-4147-A177-3AD203B41FA5}">
                      <a16:colId xmlns:a16="http://schemas.microsoft.com/office/drawing/2014/main" val="1914811158"/>
                    </a:ext>
                  </a:extLst>
                </a:gridCol>
                <a:gridCol w="4360515">
                  <a:extLst>
                    <a:ext uri="{9D8B030D-6E8A-4147-A177-3AD203B41FA5}">
                      <a16:colId xmlns:a16="http://schemas.microsoft.com/office/drawing/2014/main" val="1354701522"/>
                    </a:ext>
                  </a:extLst>
                </a:gridCol>
              </a:tblGrid>
              <a:tr h="308429">
                <a:tc>
                  <a:txBody>
                    <a:bodyPr/>
                    <a:lstStyle/>
                    <a:p>
                      <a:pPr algn="l" fontAlgn="base"/>
                      <a:r>
                        <a:rPr lang="en-US" sz="1800" dirty="0">
                          <a:effectLst/>
                        </a:rPr>
                        <a:t>STEP​</a:t>
                      </a:r>
                    </a:p>
                  </a:txBody>
                  <a:tcPr anchor="ctr"/>
                </a:tc>
                <a:tc>
                  <a:txBody>
                    <a:bodyPr/>
                    <a:lstStyle/>
                    <a:p>
                      <a:pPr algn="l" fontAlgn="base"/>
                      <a:r>
                        <a:rPr lang="en-US" sz="1800" dirty="0">
                          <a:effectLst/>
                        </a:rPr>
                        <a:t>TITLE​</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COMMON TOOLS​</a:t>
                      </a:r>
                    </a:p>
                  </a:txBody>
                  <a:tcPr anchor="ctr"/>
                </a:tc>
                <a:extLst>
                  <a:ext uri="{0D108BD9-81ED-4DB2-BD59-A6C34878D82A}">
                    <a16:rowId xmlns:a16="http://schemas.microsoft.com/office/drawing/2014/main" val="2153827662"/>
                  </a:ext>
                </a:extLst>
              </a:tr>
              <a:tr h="542833">
                <a:tc>
                  <a:txBody>
                    <a:bodyPr/>
                    <a:lstStyle/>
                    <a:p>
                      <a:pPr algn="l" fontAlgn="base"/>
                      <a:r>
                        <a:rPr lang="en-US" sz="1800" dirty="0">
                          <a:effectLst/>
                        </a:rPr>
                        <a:t>One​</a:t>
                      </a:r>
                    </a:p>
                  </a:txBody>
                  <a:tcPr anchor="ctr"/>
                </a:tc>
                <a:tc>
                  <a:txBody>
                    <a:bodyPr/>
                    <a:lstStyle/>
                    <a:p>
                      <a:pPr algn="l" fontAlgn="base"/>
                      <a:r>
                        <a:rPr lang="en-US" sz="1800" dirty="0">
                          <a:effectLst/>
                        </a:rPr>
                        <a:t>Information Gathering​</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ARIN, IANA, </a:t>
                      </a:r>
                      <a:r>
                        <a:rPr lang="en-US" sz="1800" dirty="0" err="1">
                          <a:effectLst/>
                        </a:rPr>
                        <a:t>Whois</a:t>
                      </a:r>
                      <a:r>
                        <a:rPr lang="en-US" sz="1800" dirty="0">
                          <a:effectLst/>
                        </a:rPr>
                        <a:t>, </a:t>
                      </a:r>
                      <a:r>
                        <a:rPr lang="en-US" sz="1800" dirty="0" err="1">
                          <a:effectLst/>
                        </a:rPr>
                        <a:t>Nslookup</a:t>
                      </a:r>
                      <a:r>
                        <a:rPr lang="en-US" sz="1800" dirty="0">
                          <a:effectLst/>
                        </a:rPr>
                        <a:t>​</a:t>
                      </a:r>
                    </a:p>
                  </a:txBody>
                  <a:tcPr anchor="ctr"/>
                </a:tc>
                <a:extLst>
                  <a:ext uri="{0D108BD9-81ED-4DB2-BD59-A6C34878D82A}">
                    <a16:rowId xmlns:a16="http://schemas.microsoft.com/office/drawing/2014/main" val="652993416"/>
                  </a:ext>
                </a:extLst>
              </a:tr>
              <a:tr h="530495">
                <a:tc>
                  <a:txBody>
                    <a:bodyPr/>
                    <a:lstStyle/>
                    <a:p>
                      <a:pPr algn="l" fontAlgn="base"/>
                      <a:r>
                        <a:rPr lang="en-US" sz="1800" dirty="0">
                          <a:effectLst/>
                        </a:rPr>
                        <a:t>Two​</a:t>
                      </a:r>
                    </a:p>
                  </a:txBody>
                  <a:tcPr anchor="ctr"/>
                </a:tc>
                <a:tc>
                  <a:txBody>
                    <a:bodyPr/>
                    <a:lstStyle/>
                    <a:p>
                      <a:pPr algn="l" fontAlgn="base"/>
                      <a:r>
                        <a:rPr lang="en-US" sz="1800" dirty="0">
                          <a:effectLst/>
                        </a:rPr>
                        <a:t>Determining Network Range​</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RIPE, APNIC, Shodan.io, Traceroute, </a:t>
                      </a:r>
                      <a:r>
                        <a:rPr lang="en-US" sz="1800" err="1">
                          <a:effectLst/>
                        </a:rPr>
                        <a:t>Netcraft</a:t>
                      </a:r>
                      <a:r>
                        <a:rPr lang="en-US" sz="1800" dirty="0">
                          <a:effectLst/>
                        </a:rPr>
                        <a:t>​</a:t>
                      </a:r>
                    </a:p>
                  </a:txBody>
                  <a:tcPr anchor="ctr"/>
                </a:tc>
                <a:extLst>
                  <a:ext uri="{0D108BD9-81ED-4DB2-BD59-A6C34878D82A}">
                    <a16:rowId xmlns:a16="http://schemas.microsoft.com/office/drawing/2014/main" val="3442870791"/>
                  </a:ext>
                </a:extLst>
              </a:tr>
              <a:tr h="542833">
                <a:tc>
                  <a:txBody>
                    <a:bodyPr/>
                    <a:lstStyle/>
                    <a:p>
                      <a:pPr algn="l" fontAlgn="base"/>
                      <a:r>
                        <a:rPr lang="en-US" sz="1800" dirty="0">
                          <a:effectLst/>
                        </a:rPr>
                        <a:t>Three​</a:t>
                      </a:r>
                    </a:p>
                  </a:txBody>
                  <a:tcPr anchor="ctr"/>
                </a:tc>
                <a:tc>
                  <a:txBody>
                    <a:bodyPr/>
                    <a:lstStyle/>
                    <a:p>
                      <a:pPr algn="l" fontAlgn="base"/>
                      <a:r>
                        <a:rPr lang="en-US" sz="1800" dirty="0">
                          <a:effectLst/>
                        </a:rPr>
                        <a:t>Identify Active Machines​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err="1">
                          <a:effectLst/>
                        </a:rPr>
                        <a:t>SuperScan</a:t>
                      </a:r>
                      <a:r>
                        <a:rPr lang="en-US" sz="1800" dirty="0">
                          <a:effectLst/>
                        </a:rPr>
                        <a:t>, Angry IP Scanner, Hping3​</a:t>
                      </a:r>
                    </a:p>
                  </a:txBody>
                  <a:tcPr anchor="ctr"/>
                </a:tc>
                <a:extLst>
                  <a:ext uri="{0D108BD9-81ED-4DB2-BD59-A6C34878D82A}">
                    <a16:rowId xmlns:a16="http://schemas.microsoft.com/office/drawing/2014/main" val="3709585864"/>
                  </a:ext>
                </a:extLst>
              </a:tr>
              <a:tr h="764903">
                <a:tc>
                  <a:txBody>
                    <a:bodyPr/>
                    <a:lstStyle/>
                    <a:p>
                      <a:pPr algn="l" fontAlgn="base"/>
                      <a:r>
                        <a:rPr lang="en-US" sz="1800" dirty="0">
                          <a:effectLst/>
                        </a:rPr>
                        <a:t>Four​</a:t>
                      </a:r>
                    </a:p>
                  </a:txBody>
                  <a:tcPr anchor="ctr"/>
                </a:tc>
                <a:tc>
                  <a:txBody>
                    <a:bodyPr/>
                    <a:lstStyle/>
                    <a:p>
                      <a:pPr algn="l" fontAlgn="base"/>
                      <a:r>
                        <a:rPr lang="en-US" sz="1800" dirty="0">
                          <a:effectLst/>
                        </a:rPr>
                        <a:t>Finding Open Ports and Applications​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Nmap, </a:t>
                      </a:r>
                      <a:r>
                        <a:rPr lang="en-US" sz="1800" err="1">
                          <a:effectLst/>
                        </a:rPr>
                        <a:t>SuperScan</a:t>
                      </a:r>
                      <a:r>
                        <a:rPr lang="en-US" sz="1800" dirty="0">
                          <a:effectLst/>
                        </a:rPr>
                        <a:t>, </a:t>
                      </a:r>
                      <a:r>
                        <a:rPr lang="en-US" sz="1800" err="1">
                          <a:effectLst/>
                        </a:rPr>
                        <a:t>Solarwinds</a:t>
                      </a:r>
                      <a:r>
                        <a:rPr lang="en-US" sz="1800" dirty="0">
                          <a:effectLst/>
                        </a:rPr>
                        <a:t> Port Scanner​</a:t>
                      </a:r>
                    </a:p>
                  </a:txBody>
                  <a:tcPr anchor="ctr"/>
                </a:tc>
                <a:extLst>
                  <a:ext uri="{0D108BD9-81ED-4DB2-BD59-A6C34878D82A}">
                    <a16:rowId xmlns:a16="http://schemas.microsoft.com/office/drawing/2014/main" val="1128113822"/>
                  </a:ext>
                </a:extLst>
              </a:tr>
              <a:tr h="542833">
                <a:tc>
                  <a:txBody>
                    <a:bodyPr/>
                    <a:lstStyle/>
                    <a:p>
                      <a:pPr algn="l" fontAlgn="base"/>
                      <a:r>
                        <a:rPr lang="en-US" sz="1800" dirty="0">
                          <a:effectLst/>
                        </a:rPr>
                        <a:t>Five​</a:t>
                      </a:r>
                    </a:p>
                  </a:txBody>
                  <a:tcPr anchor="ctr"/>
                </a:tc>
                <a:tc>
                  <a:txBody>
                    <a:bodyPr/>
                    <a:lstStyle/>
                    <a:p>
                      <a:pPr algn="l" fontAlgn="base"/>
                      <a:r>
                        <a:rPr lang="en-US" sz="1800" dirty="0">
                          <a:effectLst/>
                        </a:rPr>
                        <a:t>OS Fingerprinting​</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Nmap, P0f, Xprobe2, </a:t>
                      </a:r>
                      <a:r>
                        <a:rPr lang="en-US" sz="1800" err="1">
                          <a:effectLst/>
                        </a:rPr>
                        <a:t>ettercap</a:t>
                      </a:r>
                      <a:r>
                        <a:rPr lang="en-US" sz="1800" dirty="0">
                          <a:effectLst/>
                        </a:rPr>
                        <a:t>, </a:t>
                      </a:r>
                      <a:r>
                        <a:rPr lang="en-US" sz="1800" err="1">
                          <a:effectLst/>
                        </a:rPr>
                        <a:t>NetworkMiner</a:t>
                      </a:r>
                      <a:r>
                        <a:rPr lang="en-US" sz="1800" dirty="0">
                          <a:effectLst/>
                        </a:rPr>
                        <a:t>​</a:t>
                      </a:r>
                    </a:p>
                  </a:txBody>
                  <a:tcPr anchor="ctr"/>
                </a:tc>
                <a:extLst>
                  <a:ext uri="{0D108BD9-81ED-4DB2-BD59-A6C34878D82A}">
                    <a16:rowId xmlns:a16="http://schemas.microsoft.com/office/drawing/2014/main" val="22438074"/>
                  </a:ext>
                </a:extLst>
              </a:tr>
              <a:tr h="542833">
                <a:tc>
                  <a:txBody>
                    <a:bodyPr/>
                    <a:lstStyle/>
                    <a:p>
                      <a:pPr algn="l" fontAlgn="base"/>
                      <a:r>
                        <a:rPr lang="en-US" sz="1800" dirty="0">
                          <a:effectLst/>
                        </a:rPr>
                        <a:t>Six​</a:t>
                      </a:r>
                    </a:p>
                  </a:txBody>
                  <a:tcPr anchor="ctr"/>
                </a:tc>
                <a:tc>
                  <a:txBody>
                    <a:bodyPr/>
                    <a:lstStyle/>
                    <a:p>
                      <a:pPr algn="l" fontAlgn="base"/>
                      <a:r>
                        <a:rPr lang="en-US" sz="1800" dirty="0">
                          <a:effectLst/>
                        </a:rPr>
                        <a:t>Fingerprinting Services​</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Telnet, FTP, </a:t>
                      </a:r>
                      <a:r>
                        <a:rPr lang="en-US" sz="1800" err="1">
                          <a:effectLst/>
                        </a:rPr>
                        <a:t>Netcat</a:t>
                      </a:r>
                      <a:r>
                        <a:rPr lang="en-US" sz="1800" dirty="0">
                          <a:effectLst/>
                        </a:rPr>
                        <a:t>, Satori​</a:t>
                      </a:r>
                    </a:p>
                  </a:txBody>
                  <a:tcPr anchor="ctr"/>
                </a:tc>
                <a:extLst>
                  <a:ext uri="{0D108BD9-81ED-4DB2-BD59-A6C34878D82A}">
                    <a16:rowId xmlns:a16="http://schemas.microsoft.com/office/drawing/2014/main" val="2658510030"/>
                  </a:ext>
                </a:extLst>
              </a:tr>
              <a:tr h="542833">
                <a:tc>
                  <a:txBody>
                    <a:bodyPr/>
                    <a:lstStyle/>
                    <a:p>
                      <a:pPr algn="l" fontAlgn="base"/>
                      <a:r>
                        <a:rPr lang="en-US" sz="1800" dirty="0">
                          <a:effectLst/>
                        </a:rPr>
                        <a:t>Seven​</a:t>
                      </a:r>
                    </a:p>
                  </a:txBody>
                  <a:tcPr anchor="ctr"/>
                </a:tc>
                <a:tc>
                  <a:txBody>
                    <a:bodyPr/>
                    <a:lstStyle/>
                    <a:p>
                      <a:pPr algn="l" fontAlgn="base"/>
                      <a:r>
                        <a:rPr lang="en-US" sz="1800" dirty="0">
                          <a:effectLst/>
                        </a:rPr>
                        <a:t>Mapping the Network​</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dirty="0" err="1">
                          <a:effectLst/>
                        </a:rPr>
                        <a:t>VisualRoute</a:t>
                      </a:r>
                      <a:r>
                        <a:rPr lang="en-US" sz="1800" dirty="0">
                          <a:effectLst/>
                        </a:rPr>
                        <a:t>, Path Analyzer Pro​</a:t>
                      </a:r>
                    </a:p>
                  </a:txBody>
                  <a:tcPr anchor="ctr"/>
                </a:tc>
                <a:extLst>
                  <a:ext uri="{0D108BD9-81ED-4DB2-BD59-A6C34878D82A}">
                    <a16:rowId xmlns:a16="http://schemas.microsoft.com/office/drawing/2014/main" val="1855277558"/>
                  </a:ext>
                </a:extLst>
              </a:tr>
            </a:tbl>
          </a:graphicData>
        </a:graphic>
      </p:graphicFrame>
      <p:sp>
        <p:nvSpPr>
          <p:cNvPr id="3" name="Title 1">
            <a:extLst>
              <a:ext uri="{FF2B5EF4-FFF2-40B4-BE49-F238E27FC236}">
                <a16:creationId xmlns:a16="http://schemas.microsoft.com/office/drawing/2014/main" id="{C8320BB2-47BF-9C03-6669-B4268DCE11B4}"/>
              </a:ext>
            </a:extLst>
          </p:cNvPr>
          <p:cNvSpPr txBox="1">
            <a:spLocks/>
          </p:cNvSpPr>
          <p:nvPr/>
        </p:nvSpPr>
        <p:spPr>
          <a:xfrm>
            <a:off x="0" y="0"/>
            <a:ext cx="3685032" cy="54235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a:t>Footprinting</a:t>
            </a:r>
            <a:endParaRPr lang="en-US" sz="3200" dirty="0"/>
          </a:p>
        </p:txBody>
      </p:sp>
    </p:spTree>
    <p:extLst>
      <p:ext uri="{BB962C8B-B14F-4D97-AF65-F5344CB8AC3E}">
        <p14:creationId xmlns:p14="http://schemas.microsoft.com/office/powerpoint/2010/main" val="1115599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0E038-3B00-427A-8B55-692F74C75112}"/>
              </a:ext>
            </a:extLst>
          </p:cNvPr>
          <p:cNvSpPr>
            <a:spLocks noGrp="1"/>
          </p:cNvSpPr>
          <p:nvPr>
            <p:ph type="body" idx="1"/>
          </p:nvPr>
        </p:nvSpPr>
        <p:spPr>
          <a:xfrm>
            <a:off x="622300" y="1160003"/>
            <a:ext cx="10952432" cy="4281497"/>
          </a:xfrm>
        </p:spPr>
        <p:txBody>
          <a:bodyPr/>
          <a:lstStyle/>
          <a:p>
            <a:pPr marL="25400" indent="0" algn="just">
              <a:buNone/>
            </a:pPr>
            <a:r>
              <a:rPr lang="en-US" sz="1800" dirty="0"/>
              <a:t>Consider one of the following vulnerable, open-source test-base websites and perform </a:t>
            </a:r>
            <a:r>
              <a:rPr lang="en-US" sz="1800" dirty="0" err="1"/>
              <a:t>footprinting</a:t>
            </a:r>
            <a:endParaRPr lang="en-US" sz="1800" dirty="0"/>
          </a:p>
          <a:p>
            <a:pPr algn="just">
              <a:buFont typeface="Courier New" panose="02070309020205020404" pitchFamily="49" charset="0"/>
              <a:buChar char="o"/>
            </a:pPr>
            <a:endParaRPr lang="en-US" sz="1800" dirty="0">
              <a:hlinkClick r:id="rId2"/>
            </a:endParaRPr>
          </a:p>
          <a:p>
            <a:pPr algn="just">
              <a:buFont typeface="Wingdings" panose="05000000000000000000" pitchFamily="2" charset="2"/>
              <a:buChar char="§"/>
            </a:pPr>
            <a:r>
              <a:rPr lang="en-US" sz="1800" dirty="0">
                <a:hlinkClick r:id="rId2"/>
              </a:rPr>
              <a:t>https://sudocyber.net/</a:t>
            </a:r>
          </a:p>
          <a:p>
            <a:pPr algn="just">
              <a:buFont typeface="Wingdings" panose="05000000000000000000" pitchFamily="2" charset="2"/>
              <a:buChar char="§"/>
            </a:pPr>
            <a:r>
              <a:rPr lang="en-US" sz="1800" dirty="0">
                <a:hlinkClick r:id="rId2"/>
              </a:rPr>
              <a:t>http://www.itsecgames.com/</a:t>
            </a:r>
            <a:r>
              <a:rPr lang="en-US" sz="1800" dirty="0"/>
              <a:t> </a:t>
            </a:r>
          </a:p>
          <a:p>
            <a:pPr algn="just">
              <a:buFont typeface="Wingdings" panose="05000000000000000000" pitchFamily="2" charset="2"/>
              <a:buChar char="§"/>
            </a:pPr>
            <a:r>
              <a:rPr lang="en-US" sz="1800" dirty="0">
                <a:hlinkClick r:id="rId3"/>
              </a:rPr>
              <a:t>https://ctflearn.com</a:t>
            </a:r>
            <a:r>
              <a:rPr lang="en-US" sz="1800" dirty="0"/>
              <a:t> </a:t>
            </a:r>
          </a:p>
          <a:p>
            <a:pPr algn="just">
              <a:buFont typeface="Wingdings" panose="05000000000000000000" pitchFamily="2" charset="2"/>
              <a:buChar char="§"/>
            </a:pPr>
            <a:r>
              <a:rPr lang="en-US" sz="1800" dirty="0">
                <a:hlinkClick r:id="rId4"/>
              </a:rPr>
              <a:t>https://damnvulnerableiosapp.com</a:t>
            </a:r>
            <a:r>
              <a:rPr lang="en-US" sz="1800" dirty="0"/>
              <a:t> </a:t>
            </a:r>
          </a:p>
          <a:p>
            <a:pPr algn="just">
              <a:buFont typeface="Wingdings" panose="05000000000000000000" pitchFamily="2" charset="2"/>
              <a:buChar char="§"/>
            </a:pPr>
            <a:r>
              <a:rPr lang="en-US" sz="1800" dirty="0">
                <a:hlinkClick r:id="rId5"/>
              </a:rPr>
              <a:t>https://dvwa.co.uk</a:t>
            </a:r>
            <a:r>
              <a:rPr lang="en-US" sz="1800" dirty="0"/>
              <a:t> </a:t>
            </a:r>
          </a:p>
          <a:p>
            <a:pPr algn="just">
              <a:buFont typeface="Wingdings" panose="05000000000000000000" pitchFamily="2" charset="2"/>
              <a:buChar char="§"/>
            </a:pPr>
            <a:r>
              <a:rPr lang="en-US" sz="1800" dirty="0">
                <a:hlinkClick r:id="rId6"/>
              </a:rPr>
              <a:t>https://defendtheweb.net/dashboard</a:t>
            </a:r>
            <a:r>
              <a:rPr lang="en-US" sz="1800" dirty="0"/>
              <a:t> </a:t>
            </a:r>
          </a:p>
          <a:p>
            <a:pPr algn="just">
              <a:buFont typeface="Wingdings" panose="05000000000000000000" pitchFamily="2" charset="2"/>
              <a:buChar char="§"/>
            </a:pPr>
            <a:r>
              <a:rPr lang="en-US" sz="1800" dirty="0">
                <a:hlinkClick r:id="rId7"/>
              </a:rPr>
              <a:t>https://hack.me</a:t>
            </a:r>
            <a:r>
              <a:rPr lang="en-US" sz="1800" dirty="0"/>
              <a:t> </a:t>
            </a:r>
          </a:p>
          <a:p>
            <a:pPr algn="just">
              <a:buFont typeface="Wingdings" panose="05000000000000000000" pitchFamily="2" charset="2"/>
              <a:buChar char="§"/>
            </a:pPr>
            <a:r>
              <a:rPr lang="en-US" sz="1800" dirty="0">
                <a:hlinkClick r:id="rId8"/>
              </a:rPr>
              <a:t>https://www.hackthebox.com</a:t>
            </a:r>
            <a:r>
              <a:rPr lang="en-US" sz="1800" dirty="0"/>
              <a:t> </a:t>
            </a:r>
          </a:p>
          <a:p>
            <a:pPr algn="just">
              <a:buFont typeface="Wingdings" panose="05000000000000000000" pitchFamily="2" charset="2"/>
              <a:buChar char="§"/>
            </a:pPr>
            <a:r>
              <a:rPr lang="en-US" sz="1800" dirty="0">
                <a:hlinkClick r:id="rId9"/>
              </a:rPr>
              <a:t>https://hackthissite.org</a:t>
            </a:r>
            <a:endParaRPr lang="en-US" sz="1800" dirty="0"/>
          </a:p>
          <a:p>
            <a:pPr algn="just">
              <a:buFont typeface="Courier New" panose="02070309020205020404" pitchFamily="49" charset="0"/>
              <a:buChar char="o"/>
            </a:pPr>
            <a:endParaRPr lang="en-US" sz="1800" dirty="0"/>
          </a:p>
        </p:txBody>
      </p:sp>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Self Learning Exercise</a:t>
            </a:r>
            <a:endParaRPr lang="en-US" dirty="0"/>
          </a:p>
        </p:txBody>
      </p:sp>
      <p:sp>
        <p:nvSpPr>
          <p:cNvPr id="5" name="TextBox 4">
            <a:extLst>
              <a:ext uri="{FF2B5EF4-FFF2-40B4-BE49-F238E27FC236}">
                <a16:creationId xmlns:a16="http://schemas.microsoft.com/office/drawing/2014/main" id="{B9597BA5-EC55-485E-AC60-42E7FAD8F918}"/>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Calibri"/>
              </a:rPr>
              <a:t>Page 1 of 2</a:t>
            </a:r>
            <a:endParaRPr kumimoji="0" lang="en-IN"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6" name="Text Placeholder 1">
            <a:extLst>
              <a:ext uri="{FF2B5EF4-FFF2-40B4-BE49-F238E27FC236}">
                <a16:creationId xmlns:a16="http://schemas.microsoft.com/office/drawing/2014/main" id="{2A89494A-8C3E-457D-B37C-46D0A4624BA5}"/>
              </a:ext>
            </a:extLst>
          </p:cNvPr>
          <p:cNvSpPr txBox="1">
            <a:spLocks/>
          </p:cNvSpPr>
          <p:nvPr/>
        </p:nvSpPr>
        <p:spPr>
          <a:xfrm>
            <a:off x="4902200" y="1655303"/>
            <a:ext cx="7188200" cy="3819832"/>
          </a:xfrm>
          <a:prstGeom prst="rect">
            <a:avLst/>
          </a:prstGeom>
          <a:noFill/>
          <a:ln>
            <a:noFill/>
          </a:ln>
        </p:spPr>
        <p:txBody>
          <a:bodyPr spcFirstLastPara="1" vert="horz" wrap="square" lIns="16925" tIns="16925" rIns="16925" bIns="16925" rtlCol="0" anchor="t" anchorCtr="0">
            <a:sp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Gather Information: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Whois</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DomainTools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can be used to gain required information.</a:t>
            </a:r>
          </a:p>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Determining Network range: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IP address obtained previously can be used in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Whois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IP lookup and Traceroute to determine the path</a:t>
            </a:r>
          </a:p>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Identifying Active machines: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Tools like Nmap, Pinger, Hping3, Super Scan, Angry IP scanner,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WS_Ping_ProPack</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can be used for identifying active machines</a:t>
            </a:r>
          </a:p>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US"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Finding open ports and access points: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Nmap can also be used for scanning for open ports </a:t>
            </a:r>
          </a:p>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The above information gathered will give a good idea of the target system. Complete and Record your reflection!!!</a:t>
            </a:r>
          </a:p>
        </p:txBody>
      </p:sp>
    </p:spTree>
    <p:extLst>
      <p:ext uri="{BB962C8B-B14F-4D97-AF65-F5344CB8AC3E}">
        <p14:creationId xmlns:p14="http://schemas.microsoft.com/office/powerpoint/2010/main" val="840804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048" y="0"/>
            <a:ext cx="3697223" cy="634619"/>
          </a:xfrm>
        </p:spPr>
        <p:txBody>
          <a:bodyPr vert="horz" lIns="91440" tIns="45720" rIns="91440" bIns="45720" rtlCol="0" anchor="ctr">
            <a:normAutofit/>
          </a:bodyPr>
          <a:lstStyle/>
          <a:p>
            <a:r>
              <a:rPr lang="en-US" sz="3200" dirty="0"/>
              <a:t>Scanning Networks</a:t>
            </a:r>
          </a:p>
        </p:txBody>
      </p:sp>
      <p:sp>
        <p:nvSpPr>
          <p:cNvPr id="10" name="TextBox 9">
            <a:extLst>
              <a:ext uri="{FF2B5EF4-FFF2-40B4-BE49-F238E27FC236}">
                <a16:creationId xmlns:a16="http://schemas.microsoft.com/office/drawing/2014/main" id="{4F4029D3-B2F6-499C-A301-9F81071BF534}"/>
              </a:ext>
            </a:extLst>
          </p:cNvPr>
          <p:cNvSpPr txBox="1"/>
          <p:nvPr/>
        </p:nvSpPr>
        <p:spPr>
          <a:xfrm>
            <a:off x="400812" y="1606245"/>
            <a:ext cx="5693664" cy="4280128"/>
          </a:xfrm>
          <a:prstGeom prst="rect">
            <a:avLst/>
          </a:prstGeom>
        </p:spPr>
        <p:txBody>
          <a:bodyPr vert="horz" lIns="91440" tIns="45720" rIns="91440" bIns="45720" rtlCol="0">
            <a:normAutofit/>
          </a:bodyPr>
          <a:lstStyle/>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Like,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Reconnaissance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is the method of collecting information about a target system without alerting it, also known as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Footprinting</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it is the first step in any form of hacking.</a:t>
            </a:r>
          </a:p>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It will help in understanding the target system and identify potential attack vectors &amp; vulnerabilities</a:t>
            </a:r>
          </a:p>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Network scanning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is the next process which helps in identifying hosts, ports and services in the network.</a:t>
            </a:r>
          </a:p>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Network scanning could be done using a set of procedures.</a:t>
            </a:r>
          </a:p>
          <a:p>
            <a:pPr marL="342900" marR="0" lvl="0" indent="-285750" algn="just" defTabSz="914400" rtl="0" eaLnBrk="1" fontAlgn="auto" latinLnBrk="0" hangingPunct="1">
              <a:lnSpc>
                <a:spcPct val="90000"/>
              </a:lnSpc>
              <a:spcBef>
                <a:spcPts val="0"/>
              </a:spcBef>
              <a:spcAft>
                <a:spcPts val="600"/>
              </a:spcAft>
              <a:buClrTx/>
              <a:buSzTx/>
              <a:buFont typeface="Courier New" panose="02070309020205020404"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It is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one of the components of intelligence gathering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that can be used by attackers to gather information and create a profile of their targets.</a:t>
            </a:r>
          </a:p>
        </p:txBody>
      </p:sp>
      <p:pic>
        <p:nvPicPr>
          <p:cNvPr id="5" name="Picture 4" descr="Illuminated server room panel">
            <a:extLst>
              <a:ext uri="{FF2B5EF4-FFF2-40B4-BE49-F238E27FC236}">
                <a16:creationId xmlns:a16="http://schemas.microsoft.com/office/drawing/2014/main" id="{1A32749F-08B1-4D01-845E-6FF543DEC3BF}"/>
              </a:ext>
            </a:extLst>
          </p:cNvPr>
          <p:cNvPicPr>
            <a:picLocks noChangeAspect="1"/>
          </p:cNvPicPr>
          <p:nvPr/>
        </p:nvPicPr>
        <p:blipFill rotWithShape="1">
          <a:blip r:embed="rId3">
            <a:extLst>
              <a:ext uri="{28A0092B-C50C-407E-A947-70E740481C1C}">
                <a14:useLocalDpi xmlns:a14="http://schemas.microsoft.com/office/drawing/2010/main" val="0"/>
              </a:ext>
            </a:extLst>
          </a:blip>
          <a:srcRect l="17314" r="2464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87626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Scanning Networks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349354"/>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The main objectives of network scanning </a:t>
            </a:r>
            <a:endParaRPr lang="en-US" sz="1800" dirty="0">
              <a:solidFill>
                <a:srgbClr val="333333"/>
              </a:solidFill>
              <a:latin typeface="Calibri"/>
              <a:ea typeface="Source Sans Pro" panose="020B0604020202020204" pitchFamily="34" charset="0"/>
              <a:cs typeface="Calibri" panose="020F0502020204030204" pitchFamily="34" charset="0"/>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17" name="Diagram 4">
            <a:extLst>
              <a:ext uri="{FF2B5EF4-FFF2-40B4-BE49-F238E27FC236}">
                <a16:creationId xmlns:a16="http://schemas.microsoft.com/office/drawing/2014/main" id="{6117918A-E6A1-4E6C-9CA8-C7601ECE3B81}"/>
              </a:ext>
            </a:extLst>
          </p:cNvPr>
          <p:cNvGraphicFramePr/>
          <p:nvPr/>
        </p:nvGraphicFramePr>
        <p:xfrm>
          <a:off x="535433" y="1052431"/>
          <a:ext cx="11351767" cy="4484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20A4190A-9424-4A47-B505-2B28C7A206F4}"/>
              </a:ext>
            </a:extLst>
          </p:cNvPr>
          <p:cNvGrpSpPr/>
          <p:nvPr/>
        </p:nvGrpSpPr>
        <p:grpSpPr>
          <a:xfrm>
            <a:off x="7172694" y="92371"/>
            <a:ext cx="4714506" cy="1766642"/>
            <a:chOff x="7172694" y="92371"/>
            <a:chExt cx="4714506" cy="1766642"/>
          </a:xfrm>
        </p:grpSpPr>
        <p:pic>
          <p:nvPicPr>
            <p:cNvPr id="6" name="Picture 5" descr="Lean Transformation: Agile over RUP, My Preferred ...">
              <a:extLst>
                <a:ext uri="{FF2B5EF4-FFF2-40B4-BE49-F238E27FC236}">
                  <a16:creationId xmlns:a16="http://schemas.microsoft.com/office/drawing/2014/main" id="{3A4A2AEC-DBC6-4CB4-AB9A-54B148E90DB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070689">
              <a:off x="8455970" y="514043"/>
              <a:ext cx="2023479" cy="1269733"/>
            </a:xfrm>
            <a:prstGeom prst="rect">
              <a:avLst/>
            </a:prstGeom>
          </p:spPr>
        </p:pic>
        <p:pic>
          <p:nvPicPr>
            <p:cNvPr id="5" name="Picture 4" descr="Clipart - social network">
              <a:extLst>
                <a:ext uri="{FF2B5EF4-FFF2-40B4-BE49-F238E27FC236}">
                  <a16:creationId xmlns:a16="http://schemas.microsoft.com/office/drawing/2014/main" id="{1F4485BE-F3BC-4320-9465-D665826047F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269309" y="241122"/>
              <a:ext cx="1617891" cy="1617891"/>
            </a:xfrm>
            <a:prstGeom prst="rect">
              <a:avLst/>
            </a:prstGeom>
          </p:spPr>
        </p:pic>
        <p:pic>
          <p:nvPicPr>
            <p:cNvPr id="7" name="Graphic 6" descr="Good Idea">
              <a:extLst>
                <a:ext uri="{FF2B5EF4-FFF2-40B4-BE49-F238E27FC236}">
                  <a16:creationId xmlns:a16="http://schemas.microsoft.com/office/drawing/2014/main" id="{2E80B656-26F6-444B-BC9B-DDEE57971777}"/>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440002" y="468360"/>
              <a:ext cx="914400" cy="914400"/>
            </a:xfrm>
            <a:prstGeom prst="rect">
              <a:avLst/>
            </a:prstGeom>
          </p:spPr>
        </p:pic>
        <p:pic>
          <p:nvPicPr>
            <p:cNvPr id="8" name="Picture 7" descr="Red Flag Signal · Free vector graphic on Pixabay">
              <a:extLst>
                <a:ext uri="{FF2B5EF4-FFF2-40B4-BE49-F238E27FC236}">
                  <a16:creationId xmlns:a16="http://schemas.microsoft.com/office/drawing/2014/main" id="{8C78CA13-1115-4630-89D9-388747D9BCD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172694" y="92371"/>
              <a:ext cx="793557" cy="767958"/>
            </a:xfrm>
            <a:prstGeom prst="rect">
              <a:avLst/>
            </a:prstGeom>
          </p:spPr>
        </p:pic>
        <p:sp>
          <p:nvSpPr>
            <p:cNvPr id="3" name="Rectangle 2">
              <a:extLst>
                <a:ext uri="{FF2B5EF4-FFF2-40B4-BE49-F238E27FC236}">
                  <a16:creationId xmlns:a16="http://schemas.microsoft.com/office/drawing/2014/main" id="{4B28E94E-5B75-42E3-ABBA-F530216390E7}"/>
                </a:ext>
              </a:extLst>
            </p:cNvPr>
            <p:cNvSpPr/>
            <p:nvPr/>
          </p:nvSpPr>
          <p:spPr>
            <a:xfrm>
              <a:off x="7366839" y="359602"/>
              <a:ext cx="4136325" cy="923330"/>
            </a:xfrm>
            <a:prstGeom prst="rect">
              <a:avLst/>
            </a:prstGeom>
            <a:noFill/>
          </p:spPr>
          <p:txBody>
            <a:bodyPr wrap="none" lIns="91440" tIns="45720" rIns="91440" bIns="45720">
              <a:prstTxWarp prst="textArchUp">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TCP/IP Probes</a:t>
              </a:r>
            </a:p>
          </p:txBody>
        </p:sp>
        <p:sp>
          <p:nvSpPr>
            <p:cNvPr id="10" name="Rectangle 9">
              <a:extLst>
                <a:ext uri="{FF2B5EF4-FFF2-40B4-BE49-F238E27FC236}">
                  <a16:creationId xmlns:a16="http://schemas.microsoft.com/office/drawing/2014/main" id="{2DC6FEF0-CF78-4D32-A519-AC3CB8701E12}"/>
                </a:ext>
              </a:extLst>
            </p:cNvPr>
            <p:cNvSpPr/>
            <p:nvPr/>
          </p:nvSpPr>
          <p:spPr>
            <a:xfrm>
              <a:off x="7322942" y="871181"/>
              <a:ext cx="4136325" cy="923330"/>
            </a:xfrm>
            <a:prstGeom prst="rect">
              <a:avLst/>
            </a:prstGeom>
            <a:noFill/>
          </p:spPr>
          <p:txBody>
            <a:bodyPr wrap="none" lIns="91440" tIns="45720" rIns="91440" bIns="45720">
              <a:prstTxWarp prst="textArchDown">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Get Network Information</a:t>
              </a:r>
            </a:p>
          </p:txBody>
        </p:sp>
      </p:grpSp>
    </p:spTree>
    <p:extLst>
      <p:ext uri="{BB962C8B-B14F-4D97-AF65-F5344CB8AC3E}">
        <p14:creationId xmlns:p14="http://schemas.microsoft.com/office/powerpoint/2010/main" val="4095377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9317229" cy="681644"/>
          </a:xfrm>
        </p:spPr>
        <p:txBody>
          <a:bodyPr vert="horz" lIns="91440" tIns="45720" rIns="91440" bIns="45720" rtlCol="0" anchor="t">
            <a:normAutofit/>
          </a:bodyPr>
          <a:lstStyle/>
          <a:p>
            <a:r>
              <a:rPr lang="en-US" sz="3200" dirty="0"/>
              <a:t>Scanning Networks – TCP Communication Flags</a:t>
            </a:r>
          </a:p>
        </p:txBody>
      </p:sp>
      <p:sp>
        <p:nvSpPr>
          <p:cNvPr id="19" name="TextBox 18">
            <a:extLst>
              <a:ext uri="{FF2B5EF4-FFF2-40B4-BE49-F238E27FC236}">
                <a16:creationId xmlns:a16="http://schemas.microsoft.com/office/drawing/2014/main" id="{2BBECCBE-105C-44BA-AD9F-F11A3F1FE71A}"/>
              </a:ext>
            </a:extLst>
          </p:cNvPr>
          <p:cNvSpPr txBox="1"/>
          <p:nvPr/>
        </p:nvSpPr>
        <p:spPr>
          <a:xfrm>
            <a:off x="5625487" y="630257"/>
            <a:ext cx="6481261" cy="677108"/>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Earlier, we discussed about TCP Control Bits, </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As we know, TCP segment information appears immediately after the IP header. </a:t>
            </a:r>
          </a:p>
        </p:txBody>
      </p:sp>
      <p:grpSp>
        <p:nvGrpSpPr>
          <p:cNvPr id="3" name="Group 2">
            <a:extLst>
              <a:ext uri="{FF2B5EF4-FFF2-40B4-BE49-F238E27FC236}">
                <a16:creationId xmlns:a16="http://schemas.microsoft.com/office/drawing/2014/main" id="{EFE8A505-30F1-432E-9329-F98713202E90}"/>
              </a:ext>
            </a:extLst>
          </p:cNvPr>
          <p:cNvGrpSpPr/>
          <p:nvPr/>
        </p:nvGrpSpPr>
        <p:grpSpPr>
          <a:xfrm>
            <a:off x="6125523" y="1464491"/>
            <a:ext cx="5981225" cy="4123091"/>
            <a:chOff x="7078693" y="3271339"/>
            <a:chExt cx="5003800" cy="3127575"/>
          </a:xfrm>
        </p:grpSpPr>
        <p:pic>
          <p:nvPicPr>
            <p:cNvPr id="18" name="Picture 17">
              <a:extLst>
                <a:ext uri="{FF2B5EF4-FFF2-40B4-BE49-F238E27FC236}">
                  <a16:creationId xmlns:a16="http://schemas.microsoft.com/office/drawing/2014/main" id="{12151F57-1100-4031-A770-AA92CFAA95E5}"/>
                </a:ext>
              </a:extLst>
            </p:cNvPr>
            <p:cNvPicPr>
              <a:picLocks noChangeAspect="1"/>
            </p:cNvPicPr>
            <p:nvPr/>
          </p:nvPicPr>
          <p:blipFill rotWithShape="1">
            <a:blip r:embed="rId3"/>
            <a:srcRect r="13131"/>
            <a:stretch/>
          </p:blipFill>
          <p:spPr>
            <a:xfrm>
              <a:off x="7078693" y="3271339"/>
              <a:ext cx="5003800" cy="3127575"/>
            </a:xfrm>
            <a:prstGeom prst="rect">
              <a:avLst/>
            </a:prstGeom>
          </p:spPr>
        </p:pic>
        <p:pic>
          <p:nvPicPr>
            <p:cNvPr id="22" name="Picture 21">
              <a:extLst>
                <a:ext uri="{FF2B5EF4-FFF2-40B4-BE49-F238E27FC236}">
                  <a16:creationId xmlns:a16="http://schemas.microsoft.com/office/drawing/2014/main" id="{BBEA7E97-1FDA-41AC-8C1C-58F74301888F}"/>
                </a:ext>
              </a:extLst>
            </p:cNvPr>
            <p:cNvPicPr>
              <a:picLocks noChangeAspect="1"/>
            </p:cNvPicPr>
            <p:nvPr/>
          </p:nvPicPr>
          <p:blipFill rotWithShape="1">
            <a:blip r:embed="rId3"/>
            <a:srcRect l="86227"/>
            <a:stretch/>
          </p:blipFill>
          <p:spPr>
            <a:xfrm>
              <a:off x="11461936" y="3701306"/>
              <a:ext cx="540975" cy="2285801"/>
            </a:xfrm>
            <a:prstGeom prst="rect">
              <a:avLst/>
            </a:prstGeom>
          </p:spPr>
        </p:pic>
      </p:gr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13D3420B-6900-4E3F-A86C-670DF8A9D88F}"/>
                  </a:ext>
                </a:extLst>
              </p14:cNvPr>
              <p14:cNvContentPartPr/>
              <p14:nvPr/>
            </p14:nvContentPartPr>
            <p14:xfrm>
              <a:off x="8263237" y="3362488"/>
              <a:ext cx="878760" cy="785880"/>
            </p14:xfrm>
          </p:contentPart>
        </mc:Choice>
        <mc:Fallback xmlns="">
          <p:pic>
            <p:nvPicPr>
              <p:cNvPr id="5" name="Ink 4">
                <a:extLst>
                  <a:ext uri="{FF2B5EF4-FFF2-40B4-BE49-F238E27FC236}">
                    <a16:creationId xmlns:a16="http://schemas.microsoft.com/office/drawing/2014/main" id="{13D3420B-6900-4E3F-A86C-670DF8A9D88F}"/>
                  </a:ext>
                </a:extLst>
              </p:cNvPr>
              <p:cNvPicPr/>
              <p:nvPr/>
            </p:nvPicPr>
            <p:blipFill>
              <a:blip r:embed="rId5"/>
              <a:stretch>
                <a:fillRect/>
              </a:stretch>
            </p:blipFill>
            <p:spPr>
              <a:xfrm>
                <a:off x="8200237" y="3299488"/>
                <a:ext cx="1004400" cy="911520"/>
              </a:xfrm>
              <a:prstGeom prst="rect">
                <a:avLst/>
              </a:prstGeom>
            </p:spPr>
          </p:pic>
        </mc:Fallback>
      </mc:AlternateContent>
      <p:grpSp>
        <p:nvGrpSpPr>
          <p:cNvPr id="32" name="Group 31">
            <a:extLst>
              <a:ext uri="{FF2B5EF4-FFF2-40B4-BE49-F238E27FC236}">
                <a16:creationId xmlns:a16="http://schemas.microsoft.com/office/drawing/2014/main" id="{04D77DB4-00FA-4953-9BBB-279C4D7018DE}"/>
              </a:ext>
            </a:extLst>
          </p:cNvPr>
          <p:cNvGrpSpPr/>
          <p:nvPr/>
        </p:nvGrpSpPr>
        <p:grpSpPr>
          <a:xfrm>
            <a:off x="5575702" y="3776679"/>
            <a:ext cx="2785579" cy="1785104"/>
            <a:chOff x="5593054" y="3394978"/>
            <a:chExt cx="2750400" cy="17625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9A03FAE6-8FBF-4BE3-89C5-B58873208846}"/>
                    </a:ext>
                  </a:extLst>
                </p14:cNvPr>
                <p14:cNvContentPartPr/>
                <p14:nvPr/>
              </p14:nvContentPartPr>
              <p14:xfrm>
                <a:off x="5746774" y="3394978"/>
                <a:ext cx="2596680" cy="1030320"/>
              </p14:xfrm>
            </p:contentPart>
          </mc:Choice>
          <mc:Fallback xmlns="">
            <p:pic>
              <p:nvPicPr>
                <p:cNvPr id="6" name="Ink 5">
                  <a:extLst>
                    <a:ext uri="{FF2B5EF4-FFF2-40B4-BE49-F238E27FC236}">
                      <a16:creationId xmlns:a16="http://schemas.microsoft.com/office/drawing/2014/main" id="{9A03FAE6-8FBF-4BE3-89C5-B58873208846}"/>
                    </a:ext>
                  </a:extLst>
                </p:cNvPr>
                <p:cNvPicPr/>
                <p:nvPr/>
              </p:nvPicPr>
              <p:blipFill>
                <a:blip r:embed="rId7"/>
                <a:stretch>
                  <a:fillRect/>
                </a:stretch>
              </p:blipFill>
              <p:spPr>
                <a:xfrm>
                  <a:off x="5684567" y="3333137"/>
                  <a:ext cx="2720738" cy="115435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0D64E10F-9801-4A0E-895A-70CDF4281947}"/>
                    </a:ext>
                  </a:extLst>
                </p14:cNvPr>
                <p14:cNvContentPartPr/>
                <p14:nvPr/>
              </p14:nvContentPartPr>
              <p14:xfrm>
                <a:off x="5593054" y="4193458"/>
                <a:ext cx="278280" cy="385200"/>
              </p14:xfrm>
            </p:contentPart>
          </mc:Choice>
          <mc:Fallback xmlns="">
            <p:pic>
              <p:nvPicPr>
                <p:cNvPr id="7" name="Ink 6">
                  <a:extLst>
                    <a:ext uri="{FF2B5EF4-FFF2-40B4-BE49-F238E27FC236}">
                      <a16:creationId xmlns:a16="http://schemas.microsoft.com/office/drawing/2014/main" id="{0D64E10F-9801-4A0E-895A-70CDF4281947}"/>
                    </a:ext>
                  </a:extLst>
                </p:cNvPr>
                <p:cNvPicPr/>
                <p:nvPr/>
              </p:nvPicPr>
              <p:blipFill>
                <a:blip r:embed="rId9"/>
                <a:stretch>
                  <a:fillRect/>
                </a:stretch>
              </p:blipFill>
              <p:spPr>
                <a:xfrm>
                  <a:off x="5531214" y="4131272"/>
                  <a:ext cx="402315" cy="509217"/>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62686688-FC3F-4AB8-AC1E-8EB286FAB1F5}"/>
                    </a:ext>
                  </a:extLst>
                </p14:cNvPr>
                <p14:cNvContentPartPr/>
                <p14:nvPr/>
              </p14:nvContentPartPr>
              <p14:xfrm>
                <a:off x="5987614" y="4871338"/>
                <a:ext cx="36360" cy="266040"/>
              </p14:xfrm>
            </p:contentPart>
          </mc:Choice>
          <mc:Fallback xmlns="">
            <p:pic>
              <p:nvPicPr>
                <p:cNvPr id="10" name="Ink 9">
                  <a:extLst>
                    <a:ext uri="{FF2B5EF4-FFF2-40B4-BE49-F238E27FC236}">
                      <a16:creationId xmlns:a16="http://schemas.microsoft.com/office/drawing/2014/main" id="{62686688-FC3F-4AB8-AC1E-8EB286FAB1F5}"/>
                    </a:ext>
                  </a:extLst>
                </p:cNvPr>
                <p:cNvPicPr/>
                <p:nvPr/>
              </p:nvPicPr>
              <p:blipFill>
                <a:blip r:embed="rId11"/>
                <a:stretch>
                  <a:fillRect/>
                </a:stretch>
              </p:blipFill>
              <p:spPr>
                <a:xfrm>
                  <a:off x="5925232" y="4809452"/>
                  <a:ext cx="160768" cy="390168"/>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0D2C21CC-3BC2-45FB-8498-1973DADE0388}"/>
                    </a:ext>
                  </a:extLst>
                </p14:cNvPr>
                <p14:cNvContentPartPr/>
                <p14:nvPr/>
              </p14:nvContentPartPr>
              <p14:xfrm>
                <a:off x="5862334" y="4807258"/>
                <a:ext cx="230760" cy="91440"/>
              </p14:xfrm>
            </p:contentPart>
          </mc:Choice>
          <mc:Fallback xmlns="">
            <p:pic>
              <p:nvPicPr>
                <p:cNvPr id="11" name="Ink 10">
                  <a:extLst>
                    <a:ext uri="{FF2B5EF4-FFF2-40B4-BE49-F238E27FC236}">
                      <a16:creationId xmlns:a16="http://schemas.microsoft.com/office/drawing/2014/main" id="{0D2C21CC-3BC2-45FB-8498-1973DADE0388}"/>
                    </a:ext>
                  </a:extLst>
                </p:cNvPr>
                <p:cNvPicPr/>
                <p:nvPr/>
              </p:nvPicPr>
              <p:blipFill>
                <a:blip r:embed="rId13"/>
                <a:stretch>
                  <a:fillRect/>
                </a:stretch>
              </p:blipFill>
              <p:spPr>
                <a:xfrm>
                  <a:off x="5800466" y="4744993"/>
                  <a:ext cx="354851" cy="215613"/>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11C3A2B4-D8D0-435C-983C-4672EACF48B7}"/>
                    </a:ext>
                  </a:extLst>
                </p14:cNvPr>
                <p14:cNvContentPartPr/>
                <p14:nvPr/>
              </p14:nvContentPartPr>
              <p14:xfrm>
                <a:off x="6115774" y="4886458"/>
                <a:ext cx="171720" cy="271080"/>
              </p14:xfrm>
            </p:contentPart>
          </mc:Choice>
          <mc:Fallback xmlns="">
            <p:pic>
              <p:nvPicPr>
                <p:cNvPr id="12" name="Ink 11">
                  <a:extLst>
                    <a:ext uri="{FF2B5EF4-FFF2-40B4-BE49-F238E27FC236}">
                      <a16:creationId xmlns:a16="http://schemas.microsoft.com/office/drawing/2014/main" id="{11C3A2B4-D8D0-435C-983C-4672EACF48B7}"/>
                    </a:ext>
                  </a:extLst>
                </p:cNvPr>
                <p:cNvPicPr/>
                <p:nvPr/>
              </p:nvPicPr>
              <p:blipFill>
                <a:blip r:embed="rId15"/>
                <a:stretch>
                  <a:fillRect/>
                </a:stretch>
              </p:blipFill>
              <p:spPr>
                <a:xfrm>
                  <a:off x="6053912" y="4824558"/>
                  <a:ext cx="295799" cy="395236"/>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56A3F5F4-ABA4-45FE-A2B5-1AD50015A998}"/>
                    </a:ext>
                  </a:extLst>
                </p14:cNvPr>
                <p14:cNvContentPartPr/>
                <p14:nvPr/>
              </p14:nvContentPartPr>
              <p14:xfrm>
                <a:off x="6370294" y="4854418"/>
                <a:ext cx="23400" cy="286920"/>
              </p14:xfrm>
            </p:contentPart>
          </mc:Choice>
          <mc:Fallback xmlns="">
            <p:pic>
              <p:nvPicPr>
                <p:cNvPr id="13" name="Ink 12">
                  <a:extLst>
                    <a:ext uri="{FF2B5EF4-FFF2-40B4-BE49-F238E27FC236}">
                      <a16:creationId xmlns:a16="http://schemas.microsoft.com/office/drawing/2014/main" id="{56A3F5F4-ABA4-45FE-A2B5-1AD50015A998}"/>
                    </a:ext>
                  </a:extLst>
                </p:cNvPr>
                <p:cNvPicPr/>
                <p:nvPr/>
              </p:nvPicPr>
              <p:blipFill>
                <a:blip r:embed="rId17"/>
                <a:stretch>
                  <a:fillRect/>
                </a:stretch>
              </p:blipFill>
              <p:spPr>
                <a:xfrm>
                  <a:off x="6308249" y="4792199"/>
                  <a:ext cx="147136" cy="411003"/>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457FB238-E36F-4FE1-AD6B-D2962C928839}"/>
                    </a:ext>
                  </a:extLst>
                </p14:cNvPr>
                <p14:cNvContentPartPr/>
                <p14:nvPr/>
              </p14:nvContentPartPr>
              <p14:xfrm>
                <a:off x="6315214" y="4801858"/>
                <a:ext cx="227880" cy="236160"/>
              </p14:xfrm>
            </p:contentPart>
          </mc:Choice>
          <mc:Fallback xmlns="">
            <p:pic>
              <p:nvPicPr>
                <p:cNvPr id="17" name="Ink 16">
                  <a:extLst>
                    <a:ext uri="{FF2B5EF4-FFF2-40B4-BE49-F238E27FC236}">
                      <a16:creationId xmlns:a16="http://schemas.microsoft.com/office/drawing/2014/main" id="{457FB238-E36F-4FE1-AD6B-D2962C928839}"/>
                    </a:ext>
                  </a:extLst>
                </p:cNvPr>
                <p:cNvPicPr/>
                <p:nvPr/>
              </p:nvPicPr>
              <p:blipFill>
                <a:blip r:embed="rId19"/>
                <a:stretch>
                  <a:fillRect/>
                </a:stretch>
              </p:blipFill>
              <p:spPr>
                <a:xfrm>
                  <a:off x="6253356" y="4739617"/>
                  <a:ext cx="351952" cy="360286"/>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1" name="Ink 20">
                  <a:extLst>
                    <a:ext uri="{FF2B5EF4-FFF2-40B4-BE49-F238E27FC236}">
                      <a16:creationId xmlns:a16="http://schemas.microsoft.com/office/drawing/2014/main" id="{2456CC27-A0C2-4404-B90D-EFA436580FB5}"/>
                    </a:ext>
                  </a:extLst>
                </p14:cNvPr>
                <p14:cNvContentPartPr/>
                <p14:nvPr/>
              </p14:nvContentPartPr>
              <p14:xfrm>
                <a:off x="6860254" y="4770898"/>
                <a:ext cx="37440" cy="239400"/>
              </p14:xfrm>
            </p:contentPart>
          </mc:Choice>
          <mc:Fallback xmlns="">
            <p:pic>
              <p:nvPicPr>
                <p:cNvPr id="21" name="Ink 20">
                  <a:extLst>
                    <a:ext uri="{FF2B5EF4-FFF2-40B4-BE49-F238E27FC236}">
                      <a16:creationId xmlns:a16="http://schemas.microsoft.com/office/drawing/2014/main" id="{2456CC27-A0C2-4404-B90D-EFA436580FB5}"/>
                    </a:ext>
                  </a:extLst>
                </p:cNvPr>
                <p:cNvPicPr/>
                <p:nvPr/>
              </p:nvPicPr>
              <p:blipFill>
                <a:blip r:embed="rId21"/>
                <a:stretch>
                  <a:fillRect/>
                </a:stretch>
              </p:blipFill>
              <p:spPr>
                <a:xfrm>
                  <a:off x="6798211" y="4708647"/>
                  <a:ext cx="161883" cy="363547"/>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42B2278C-726B-41E7-9D53-8749A595BD3F}"/>
                    </a:ext>
                  </a:extLst>
                </p14:cNvPr>
                <p14:cNvContentPartPr/>
                <p14:nvPr/>
              </p14:nvContentPartPr>
              <p14:xfrm>
                <a:off x="6837214" y="4726618"/>
                <a:ext cx="171360" cy="42120"/>
              </p14:xfrm>
            </p:contentPart>
          </mc:Choice>
          <mc:Fallback xmlns="">
            <p:pic>
              <p:nvPicPr>
                <p:cNvPr id="25" name="Ink 24">
                  <a:extLst>
                    <a:ext uri="{FF2B5EF4-FFF2-40B4-BE49-F238E27FC236}">
                      <a16:creationId xmlns:a16="http://schemas.microsoft.com/office/drawing/2014/main" id="{42B2278C-726B-41E7-9D53-8749A595BD3F}"/>
                    </a:ext>
                  </a:extLst>
                </p:cNvPr>
                <p:cNvPicPr/>
                <p:nvPr/>
              </p:nvPicPr>
              <p:blipFill>
                <a:blip r:embed="rId23"/>
                <a:stretch>
                  <a:fillRect/>
                </a:stretch>
              </p:blipFill>
              <p:spPr>
                <a:xfrm>
                  <a:off x="6774998" y="4664152"/>
                  <a:ext cx="295436" cy="166695"/>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6" name="Ink 25">
                  <a:extLst>
                    <a:ext uri="{FF2B5EF4-FFF2-40B4-BE49-F238E27FC236}">
                      <a16:creationId xmlns:a16="http://schemas.microsoft.com/office/drawing/2014/main" id="{40AEB117-684C-4DC3-88C4-F28786E55E90}"/>
                    </a:ext>
                  </a:extLst>
                </p14:cNvPr>
                <p14:cNvContentPartPr/>
                <p14:nvPr/>
              </p14:nvContentPartPr>
              <p14:xfrm>
                <a:off x="6845854" y="4906258"/>
                <a:ext cx="147960" cy="19800"/>
              </p14:xfrm>
            </p:contentPart>
          </mc:Choice>
          <mc:Fallback xmlns="">
            <p:pic>
              <p:nvPicPr>
                <p:cNvPr id="26" name="Ink 25">
                  <a:extLst>
                    <a:ext uri="{FF2B5EF4-FFF2-40B4-BE49-F238E27FC236}">
                      <a16:creationId xmlns:a16="http://schemas.microsoft.com/office/drawing/2014/main" id="{40AEB117-684C-4DC3-88C4-F28786E55E90}"/>
                    </a:ext>
                  </a:extLst>
                </p:cNvPr>
                <p:cNvPicPr/>
                <p:nvPr/>
              </p:nvPicPr>
              <p:blipFill>
                <a:blip r:embed="rId25"/>
                <a:stretch>
                  <a:fillRect/>
                </a:stretch>
              </p:blipFill>
              <p:spPr>
                <a:xfrm>
                  <a:off x="6784115" y="4844737"/>
                  <a:ext cx="271792" cy="143196"/>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7" name="Ink 26">
                  <a:extLst>
                    <a:ext uri="{FF2B5EF4-FFF2-40B4-BE49-F238E27FC236}">
                      <a16:creationId xmlns:a16="http://schemas.microsoft.com/office/drawing/2014/main" id="{698CBF87-3B4E-470A-9DF2-B4CBA4640192}"/>
                    </a:ext>
                  </a:extLst>
                </p14:cNvPr>
                <p14:cNvContentPartPr/>
                <p14:nvPr/>
              </p14:nvContentPartPr>
              <p14:xfrm>
                <a:off x="7062574" y="4834258"/>
                <a:ext cx="167760" cy="234360"/>
              </p14:xfrm>
            </p:contentPart>
          </mc:Choice>
          <mc:Fallback xmlns="">
            <p:pic>
              <p:nvPicPr>
                <p:cNvPr id="27" name="Ink 26">
                  <a:extLst>
                    <a:ext uri="{FF2B5EF4-FFF2-40B4-BE49-F238E27FC236}">
                      <a16:creationId xmlns:a16="http://schemas.microsoft.com/office/drawing/2014/main" id="{698CBF87-3B4E-470A-9DF2-B4CBA4640192}"/>
                    </a:ext>
                  </a:extLst>
                </p:cNvPr>
                <p:cNvPicPr/>
                <p:nvPr/>
              </p:nvPicPr>
              <p:blipFill>
                <a:blip r:embed="rId27"/>
                <a:stretch>
                  <a:fillRect/>
                </a:stretch>
              </p:blipFill>
              <p:spPr>
                <a:xfrm>
                  <a:off x="7000730" y="4772378"/>
                  <a:ext cx="291803" cy="35847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8" name="Ink 27">
                  <a:extLst>
                    <a:ext uri="{FF2B5EF4-FFF2-40B4-BE49-F238E27FC236}">
                      <a16:creationId xmlns:a16="http://schemas.microsoft.com/office/drawing/2014/main" id="{7232FC54-6280-47D7-8843-A55EB6BB2883}"/>
                    </a:ext>
                  </a:extLst>
                </p14:cNvPr>
                <p14:cNvContentPartPr/>
                <p14:nvPr/>
              </p14:nvContentPartPr>
              <p14:xfrm>
                <a:off x="7298014" y="4808338"/>
                <a:ext cx="168120" cy="235800"/>
              </p14:xfrm>
            </p:contentPart>
          </mc:Choice>
          <mc:Fallback xmlns="">
            <p:pic>
              <p:nvPicPr>
                <p:cNvPr id="28" name="Ink 27">
                  <a:extLst>
                    <a:ext uri="{FF2B5EF4-FFF2-40B4-BE49-F238E27FC236}">
                      <a16:creationId xmlns:a16="http://schemas.microsoft.com/office/drawing/2014/main" id="{7232FC54-6280-47D7-8843-A55EB6BB2883}"/>
                    </a:ext>
                  </a:extLst>
                </p:cNvPr>
                <p:cNvPicPr/>
                <p:nvPr/>
              </p:nvPicPr>
              <p:blipFill>
                <a:blip r:embed="rId29"/>
                <a:stretch>
                  <a:fillRect/>
                </a:stretch>
              </p:blipFill>
              <p:spPr>
                <a:xfrm>
                  <a:off x="7236169" y="4746454"/>
                  <a:ext cx="292166" cy="359924"/>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9" name="Ink 28">
                  <a:extLst>
                    <a:ext uri="{FF2B5EF4-FFF2-40B4-BE49-F238E27FC236}">
                      <a16:creationId xmlns:a16="http://schemas.microsoft.com/office/drawing/2014/main" id="{CE667DE0-1548-47FF-A82C-28537577A9EC}"/>
                    </a:ext>
                  </a:extLst>
                </p14:cNvPr>
                <p14:cNvContentPartPr/>
                <p14:nvPr/>
              </p14:nvContentPartPr>
              <p14:xfrm>
                <a:off x="7345894" y="4911298"/>
                <a:ext cx="143640" cy="42120"/>
              </p14:xfrm>
            </p:contentPart>
          </mc:Choice>
          <mc:Fallback xmlns="">
            <p:pic>
              <p:nvPicPr>
                <p:cNvPr id="29" name="Ink 28">
                  <a:extLst>
                    <a:ext uri="{FF2B5EF4-FFF2-40B4-BE49-F238E27FC236}">
                      <a16:creationId xmlns:a16="http://schemas.microsoft.com/office/drawing/2014/main" id="{CE667DE0-1548-47FF-A82C-28537577A9EC}"/>
                    </a:ext>
                  </a:extLst>
                </p:cNvPr>
                <p:cNvPicPr/>
                <p:nvPr/>
              </p:nvPicPr>
              <p:blipFill>
                <a:blip r:embed="rId31"/>
                <a:stretch>
                  <a:fillRect/>
                </a:stretch>
              </p:blipFill>
              <p:spPr>
                <a:xfrm>
                  <a:off x="7283674" y="4848832"/>
                  <a:ext cx="267725" cy="166695"/>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0" name="Ink 29">
                  <a:extLst>
                    <a:ext uri="{FF2B5EF4-FFF2-40B4-BE49-F238E27FC236}">
                      <a16:creationId xmlns:a16="http://schemas.microsoft.com/office/drawing/2014/main" id="{29DC277A-E645-4253-8307-059A0E0E6BC6}"/>
                    </a:ext>
                  </a:extLst>
                </p14:cNvPr>
                <p14:cNvContentPartPr/>
                <p14:nvPr/>
              </p14:nvContentPartPr>
              <p14:xfrm>
                <a:off x="7585654" y="4786018"/>
                <a:ext cx="179640" cy="272880"/>
              </p14:xfrm>
            </p:contentPart>
          </mc:Choice>
          <mc:Fallback xmlns="">
            <p:pic>
              <p:nvPicPr>
                <p:cNvPr id="30" name="Ink 29">
                  <a:extLst>
                    <a:ext uri="{FF2B5EF4-FFF2-40B4-BE49-F238E27FC236}">
                      <a16:creationId xmlns:a16="http://schemas.microsoft.com/office/drawing/2014/main" id="{29DC277A-E645-4253-8307-059A0E0E6BC6}"/>
                    </a:ext>
                  </a:extLst>
                </p:cNvPr>
                <p:cNvPicPr/>
                <p:nvPr/>
              </p:nvPicPr>
              <p:blipFill>
                <a:blip r:embed="rId33"/>
                <a:stretch>
                  <a:fillRect/>
                </a:stretch>
              </p:blipFill>
              <p:spPr>
                <a:xfrm>
                  <a:off x="7523881" y="4724113"/>
                  <a:ext cx="303542" cy="397046"/>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1" name="Ink 30">
                  <a:extLst>
                    <a:ext uri="{FF2B5EF4-FFF2-40B4-BE49-F238E27FC236}">
                      <a16:creationId xmlns:a16="http://schemas.microsoft.com/office/drawing/2014/main" id="{9D0C9210-D7F2-4AF8-B95F-E1887010360E}"/>
                    </a:ext>
                  </a:extLst>
                </p14:cNvPr>
                <p14:cNvContentPartPr/>
                <p14:nvPr/>
              </p14:nvContentPartPr>
              <p14:xfrm>
                <a:off x="7872934" y="4759018"/>
                <a:ext cx="186120" cy="300960"/>
              </p14:xfrm>
            </p:contentPart>
          </mc:Choice>
          <mc:Fallback xmlns="">
            <p:pic>
              <p:nvPicPr>
                <p:cNvPr id="31" name="Ink 30">
                  <a:extLst>
                    <a:ext uri="{FF2B5EF4-FFF2-40B4-BE49-F238E27FC236}">
                      <a16:creationId xmlns:a16="http://schemas.microsoft.com/office/drawing/2014/main" id="{9D0C9210-D7F2-4AF8-B95F-E1887010360E}"/>
                    </a:ext>
                  </a:extLst>
                </p:cNvPr>
                <p:cNvPicPr/>
                <p:nvPr/>
              </p:nvPicPr>
              <p:blipFill>
                <a:blip r:embed="rId35"/>
                <a:stretch>
                  <a:fillRect/>
                </a:stretch>
              </p:blipFill>
              <p:spPr>
                <a:xfrm>
                  <a:off x="7810776" y="4696763"/>
                  <a:ext cx="310082" cy="425115"/>
                </a:xfrm>
                <a:prstGeom prst="rect">
                  <a:avLst/>
                </a:prstGeom>
              </p:spPr>
            </p:pic>
          </mc:Fallback>
        </mc:AlternateContent>
      </p:grpSp>
      <p:graphicFrame>
        <p:nvGraphicFramePr>
          <p:cNvPr id="33" name="Diagram 32">
            <a:extLst>
              <a:ext uri="{FF2B5EF4-FFF2-40B4-BE49-F238E27FC236}">
                <a16:creationId xmlns:a16="http://schemas.microsoft.com/office/drawing/2014/main" id="{1B50E1C6-D30C-4367-B9A1-E97B501039A5}"/>
              </a:ext>
            </a:extLst>
          </p:cNvPr>
          <p:cNvGraphicFramePr/>
          <p:nvPr/>
        </p:nvGraphicFramePr>
        <p:xfrm>
          <a:off x="16128" y="681644"/>
          <a:ext cx="5543446" cy="5136495"/>
        </p:xfrm>
        <a:graphic>
          <a:graphicData uri="http://schemas.openxmlformats.org/drawingml/2006/diagram">
            <dgm:relIds xmlns:dgm="http://schemas.openxmlformats.org/drawingml/2006/diagram" xmlns:r="http://schemas.openxmlformats.org/officeDocument/2006/relationships" r:dm="rId36" r:lo="rId37" r:qs="rId38" r:cs="rId39"/>
          </a:graphicData>
        </a:graphic>
      </p:graphicFrame>
      <mc:AlternateContent xmlns:mc="http://schemas.openxmlformats.org/markup-compatibility/2006" xmlns:p14="http://schemas.microsoft.com/office/powerpoint/2010/main">
        <mc:Choice Requires="p14">
          <p:contentPart p14:bwMode="auto" r:id="rId41">
            <p14:nvContentPartPr>
              <p14:cNvPr id="8" name="Ink 7">
                <a:extLst>
                  <a:ext uri="{FF2B5EF4-FFF2-40B4-BE49-F238E27FC236}">
                    <a16:creationId xmlns:a16="http://schemas.microsoft.com/office/drawing/2014/main" id="{EED314B4-048A-7BB3-B0FF-219097C6BA14}"/>
                  </a:ext>
                </a:extLst>
              </p14:cNvPr>
              <p14:cNvContentPartPr/>
              <p14:nvPr/>
            </p14:nvContentPartPr>
            <p14:xfrm>
              <a:off x="5841500" y="3492200"/>
              <a:ext cx="360" cy="360"/>
            </p14:xfrm>
          </p:contentPart>
        </mc:Choice>
        <mc:Fallback xmlns="">
          <p:pic>
            <p:nvPicPr>
              <p:cNvPr id="8" name="Ink 7">
                <a:extLst>
                  <a:ext uri="{FF2B5EF4-FFF2-40B4-BE49-F238E27FC236}">
                    <a16:creationId xmlns:a16="http://schemas.microsoft.com/office/drawing/2014/main" id="{EED314B4-048A-7BB3-B0FF-219097C6BA14}"/>
                  </a:ext>
                </a:extLst>
              </p:cNvPr>
              <p:cNvPicPr/>
              <p:nvPr/>
            </p:nvPicPr>
            <p:blipFill>
              <a:blip r:embed="rId42"/>
              <a:stretch>
                <a:fillRect/>
              </a:stretch>
            </p:blipFill>
            <p:spPr>
              <a:xfrm>
                <a:off x="5832500" y="34832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3" name="Ink 22">
                <a:extLst>
                  <a:ext uri="{FF2B5EF4-FFF2-40B4-BE49-F238E27FC236}">
                    <a16:creationId xmlns:a16="http://schemas.microsoft.com/office/drawing/2014/main" id="{632417E2-5F27-1501-F9BE-2B436B18B1DA}"/>
                  </a:ext>
                </a:extLst>
              </p14:cNvPr>
              <p14:cNvContentPartPr/>
              <p14:nvPr/>
            </p14:nvContentPartPr>
            <p14:xfrm>
              <a:off x="5143185" y="6132795"/>
              <a:ext cx="3419640" cy="360"/>
            </p14:xfrm>
          </p:contentPart>
        </mc:Choice>
        <mc:Fallback xmlns="">
          <p:pic>
            <p:nvPicPr>
              <p:cNvPr id="23" name="Ink 22">
                <a:extLst>
                  <a:ext uri="{FF2B5EF4-FFF2-40B4-BE49-F238E27FC236}">
                    <a16:creationId xmlns:a16="http://schemas.microsoft.com/office/drawing/2014/main" id="{632417E2-5F27-1501-F9BE-2B436B18B1DA}"/>
                  </a:ext>
                </a:extLst>
              </p:cNvPr>
              <p:cNvPicPr/>
              <p:nvPr/>
            </p:nvPicPr>
            <p:blipFill>
              <a:blip r:embed="rId44"/>
              <a:stretch>
                <a:fillRect/>
              </a:stretch>
            </p:blipFill>
            <p:spPr>
              <a:xfrm>
                <a:off x="5125545" y="6115155"/>
                <a:ext cx="34552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4" name="Ink 33">
                <a:extLst>
                  <a:ext uri="{FF2B5EF4-FFF2-40B4-BE49-F238E27FC236}">
                    <a16:creationId xmlns:a16="http://schemas.microsoft.com/office/drawing/2014/main" id="{C364A247-4F44-F98E-AB08-C0A37A4C2032}"/>
                  </a:ext>
                </a:extLst>
              </p14:cNvPr>
              <p14:cNvContentPartPr/>
              <p14:nvPr/>
            </p14:nvContentPartPr>
            <p14:xfrm>
              <a:off x="5133465" y="6447075"/>
              <a:ext cx="3371400" cy="360"/>
            </p14:xfrm>
          </p:contentPart>
        </mc:Choice>
        <mc:Fallback xmlns="">
          <p:pic>
            <p:nvPicPr>
              <p:cNvPr id="34" name="Ink 33">
                <a:extLst>
                  <a:ext uri="{FF2B5EF4-FFF2-40B4-BE49-F238E27FC236}">
                    <a16:creationId xmlns:a16="http://schemas.microsoft.com/office/drawing/2014/main" id="{C364A247-4F44-F98E-AB08-C0A37A4C2032}"/>
                  </a:ext>
                </a:extLst>
              </p:cNvPr>
              <p:cNvPicPr/>
              <p:nvPr/>
            </p:nvPicPr>
            <p:blipFill>
              <a:blip r:embed="rId46"/>
              <a:stretch>
                <a:fillRect/>
              </a:stretch>
            </p:blipFill>
            <p:spPr>
              <a:xfrm>
                <a:off x="5115825" y="6429435"/>
                <a:ext cx="34070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5" name="Ink 34">
                <a:extLst>
                  <a:ext uri="{FF2B5EF4-FFF2-40B4-BE49-F238E27FC236}">
                    <a16:creationId xmlns:a16="http://schemas.microsoft.com/office/drawing/2014/main" id="{6BBF34BA-B0CE-67CB-8358-F4DD245B9775}"/>
                  </a:ext>
                </a:extLst>
              </p14:cNvPr>
              <p14:cNvContentPartPr/>
              <p14:nvPr/>
            </p14:nvContentPartPr>
            <p14:xfrm>
              <a:off x="8498385" y="6447075"/>
              <a:ext cx="70200" cy="360"/>
            </p14:xfrm>
          </p:contentPart>
        </mc:Choice>
        <mc:Fallback xmlns="">
          <p:pic>
            <p:nvPicPr>
              <p:cNvPr id="35" name="Ink 34">
                <a:extLst>
                  <a:ext uri="{FF2B5EF4-FFF2-40B4-BE49-F238E27FC236}">
                    <a16:creationId xmlns:a16="http://schemas.microsoft.com/office/drawing/2014/main" id="{6BBF34BA-B0CE-67CB-8358-F4DD245B9775}"/>
                  </a:ext>
                </a:extLst>
              </p:cNvPr>
              <p:cNvPicPr/>
              <p:nvPr/>
            </p:nvPicPr>
            <p:blipFill>
              <a:blip r:embed="rId48"/>
              <a:stretch>
                <a:fillRect/>
              </a:stretch>
            </p:blipFill>
            <p:spPr>
              <a:xfrm>
                <a:off x="8480385" y="6429435"/>
                <a:ext cx="105840" cy="36000"/>
              </a:xfrm>
              <a:prstGeom prst="rect">
                <a:avLst/>
              </a:prstGeom>
            </p:spPr>
          </p:pic>
        </mc:Fallback>
      </mc:AlternateContent>
      <p:grpSp>
        <p:nvGrpSpPr>
          <p:cNvPr id="37" name="Group 36">
            <a:extLst>
              <a:ext uri="{FF2B5EF4-FFF2-40B4-BE49-F238E27FC236}">
                <a16:creationId xmlns:a16="http://schemas.microsoft.com/office/drawing/2014/main" id="{C959EE25-491E-5FFE-BD06-8548643D488D}"/>
              </a:ext>
            </a:extLst>
          </p:cNvPr>
          <p:cNvGrpSpPr/>
          <p:nvPr/>
        </p:nvGrpSpPr>
        <p:grpSpPr>
          <a:xfrm>
            <a:off x="7579580" y="4114280"/>
            <a:ext cx="1348560" cy="2295355"/>
            <a:chOff x="7579580" y="4114280"/>
            <a:chExt cx="1348560" cy="2295355"/>
          </a:xfrm>
        </p:grpSpPr>
        <mc:AlternateContent xmlns:mc="http://schemas.openxmlformats.org/markup-compatibility/2006" xmlns:p14="http://schemas.microsoft.com/office/powerpoint/2010/main">
          <mc:Choice Requires="p14">
            <p:contentPart p14:bwMode="auto" r:id="rId49">
              <p14:nvContentPartPr>
                <p14:cNvPr id="15" name="Ink 14">
                  <a:extLst>
                    <a:ext uri="{FF2B5EF4-FFF2-40B4-BE49-F238E27FC236}">
                      <a16:creationId xmlns:a16="http://schemas.microsoft.com/office/drawing/2014/main" id="{AC803512-447C-8B6C-3776-9AACB0C88AED}"/>
                    </a:ext>
                  </a:extLst>
                </p14:cNvPr>
                <p14:cNvContentPartPr/>
                <p14:nvPr/>
              </p14:nvContentPartPr>
              <p14:xfrm>
                <a:off x="7641860" y="4114280"/>
                <a:ext cx="1286280" cy="1850760"/>
              </p14:xfrm>
            </p:contentPart>
          </mc:Choice>
          <mc:Fallback xmlns="">
            <p:pic>
              <p:nvPicPr>
                <p:cNvPr id="15" name="Ink 14">
                  <a:extLst>
                    <a:ext uri="{FF2B5EF4-FFF2-40B4-BE49-F238E27FC236}">
                      <a16:creationId xmlns:a16="http://schemas.microsoft.com/office/drawing/2014/main" id="{AC803512-447C-8B6C-3776-9AACB0C88AED}"/>
                    </a:ext>
                  </a:extLst>
                </p:cNvPr>
                <p:cNvPicPr/>
                <p:nvPr/>
              </p:nvPicPr>
              <p:blipFill>
                <a:blip r:embed="rId50"/>
                <a:stretch>
                  <a:fillRect/>
                </a:stretch>
              </p:blipFill>
              <p:spPr>
                <a:xfrm>
                  <a:off x="7623860" y="4096280"/>
                  <a:ext cx="1321920" cy="18864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6" name="Ink 15">
                  <a:extLst>
                    <a:ext uri="{FF2B5EF4-FFF2-40B4-BE49-F238E27FC236}">
                      <a16:creationId xmlns:a16="http://schemas.microsoft.com/office/drawing/2014/main" id="{A66771FC-95C0-C5BA-B978-A8BBAA20F115}"/>
                    </a:ext>
                  </a:extLst>
                </p14:cNvPr>
                <p14:cNvContentPartPr/>
                <p14:nvPr/>
              </p14:nvContentPartPr>
              <p14:xfrm>
                <a:off x="7579580" y="5753000"/>
                <a:ext cx="216360" cy="289440"/>
              </p14:xfrm>
            </p:contentPart>
          </mc:Choice>
          <mc:Fallback xmlns="">
            <p:pic>
              <p:nvPicPr>
                <p:cNvPr id="16" name="Ink 15">
                  <a:extLst>
                    <a:ext uri="{FF2B5EF4-FFF2-40B4-BE49-F238E27FC236}">
                      <a16:creationId xmlns:a16="http://schemas.microsoft.com/office/drawing/2014/main" id="{A66771FC-95C0-C5BA-B978-A8BBAA20F115}"/>
                    </a:ext>
                  </a:extLst>
                </p:cNvPr>
                <p:cNvPicPr/>
                <p:nvPr/>
              </p:nvPicPr>
              <p:blipFill>
                <a:blip r:embed="rId52"/>
                <a:stretch>
                  <a:fillRect/>
                </a:stretch>
              </p:blipFill>
              <p:spPr>
                <a:xfrm>
                  <a:off x="7561580" y="5735360"/>
                  <a:ext cx="252000" cy="3250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6" name="Ink 35">
                  <a:extLst>
                    <a:ext uri="{FF2B5EF4-FFF2-40B4-BE49-F238E27FC236}">
                      <a16:creationId xmlns:a16="http://schemas.microsoft.com/office/drawing/2014/main" id="{0C34D860-B165-B92F-8ADB-20724EC5C34D}"/>
                    </a:ext>
                  </a:extLst>
                </p14:cNvPr>
                <p14:cNvContentPartPr/>
                <p14:nvPr/>
              </p14:nvContentPartPr>
              <p14:xfrm>
                <a:off x="8552745" y="6143595"/>
                <a:ext cx="10080" cy="266040"/>
              </p14:xfrm>
            </p:contentPart>
          </mc:Choice>
          <mc:Fallback xmlns="">
            <p:pic>
              <p:nvPicPr>
                <p:cNvPr id="36" name="Ink 35">
                  <a:extLst>
                    <a:ext uri="{FF2B5EF4-FFF2-40B4-BE49-F238E27FC236}">
                      <a16:creationId xmlns:a16="http://schemas.microsoft.com/office/drawing/2014/main" id="{0C34D860-B165-B92F-8ADB-20724EC5C34D}"/>
                    </a:ext>
                  </a:extLst>
                </p:cNvPr>
                <p:cNvPicPr/>
                <p:nvPr/>
              </p:nvPicPr>
              <p:blipFill>
                <a:blip r:embed="rId54"/>
                <a:stretch>
                  <a:fillRect/>
                </a:stretch>
              </p:blipFill>
              <p:spPr>
                <a:xfrm>
                  <a:off x="8535105" y="6125595"/>
                  <a:ext cx="45720" cy="3016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5">
            <p14:nvContentPartPr>
              <p14:cNvPr id="38" name="Ink 37">
                <a:extLst>
                  <a:ext uri="{FF2B5EF4-FFF2-40B4-BE49-F238E27FC236}">
                    <a16:creationId xmlns:a16="http://schemas.microsoft.com/office/drawing/2014/main" id="{F4789D94-0D18-2194-BB05-29D600CA821F}"/>
                  </a:ext>
                </a:extLst>
              </p14:cNvPr>
              <p14:cNvContentPartPr/>
              <p14:nvPr/>
            </p14:nvContentPartPr>
            <p14:xfrm>
              <a:off x="5152545" y="6124515"/>
              <a:ext cx="360" cy="294840"/>
            </p14:xfrm>
          </p:contentPart>
        </mc:Choice>
        <mc:Fallback xmlns="">
          <p:pic>
            <p:nvPicPr>
              <p:cNvPr id="38" name="Ink 37">
                <a:extLst>
                  <a:ext uri="{FF2B5EF4-FFF2-40B4-BE49-F238E27FC236}">
                    <a16:creationId xmlns:a16="http://schemas.microsoft.com/office/drawing/2014/main" id="{F4789D94-0D18-2194-BB05-29D600CA821F}"/>
                  </a:ext>
                </a:extLst>
              </p:cNvPr>
              <p:cNvPicPr/>
              <p:nvPr/>
            </p:nvPicPr>
            <p:blipFill>
              <a:blip r:embed="rId56"/>
              <a:stretch>
                <a:fillRect/>
              </a:stretch>
            </p:blipFill>
            <p:spPr>
              <a:xfrm>
                <a:off x="5134905" y="6106515"/>
                <a:ext cx="36000" cy="33048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58" name="Ink 57">
                <a:extLst>
                  <a:ext uri="{FF2B5EF4-FFF2-40B4-BE49-F238E27FC236}">
                    <a16:creationId xmlns:a16="http://schemas.microsoft.com/office/drawing/2014/main" id="{84C70D6C-1D1F-D83A-E43E-76B81294ED67}"/>
                  </a:ext>
                </a:extLst>
              </p14:cNvPr>
              <p14:cNvContentPartPr/>
              <p14:nvPr/>
            </p14:nvContentPartPr>
            <p14:xfrm>
              <a:off x="6857505" y="6142515"/>
              <a:ext cx="360" cy="360"/>
            </p14:xfrm>
          </p:contentPart>
        </mc:Choice>
        <mc:Fallback xmlns="">
          <p:pic>
            <p:nvPicPr>
              <p:cNvPr id="58" name="Ink 57">
                <a:extLst>
                  <a:ext uri="{FF2B5EF4-FFF2-40B4-BE49-F238E27FC236}">
                    <a16:creationId xmlns:a16="http://schemas.microsoft.com/office/drawing/2014/main" id="{84C70D6C-1D1F-D83A-E43E-76B81294ED67}"/>
                  </a:ext>
                </a:extLst>
              </p:cNvPr>
              <p:cNvPicPr/>
              <p:nvPr/>
            </p:nvPicPr>
            <p:blipFill>
              <a:blip r:embed="rId58"/>
              <a:stretch>
                <a:fillRect/>
              </a:stretch>
            </p:blipFill>
            <p:spPr>
              <a:xfrm>
                <a:off x="683986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60" name="Ink 59">
                <a:extLst>
                  <a:ext uri="{FF2B5EF4-FFF2-40B4-BE49-F238E27FC236}">
                    <a16:creationId xmlns:a16="http://schemas.microsoft.com/office/drawing/2014/main" id="{6FB4E41A-0F28-6817-3421-C6C9CFAB8DD1}"/>
                  </a:ext>
                </a:extLst>
              </p14:cNvPr>
              <p14:cNvContentPartPr/>
              <p14:nvPr/>
            </p14:nvContentPartPr>
            <p14:xfrm>
              <a:off x="7429185" y="6142515"/>
              <a:ext cx="360" cy="360"/>
            </p14:xfrm>
          </p:contentPart>
        </mc:Choice>
        <mc:Fallback xmlns="">
          <p:pic>
            <p:nvPicPr>
              <p:cNvPr id="60" name="Ink 59">
                <a:extLst>
                  <a:ext uri="{FF2B5EF4-FFF2-40B4-BE49-F238E27FC236}">
                    <a16:creationId xmlns:a16="http://schemas.microsoft.com/office/drawing/2014/main" id="{6FB4E41A-0F28-6817-3421-C6C9CFAB8DD1}"/>
                  </a:ext>
                </a:extLst>
              </p:cNvPr>
              <p:cNvPicPr/>
              <p:nvPr/>
            </p:nvPicPr>
            <p:blipFill>
              <a:blip r:embed="rId58"/>
              <a:stretch>
                <a:fillRect/>
              </a:stretch>
            </p:blipFill>
            <p:spPr>
              <a:xfrm>
                <a:off x="741154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62" name="Ink 61">
                <a:extLst>
                  <a:ext uri="{FF2B5EF4-FFF2-40B4-BE49-F238E27FC236}">
                    <a16:creationId xmlns:a16="http://schemas.microsoft.com/office/drawing/2014/main" id="{77B15E71-CF48-E0B7-0B46-A30BCF922D4B}"/>
                  </a:ext>
                </a:extLst>
              </p14:cNvPr>
              <p14:cNvContentPartPr/>
              <p14:nvPr/>
            </p14:nvContentPartPr>
            <p14:xfrm>
              <a:off x="8010225" y="6142515"/>
              <a:ext cx="9720" cy="360"/>
            </p14:xfrm>
          </p:contentPart>
        </mc:Choice>
        <mc:Fallback xmlns="">
          <p:pic>
            <p:nvPicPr>
              <p:cNvPr id="62" name="Ink 61">
                <a:extLst>
                  <a:ext uri="{FF2B5EF4-FFF2-40B4-BE49-F238E27FC236}">
                    <a16:creationId xmlns:a16="http://schemas.microsoft.com/office/drawing/2014/main" id="{77B15E71-CF48-E0B7-0B46-A30BCF922D4B}"/>
                  </a:ext>
                </a:extLst>
              </p:cNvPr>
              <p:cNvPicPr/>
              <p:nvPr/>
            </p:nvPicPr>
            <p:blipFill>
              <a:blip r:embed="rId61"/>
              <a:stretch>
                <a:fillRect/>
              </a:stretch>
            </p:blipFill>
            <p:spPr>
              <a:xfrm>
                <a:off x="7992585" y="6124515"/>
                <a:ext cx="45360" cy="36000"/>
              </a:xfrm>
              <a:prstGeom prst="rect">
                <a:avLst/>
              </a:prstGeom>
            </p:spPr>
          </p:pic>
        </mc:Fallback>
      </mc:AlternateContent>
      <p:grpSp>
        <p:nvGrpSpPr>
          <p:cNvPr id="67" name="Group 66">
            <a:extLst>
              <a:ext uri="{FF2B5EF4-FFF2-40B4-BE49-F238E27FC236}">
                <a16:creationId xmlns:a16="http://schemas.microsoft.com/office/drawing/2014/main" id="{2EEFC601-B484-A672-9B0C-F2E71689277C}"/>
              </a:ext>
            </a:extLst>
          </p:cNvPr>
          <p:cNvGrpSpPr/>
          <p:nvPr/>
        </p:nvGrpSpPr>
        <p:grpSpPr>
          <a:xfrm>
            <a:off x="5705145" y="6142515"/>
            <a:ext cx="609840" cy="305640"/>
            <a:chOff x="5705145" y="6142515"/>
            <a:chExt cx="609840" cy="305640"/>
          </a:xfrm>
        </p:grpSpPr>
        <mc:AlternateContent xmlns:mc="http://schemas.openxmlformats.org/markup-compatibility/2006" xmlns:p14="http://schemas.microsoft.com/office/powerpoint/2010/main">
          <mc:Choice Requires="p14">
            <p:contentPart p14:bwMode="auto" r:id="rId62">
              <p14:nvContentPartPr>
                <p14:cNvPr id="48" name="Ink 47">
                  <a:extLst>
                    <a:ext uri="{FF2B5EF4-FFF2-40B4-BE49-F238E27FC236}">
                      <a16:creationId xmlns:a16="http://schemas.microsoft.com/office/drawing/2014/main" id="{D269408D-D72B-66F8-C7D3-C90038E28F66}"/>
                    </a:ext>
                  </a:extLst>
                </p14:cNvPr>
                <p14:cNvContentPartPr/>
                <p14:nvPr/>
              </p14:nvContentPartPr>
              <p14:xfrm>
                <a:off x="5724225" y="6142515"/>
                <a:ext cx="360" cy="360"/>
              </p14:xfrm>
            </p:contentPart>
          </mc:Choice>
          <mc:Fallback xmlns="">
            <p:pic>
              <p:nvPicPr>
                <p:cNvPr id="48" name="Ink 47">
                  <a:extLst>
                    <a:ext uri="{FF2B5EF4-FFF2-40B4-BE49-F238E27FC236}">
                      <a16:creationId xmlns:a16="http://schemas.microsoft.com/office/drawing/2014/main" id="{D269408D-D72B-66F8-C7D3-C90038E28F66}"/>
                    </a:ext>
                  </a:extLst>
                </p:cNvPr>
                <p:cNvPicPr/>
                <p:nvPr/>
              </p:nvPicPr>
              <p:blipFill>
                <a:blip r:embed="rId58"/>
                <a:stretch>
                  <a:fillRect/>
                </a:stretch>
              </p:blipFill>
              <p:spPr>
                <a:xfrm>
                  <a:off x="570658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9" name="Ink 48">
                  <a:extLst>
                    <a:ext uri="{FF2B5EF4-FFF2-40B4-BE49-F238E27FC236}">
                      <a16:creationId xmlns:a16="http://schemas.microsoft.com/office/drawing/2014/main" id="{744F8286-37FD-0E91-7255-556ED1E9CF12}"/>
                    </a:ext>
                  </a:extLst>
                </p14:cNvPr>
                <p14:cNvContentPartPr/>
                <p14:nvPr/>
              </p14:nvContentPartPr>
              <p14:xfrm>
                <a:off x="5724225" y="6142515"/>
                <a:ext cx="360" cy="360"/>
              </p14:xfrm>
            </p:contentPart>
          </mc:Choice>
          <mc:Fallback xmlns="">
            <p:pic>
              <p:nvPicPr>
                <p:cNvPr id="49" name="Ink 48">
                  <a:extLst>
                    <a:ext uri="{FF2B5EF4-FFF2-40B4-BE49-F238E27FC236}">
                      <a16:creationId xmlns:a16="http://schemas.microsoft.com/office/drawing/2014/main" id="{744F8286-37FD-0E91-7255-556ED1E9CF12}"/>
                    </a:ext>
                  </a:extLst>
                </p:cNvPr>
                <p:cNvPicPr/>
                <p:nvPr/>
              </p:nvPicPr>
              <p:blipFill>
                <a:blip r:embed="rId58"/>
                <a:stretch>
                  <a:fillRect/>
                </a:stretch>
              </p:blipFill>
              <p:spPr>
                <a:xfrm>
                  <a:off x="570658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51" name="Ink 50">
                  <a:extLst>
                    <a:ext uri="{FF2B5EF4-FFF2-40B4-BE49-F238E27FC236}">
                      <a16:creationId xmlns:a16="http://schemas.microsoft.com/office/drawing/2014/main" id="{4CAA0C5D-BD51-08BB-8AAD-2562734E6D6F}"/>
                    </a:ext>
                  </a:extLst>
                </p14:cNvPr>
                <p14:cNvContentPartPr/>
                <p14:nvPr/>
              </p14:nvContentPartPr>
              <p14:xfrm>
                <a:off x="5705145" y="6142515"/>
                <a:ext cx="9720" cy="360"/>
              </p14:xfrm>
            </p:contentPart>
          </mc:Choice>
          <mc:Fallback xmlns="">
            <p:pic>
              <p:nvPicPr>
                <p:cNvPr id="51" name="Ink 50">
                  <a:extLst>
                    <a:ext uri="{FF2B5EF4-FFF2-40B4-BE49-F238E27FC236}">
                      <a16:creationId xmlns:a16="http://schemas.microsoft.com/office/drawing/2014/main" id="{4CAA0C5D-BD51-08BB-8AAD-2562734E6D6F}"/>
                    </a:ext>
                  </a:extLst>
                </p:cNvPr>
                <p:cNvPicPr/>
                <p:nvPr/>
              </p:nvPicPr>
              <p:blipFill>
                <a:blip r:embed="rId61"/>
                <a:stretch>
                  <a:fillRect/>
                </a:stretch>
              </p:blipFill>
              <p:spPr>
                <a:xfrm>
                  <a:off x="5687505" y="6124515"/>
                  <a:ext cx="453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52" name="Ink 51">
                  <a:extLst>
                    <a:ext uri="{FF2B5EF4-FFF2-40B4-BE49-F238E27FC236}">
                      <a16:creationId xmlns:a16="http://schemas.microsoft.com/office/drawing/2014/main" id="{ED7EBAC6-CDFA-C902-3BAD-04E67BCFCD83}"/>
                    </a:ext>
                  </a:extLst>
                </p14:cNvPr>
                <p14:cNvContentPartPr/>
                <p14:nvPr/>
              </p14:nvContentPartPr>
              <p14:xfrm>
                <a:off x="5714505" y="6142515"/>
                <a:ext cx="360" cy="360"/>
              </p14:xfrm>
            </p:contentPart>
          </mc:Choice>
          <mc:Fallback xmlns="">
            <p:pic>
              <p:nvPicPr>
                <p:cNvPr id="52" name="Ink 51">
                  <a:extLst>
                    <a:ext uri="{FF2B5EF4-FFF2-40B4-BE49-F238E27FC236}">
                      <a16:creationId xmlns:a16="http://schemas.microsoft.com/office/drawing/2014/main" id="{ED7EBAC6-CDFA-C902-3BAD-04E67BCFCD83}"/>
                    </a:ext>
                  </a:extLst>
                </p:cNvPr>
                <p:cNvPicPr/>
                <p:nvPr/>
              </p:nvPicPr>
              <p:blipFill>
                <a:blip r:embed="rId58"/>
                <a:stretch>
                  <a:fillRect/>
                </a:stretch>
              </p:blipFill>
              <p:spPr>
                <a:xfrm>
                  <a:off x="569686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54" name="Ink 53">
                  <a:extLst>
                    <a:ext uri="{FF2B5EF4-FFF2-40B4-BE49-F238E27FC236}">
                      <a16:creationId xmlns:a16="http://schemas.microsoft.com/office/drawing/2014/main" id="{4AC11A2A-F164-05A5-870E-95DE85E2AC3F}"/>
                    </a:ext>
                  </a:extLst>
                </p14:cNvPr>
                <p14:cNvContentPartPr/>
                <p14:nvPr/>
              </p14:nvContentPartPr>
              <p14:xfrm>
                <a:off x="6038505" y="6142515"/>
                <a:ext cx="360" cy="360"/>
              </p14:xfrm>
            </p:contentPart>
          </mc:Choice>
          <mc:Fallback xmlns="">
            <p:pic>
              <p:nvPicPr>
                <p:cNvPr id="54" name="Ink 53">
                  <a:extLst>
                    <a:ext uri="{FF2B5EF4-FFF2-40B4-BE49-F238E27FC236}">
                      <a16:creationId xmlns:a16="http://schemas.microsoft.com/office/drawing/2014/main" id="{4AC11A2A-F164-05A5-870E-95DE85E2AC3F}"/>
                    </a:ext>
                  </a:extLst>
                </p:cNvPr>
                <p:cNvPicPr/>
                <p:nvPr/>
              </p:nvPicPr>
              <p:blipFill>
                <a:blip r:embed="rId58"/>
                <a:stretch>
                  <a:fillRect/>
                </a:stretch>
              </p:blipFill>
              <p:spPr>
                <a:xfrm>
                  <a:off x="602086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56" name="Ink 55">
                  <a:extLst>
                    <a:ext uri="{FF2B5EF4-FFF2-40B4-BE49-F238E27FC236}">
                      <a16:creationId xmlns:a16="http://schemas.microsoft.com/office/drawing/2014/main" id="{D3E4E368-D727-C0E6-C7C1-8829366EB412}"/>
                    </a:ext>
                  </a:extLst>
                </p14:cNvPr>
                <p14:cNvContentPartPr/>
                <p14:nvPr/>
              </p14:nvContentPartPr>
              <p14:xfrm>
                <a:off x="6314625" y="6142515"/>
                <a:ext cx="360" cy="360"/>
              </p14:xfrm>
            </p:contentPart>
          </mc:Choice>
          <mc:Fallback xmlns="">
            <p:pic>
              <p:nvPicPr>
                <p:cNvPr id="56" name="Ink 55">
                  <a:extLst>
                    <a:ext uri="{FF2B5EF4-FFF2-40B4-BE49-F238E27FC236}">
                      <a16:creationId xmlns:a16="http://schemas.microsoft.com/office/drawing/2014/main" id="{D3E4E368-D727-C0E6-C7C1-8829366EB412}"/>
                    </a:ext>
                  </a:extLst>
                </p:cNvPr>
                <p:cNvPicPr/>
                <p:nvPr/>
              </p:nvPicPr>
              <p:blipFill>
                <a:blip r:embed="rId58"/>
                <a:stretch>
                  <a:fillRect/>
                </a:stretch>
              </p:blipFill>
              <p:spPr>
                <a:xfrm>
                  <a:off x="6296985" y="612451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63" name="Ink 62">
                  <a:extLst>
                    <a:ext uri="{FF2B5EF4-FFF2-40B4-BE49-F238E27FC236}">
                      <a16:creationId xmlns:a16="http://schemas.microsoft.com/office/drawing/2014/main" id="{F479DAE2-4BA5-D811-DD9E-AC41F4EB8188}"/>
                    </a:ext>
                  </a:extLst>
                </p14:cNvPr>
                <p14:cNvContentPartPr/>
                <p14:nvPr/>
              </p14:nvContentPartPr>
              <p14:xfrm>
                <a:off x="5705145" y="6162675"/>
                <a:ext cx="19800" cy="256680"/>
              </p14:xfrm>
            </p:contentPart>
          </mc:Choice>
          <mc:Fallback xmlns="">
            <p:pic>
              <p:nvPicPr>
                <p:cNvPr id="63" name="Ink 62">
                  <a:extLst>
                    <a:ext uri="{FF2B5EF4-FFF2-40B4-BE49-F238E27FC236}">
                      <a16:creationId xmlns:a16="http://schemas.microsoft.com/office/drawing/2014/main" id="{F479DAE2-4BA5-D811-DD9E-AC41F4EB8188}"/>
                    </a:ext>
                  </a:extLst>
                </p:cNvPr>
                <p:cNvPicPr/>
                <p:nvPr/>
              </p:nvPicPr>
              <p:blipFill>
                <a:blip r:embed="rId69"/>
                <a:stretch>
                  <a:fillRect/>
                </a:stretch>
              </p:blipFill>
              <p:spPr>
                <a:xfrm>
                  <a:off x="5687505" y="6144675"/>
                  <a:ext cx="55440" cy="29232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64" name="Ink 63">
                  <a:extLst>
                    <a:ext uri="{FF2B5EF4-FFF2-40B4-BE49-F238E27FC236}">
                      <a16:creationId xmlns:a16="http://schemas.microsoft.com/office/drawing/2014/main" id="{1ABB3C40-AE30-DD6F-9017-73A2477F3A77}"/>
                    </a:ext>
                  </a:extLst>
                </p14:cNvPr>
                <p14:cNvContentPartPr/>
                <p14:nvPr/>
              </p14:nvContentPartPr>
              <p14:xfrm>
                <a:off x="6314625" y="6152955"/>
                <a:ext cx="360" cy="295200"/>
              </p14:xfrm>
            </p:contentPart>
          </mc:Choice>
          <mc:Fallback xmlns="">
            <p:pic>
              <p:nvPicPr>
                <p:cNvPr id="64" name="Ink 63">
                  <a:extLst>
                    <a:ext uri="{FF2B5EF4-FFF2-40B4-BE49-F238E27FC236}">
                      <a16:creationId xmlns:a16="http://schemas.microsoft.com/office/drawing/2014/main" id="{1ABB3C40-AE30-DD6F-9017-73A2477F3A77}"/>
                    </a:ext>
                  </a:extLst>
                </p:cNvPr>
                <p:cNvPicPr/>
                <p:nvPr/>
              </p:nvPicPr>
              <p:blipFill>
                <a:blip r:embed="rId56"/>
                <a:stretch>
                  <a:fillRect/>
                </a:stretch>
              </p:blipFill>
              <p:spPr>
                <a:xfrm>
                  <a:off x="6296985" y="6134955"/>
                  <a:ext cx="36000" cy="330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1">
            <p14:nvContentPartPr>
              <p14:cNvPr id="65" name="Ink 64">
                <a:extLst>
                  <a:ext uri="{FF2B5EF4-FFF2-40B4-BE49-F238E27FC236}">
                    <a16:creationId xmlns:a16="http://schemas.microsoft.com/office/drawing/2014/main" id="{7C66F870-296B-47B7-46A9-82BE110E41B7}"/>
                  </a:ext>
                </a:extLst>
              </p14:cNvPr>
              <p14:cNvContentPartPr/>
              <p14:nvPr/>
            </p14:nvContentPartPr>
            <p14:xfrm>
              <a:off x="6876585" y="6152955"/>
              <a:ext cx="11160" cy="266040"/>
            </p14:xfrm>
          </p:contentPart>
        </mc:Choice>
        <mc:Fallback xmlns="">
          <p:pic>
            <p:nvPicPr>
              <p:cNvPr id="65" name="Ink 64">
                <a:extLst>
                  <a:ext uri="{FF2B5EF4-FFF2-40B4-BE49-F238E27FC236}">
                    <a16:creationId xmlns:a16="http://schemas.microsoft.com/office/drawing/2014/main" id="{7C66F870-296B-47B7-46A9-82BE110E41B7}"/>
                  </a:ext>
                </a:extLst>
              </p:cNvPr>
              <p:cNvPicPr/>
              <p:nvPr/>
            </p:nvPicPr>
            <p:blipFill>
              <a:blip r:embed="rId72"/>
              <a:stretch>
                <a:fillRect/>
              </a:stretch>
            </p:blipFill>
            <p:spPr>
              <a:xfrm>
                <a:off x="6858945" y="6134955"/>
                <a:ext cx="46800" cy="3016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66" name="Ink 65">
                <a:extLst>
                  <a:ext uri="{FF2B5EF4-FFF2-40B4-BE49-F238E27FC236}">
                    <a16:creationId xmlns:a16="http://schemas.microsoft.com/office/drawing/2014/main" id="{A335B021-9A3B-E2E6-9CF4-5B95952C78AC}"/>
                  </a:ext>
                </a:extLst>
              </p14:cNvPr>
              <p14:cNvContentPartPr/>
              <p14:nvPr/>
            </p14:nvContentPartPr>
            <p14:xfrm>
              <a:off x="7419465" y="6191115"/>
              <a:ext cx="360" cy="218520"/>
            </p14:xfrm>
          </p:contentPart>
        </mc:Choice>
        <mc:Fallback xmlns="">
          <p:pic>
            <p:nvPicPr>
              <p:cNvPr id="66" name="Ink 65">
                <a:extLst>
                  <a:ext uri="{FF2B5EF4-FFF2-40B4-BE49-F238E27FC236}">
                    <a16:creationId xmlns:a16="http://schemas.microsoft.com/office/drawing/2014/main" id="{A335B021-9A3B-E2E6-9CF4-5B95952C78AC}"/>
                  </a:ext>
                </a:extLst>
              </p:cNvPr>
              <p:cNvPicPr/>
              <p:nvPr/>
            </p:nvPicPr>
            <p:blipFill>
              <a:blip r:embed="rId74"/>
              <a:stretch>
                <a:fillRect/>
              </a:stretch>
            </p:blipFill>
            <p:spPr>
              <a:xfrm>
                <a:off x="7401825" y="6173115"/>
                <a:ext cx="36000" cy="25416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68" name="Ink 67">
                <a:extLst>
                  <a:ext uri="{FF2B5EF4-FFF2-40B4-BE49-F238E27FC236}">
                    <a16:creationId xmlns:a16="http://schemas.microsoft.com/office/drawing/2014/main" id="{08576F01-DD12-4F87-505A-9835ECA74295}"/>
                  </a:ext>
                </a:extLst>
              </p14:cNvPr>
              <p14:cNvContentPartPr/>
              <p14:nvPr/>
            </p14:nvContentPartPr>
            <p14:xfrm>
              <a:off x="8006625" y="6162675"/>
              <a:ext cx="4320" cy="252720"/>
            </p14:xfrm>
          </p:contentPart>
        </mc:Choice>
        <mc:Fallback xmlns="">
          <p:pic>
            <p:nvPicPr>
              <p:cNvPr id="68" name="Ink 67">
                <a:extLst>
                  <a:ext uri="{FF2B5EF4-FFF2-40B4-BE49-F238E27FC236}">
                    <a16:creationId xmlns:a16="http://schemas.microsoft.com/office/drawing/2014/main" id="{08576F01-DD12-4F87-505A-9835ECA74295}"/>
                  </a:ext>
                </a:extLst>
              </p:cNvPr>
              <p:cNvPicPr/>
              <p:nvPr/>
            </p:nvPicPr>
            <p:blipFill>
              <a:blip r:embed="rId76"/>
              <a:stretch>
                <a:fillRect/>
              </a:stretch>
            </p:blipFill>
            <p:spPr>
              <a:xfrm>
                <a:off x="7988625" y="6144675"/>
                <a:ext cx="39960" cy="28836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69" name="Ink 68">
                <a:extLst>
                  <a:ext uri="{FF2B5EF4-FFF2-40B4-BE49-F238E27FC236}">
                    <a16:creationId xmlns:a16="http://schemas.microsoft.com/office/drawing/2014/main" id="{B7918148-CD7D-B0BB-98BB-7C49FFA9E0BB}"/>
                  </a:ext>
                </a:extLst>
              </p14:cNvPr>
              <p14:cNvContentPartPr/>
              <p14:nvPr/>
            </p14:nvContentPartPr>
            <p14:xfrm>
              <a:off x="5237505" y="6239355"/>
              <a:ext cx="106920" cy="126360"/>
            </p14:xfrm>
          </p:contentPart>
        </mc:Choice>
        <mc:Fallback xmlns="">
          <p:pic>
            <p:nvPicPr>
              <p:cNvPr id="69" name="Ink 68">
                <a:extLst>
                  <a:ext uri="{FF2B5EF4-FFF2-40B4-BE49-F238E27FC236}">
                    <a16:creationId xmlns:a16="http://schemas.microsoft.com/office/drawing/2014/main" id="{B7918148-CD7D-B0BB-98BB-7C49FFA9E0BB}"/>
                  </a:ext>
                </a:extLst>
              </p:cNvPr>
              <p:cNvPicPr/>
              <p:nvPr/>
            </p:nvPicPr>
            <p:blipFill>
              <a:blip r:embed="rId78"/>
              <a:stretch>
                <a:fillRect/>
              </a:stretch>
            </p:blipFill>
            <p:spPr>
              <a:xfrm>
                <a:off x="5228505" y="6230355"/>
                <a:ext cx="1245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70" name="Ink 69">
                <a:extLst>
                  <a:ext uri="{FF2B5EF4-FFF2-40B4-BE49-F238E27FC236}">
                    <a16:creationId xmlns:a16="http://schemas.microsoft.com/office/drawing/2014/main" id="{D7B526C4-565D-660D-9139-C7636B5371A7}"/>
                  </a:ext>
                </a:extLst>
              </p14:cNvPr>
              <p14:cNvContentPartPr/>
              <p14:nvPr/>
            </p14:nvContentPartPr>
            <p14:xfrm>
              <a:off x="5403465" y="6201555"/>
              <a:ext cx="115920" cy="159120"/>
            </p14:xfrm>
          </p:contentPart>
        </mc:Choice>
        <mc:Fallback xmlns="">
          <p:pic>
            <p:nvPicPr>
              <p:cNvPr id="70" name="Ink 69">
                <a:extLst>
                  <a:ext uri="{FF2B5EF4-FFF2-40B4-BE49-F238E27FC236}">
                    <a16:creationId xmlns:a16="http://schemas.microsoft.com/office/drawing/2014/main" id="{D7B526C4-565D-660D-9139-C7636B5371A7}"/>
                  </a:ext>
                </a:extLst>
              </p:cNvPr>
              <p:cNvPicPr/>
              <p:nvPr/>
            </p:nvPicPr>
            <p:blipFill>
              <a:blip r:embed="rId80"/>
              <a:stretch>
                <a:fillRect/>
              </a:stretch>
            </p:blipFill>
            <p:spPr>
              <a:xfrm>
                <a:off x="5394825" y="6192915"/>
                <a:ext cx="13356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71" name="Ink 70">
                <a:extLst>
                  <a:ext uri="{FF2B5EF4-FFF2-40B4-BE49-F238E27FC236}">
                    <a16:creationId xmlns:a16="http://schemas.microsoft.com/office/drawing/2014/main" id="{A28B7CF5-BBDA-E8C9-AD4C-1D5FC3023CB8}"/>
                  </a:ext>
                </a:extLst>
              </p14:cNvPr>
              <p14:cNvContentPartPr/>
              <p14:nvPr/>
            </p14:nvContentPartPr>
            <p14:xfrm>
              <a:off x="5511825" y="6208395"/>
              <a:ext cx="138960" cy="135720"/>
            </p14:xfrm>
          </p:contentPart>
        </mc:Choice>
        <mc:Fallback xmlns="">
          <p:pic>
            <p:nvPicPr>
              <p:cNvPr id="71" name="Ink 70">
                <a:extLst>
                  <a:ext uri="{FF2B5EF4-FFF2-40B4-BE49-F238E27FC236}">
                    <a16:creationId xmlns:a16="http://schemas.microsoft.com/office/drawing/2014/main" id="{A28B7CF5-BBDA-E8C9-AD4C-1D5FC3023CB8}"/>
                  </a:ext>
                </a:extLst>
              </p:cNvPr>
              <p:cNvPicPr/>
              <p:nvPr/>
            </p:nvPicPr>
            <p:blipFill>
              <a:blip r:embed="rId82"/>
              <a:stretch>
                <a:fillRect/>
              </a:stretch>
            </p:blipFill>
            <p:spPr>
              <a:xfrm>
                <a:off x="5502825" y="6199755"/>
                <a:ext cx="156600" cy="153360"/>
              </a:xfrm>
              <a:prstGeom prst="rect">
                <a:avLst/>
              </a:prstGeom>
            </p:spPr>
          </p:pic>
        </mc:Fallback>
      </mc:AlternateContent>
      <p:grpSp>
        <p:nvGrpSpPr>
          <p:cNvPr id="99" name="Group 98">
            <a:extLst>
              <a:ext uri="{FF2B5EF4-FFF2-40B4-BE49-F238E27FC236}">
                <a16:creationId xmlns:a16="http://schemas.microsoft.com/office/drawing/2014/main" id="{CE1329B0-6D07-83DF-B346-6B7AEA7407C1}"/>
              </a:ext>
            </a:extLst>
          </p:cNvPr>
          <p:cNvGrpSpPr/>
          <p:nvPr/>
        </p:nvGrpSpPr>
        <p:grpSpPr>
          <a:xfrm>
            <a:off x="5837625" y="6153315"/>
            <a:ext cx="2574360" cy="261000"/>
            <a:chOff x="5837625" y="6153315"/>
            <a:chExt cx="2574360" cy="261000"/>
          </a:xfrm>
        </p:grpSpPr>
        <mc:AlternateContent xmlns:mc="http://schemas.openxmlformats.org/markup-compatibility/2006" xmlns:p14="http://schemas.microsoft.com/office/powerpoint/2010/main">
          <mc:Choice Requires="p14">
            <p:contentPart p14:bwMode="auto" r:id="rId83">
              <p14:nvContentPartPr>
                <p14:cNvPr id="73" name="Ink 72">
                  <a:extLst>
                    <a:ext uri="{FF2B5EF4-FFF2-40B4-BE49-F238E27FC236}">
                      <a16:creationId xmlns:a16="http://schemas.microsoft.com/office/drawing/2014/main" id="{1924777E-DD7F-D8E7-E76A-60B697033850}"/>
                    </a:ext>
                  </a:extLst>
                </p14:cNvPr>
                <p14:cNvContentPartPr/>
                <p14:nvPr/>
              </p14:nvContentPartPr>
              <p14:xfrm>
                <a:off x="5837625" y="6229275"/>
                <a:ext cx="79200" cy="133920"/>
              </p14:xfrm>
            </p:contentPart>
          </mc:Choice>
          <mc:Fallback xmlns="">
            <p:pic>
              <p:nvPicPr>
                <p:cNvPr id="73" name="Ink 72">
                  <a:extLst>
                    <a:ext uri="{FF2B5EF4-FFF2-40B4-BE49-F238E27FC236}">
                      <a16:creationId xmlns:a16="http://schemas.microsoft.com/office/drawing/2014/main" id="{1924777E-DD7F-D8E7-E76A-60B697033850}"/>
                    </a:ext>
                  </a:extLst>
                </p:cNvPr>
                <p:cNvPicPr/>
                <p:nvPr/>
              </p:nvPicPr>
              <p:blipFill>
                <a:blip r:embed="rId84"/>
                <a:stretch>
                  <a:fillRect/>
                </a:stretch>
              </p:blipFill>
              <p:spPr>
                <a:xfrm>
                  <a:off x="5828985" y="6220275"/>
                  <a:ext cx="9684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74" name="Ink 73">
                  <a:extLst>
                    <a:ext uri="{FF2B5EF4-FFF2-40B4-BE49-F238E27FC236}">
                      <a16:creationId xmlns:a16="http://schemas.microsoft.com/office/drawing/2014/main" id="{9575B808-308F-78A5-C298-9261B834F363}"/>
                    </a:ext>
                  </a:extLst>
                </p14:cNvPr>
                <p14:cNvContentPartPr/>
                <p14:nvPr/>
              </p14:nvContentPartPr>
              <p14:xfrm>
                <a:off x="5848065" y="6304155"/>
                <a:ext cx="55080" cy="20160"/>
              </p14:xfrm>
            </p:contentPart>
          </mc:Choice>
          <mc:Fallback xmlns="">
            <p:pic>
              <p:nvPicPr>
                <p:cNvPr id="74" name="Ink 73">
                  <a:extLst>
                    <a:ext uri="{FF2B5EF4-FFF2-40B4-BE49-F238E27FC236}">
                      <a16:creationId xmlns:a16="http://schemas.microsoft.com/office/drawing/2014/main" id="{9575B808-308F-78A5-C298-9261B834F363}"/>
                    </a:ext>
                  </a:extLst>
                </p:cNvPr>
                <p:cNvPicPr/>
                <p:nvPr/>
              </p:nvPicPr>
              <p:blipFill>
                <a:blip r:embed="rId86"/>
                <a:stretch>
                  <a:fillRect/>
                </a:stretch>
              </p:blipFill>
              <p:spPr>
                <a:xfrm>
                  <a:off x="5839425" y="6295515"/>
                  <a:ext cx="72720" cy="378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75" name="Ink 74">
                  <a:extLst>
                    <a:ext uri="{FF2B5EF4-FFF2-40B4-BE49-F238E27FC236}">
                      <a16:creationId xmlns:a16="http://schemas.microsoft.com/office/drawing/2014/main" id="{0720E67B-9A3E-D456-AEFC-02851AC08A01}"/>
                    </a:ext>
                  </a:extLst>
                </p14:cNvPr>
                <p14:cNvContentPartPr/>
                <p14:nvPr/>
              </p14:nvContentPartPr>
              <p14:xfrm>
                <a:off x="5940585" y="6247635"/>
                <a:ext cx="85680" cy="81360"/>
              </p14:xfrm>
            </p:contentPart>
          </mc:Choice>
          <mc:Fallback xmlns="">
            <p:pic>
              <p:nvPicPr>
                <p:cNvPr id="75" name="Ink 74">
                  <a:extLst>
                    <a:ext uri="{FF2B5EF4-FFF2-40B4-BE49-F238E27FC236}">
                      <a16:creationId xmlns:a16="http://schemas.microsoft.com/office/drawing/2014/main" id="{0720E67B-9A3E-D456-AEFC-02851AC08A01}"/>
                    </a:ext>
                  </a:extLst>
                </p:cNvPr>
                <p:cNvPicPr/>
                <p:nvPr/>
              </p:nvPicPr>
              <p:blipFill>
                <a:blip r:embed="rId88"/>
                <a:stretch>
                  <a:fillRect/>
                </a:stretch>
              </p:blipFill>
              <p:spPr>
                <a:xfrm>
                  <a:off x="5931945" y="6238995"/>
                  <a:ext cx="10332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76" name="Ink 75">
                  <a:extLst>
                    <a:ext uri="{FF2B5EF4-FFF2-40B4-BE49-F238E27FC236}">
                      <a16:creationId xmlns:a16="http://schemas.microsoft.com/office/drawing/2014/main" id="{F0181CCB-F2EC-382B-ACDD-31BFBD66D8A3}"/>
                    </a:ext>
                  </a:extLst>
                </p14:cNvPr>
                <p14:cNvContentPartPr/>
                <p14:nvPr/>
              </p14:nvContentPartPr>
              <p14:xfrm>
                <a:off x="6124185" y="6229275"/>
                <a:ext cx="360" cy="61920"/>
              </p14:xfrm>
            </p:contentPart>
          </mc:Choice>
          <mc:Fallback xmlns="">
            <p:pic>
              <p:nvPicPr>
                <p:cNvPr id="76" name="Ink 75">
                  <a:extLst>
                    <a:ext uri="{FF2B5EF4-FFF2-40B4-BE49-F238E27FC236}">
                      <a16:creationId xmlns:a16="http://schemas.microsoft.com/office/drawing/2014/main" id="{F0181CCB-F2EC-382B-ACDD-31BFBD66D8A3}"/>
                    </a:ext>
                  </a:extLst>
                </p:cNvPr>
                <p:cNvPicPr/>
                <p:nvPr/>
              </p:nvPicPr>
              <p:blipFill>
                <a:blip r:embed="rId90"/>
                <a:stretch>
                  <a:fillRect/>
                </a:stretch>
              </p:blipFill>
              <p:spPr>
                <a:xfrm>
                  <a:off x="6115545" y="6220275"/>
                  <a:ext cx="18000"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77" name="Ink 76">
                  <a:extLst>
                    <a:ext uri="{FF2B5EF4-FFF2-40B4-BE49-F238E27FC236}">
                      <a16:creationId xmlns:a16="http://schemas.microsoft.com/office/drawing/2014/main" id="{0F60AE6F-7CB1-B40E-CD38-59A28947AA75}"/>
                    </a:ext>
                  </a:extLst>
                </p14:cNvPr>
                <p14:cNvContentPartPr/>
                <p14:nvPr/>
              </p14:nvContentPartPr>
              <p14:xfrm>
                <a:off x="6154425" y="6238635"/>
                <a:ext cx="37800" cy="81000"/>
              </p14:xfrm>
            </p:contentPart>
          </mc:Choice>
          <mc:Fallback xmlns="">
            <p:pic>
              <p:nvPicPr>
                <p:cNvPr id="77" name="Ink 76">
                  <a:extLst>
                    <a:ext uri="{FF2B5EF4-FFF2-40B4-BE49-F238E27FC236}">
                      <a16:creationId xmlns:a16="http://schemas.microsoft.com/office/drawing/2014/main" id="{0F60AE6F-7CB1-B40E-CD38-59A28947AA75}"/>
                    </a:ext>
                  </a:extLst>
                </p:cNvPr>
                <p:cNvPicPr/>
                <p:nvPr/>
              </p:nvPicPr>
              <p:blipFill>
                <a:blip r:embed="rId92"/>
                <a:stretch>
                  <a:fillRect/>
                </a:stretch>
              </p:blipFill>
              <p:spPr>
                <a:xfrm>
                  <a:off x="6145785" y="6229635"/>
                  <a:ext cx="55440" cy="986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79" name="Ink 78">
                  <a:extLst>
                    <a:ext uri="{FF2B5EF4-FFF2-40B4-BE49-F238E27FC236}">
                      <a16:creationId xmlns:a16="http://schemas.microsoft.com/office/drawing/2014/main" id="{790A3668-1ACA-2B77-A8CE-230D6EFCF482}"/>
                    </a:ext>
                  </a:extLst>
                </p14:cNvPr>
                <p14:cNvContentPartPr/>
                <p14:nvPr/>
              </p14:nvContentPartPr>
              <p14:xfrm>
                <a:off x="6466545" y="6197955"/>
                <a:ext cx="84600" cy="136440"/>
              </p14:xfrm>
            </p:contentPart>
          </mc:Choice>
          <mc:Fallback xmlns="">
            <p:pic>
              <p:nvPicPr>
                <p:cNvPr id="79" name="Ink 78">
                  <a:extLst>
                    <a:ext uri="{FF2B5EF4-FFF2-40B4-BE49-F238E27FC236}">
                      <a16:creationId xmlns:a16="http://schemas.microsoft.com/office/drawing/2014/main" id="{790A3668-1ACA-2B77-A8CE-230D6EFCF482}"/>
                    </a:ext>
                  </a:extLst>
                </p:cNvPr>
                <p:cNvPicPr/>
                <p:nvPr/>
              </p:nvPicPr>
              <p:blipFill>
                <a:blip r:embed="rId94"/>
                <a:stretch>
                  <a:fillRect/>
                </a:stretch>
              </p:blipFill>
              <p:spPr>
                <a:xfrm>
                  <a:off x="6457545" y="6189315"/>
                  <a:ext cx="1022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80" name="Ink 79">
                  <a:extLst>
                    <a:ext uri="{FF2B5EF4-FFF2-40B4-BE49-F238E27FC236}">
                      <a16:creationId xmlns:a16="http://schemas.microsoft.com/office/drawing/2014/main" id="{1F5C0D31-F36C-70B7-10A8-55BE56E2FA7B}"/>
                    </a:ext>
                  </a:extLst>
                </p14:cNvPr>
                <p14:cNvContentPartPr/>
                <p14:nvPr/>
              </p14:nvContentPartPr>
              <p14:xfrm>
                <a:off x="6501825" y="6256995"/>
                <a:ext cx="119160" cy="117720"/>
              </p14:xfrm>
            </p:contentPart>
          </mc:Choice>
          <mc:Fallback xmlns="">
            <p:pic>
              <p:nvPicPr>
                <p:cNvPr id="80" name="Ink 79">
                  <a:extLst>
                    <a:ext uri="{FF2B5EF4-FFF2-40B4-BE49-F238E27FC236}">
                      <a16:creationId xmlns:a16="http://schemas.microsoft.com/office/drawing/2014/main" id="{1F5C0D31-F36C-70B7-10A8-55BE56E2FA7B}"/>
                    </a:ext>
                  </a:extLst>
                </p:cNvPr>
                <p:cNvPicPr/>
                <p:nvPr/>
              </p:nvPicPr>
              <p:blipFill>
                <a:blip r:embed="rId96"/>
                <a:stretch>
                  <a:fillRect/>
                </a:stretch>
              </p:blipFill>
              <p:spPr>
                <a:xfrm>
                  <a:off x="6492825" y="6247995"/>
                  <a:ext cx="13680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81" name="Ink 80">
                  <a:extLst>
                    <a:ext uri="{FF2B5EF4-FFF2-40B4-BE49-F238E27FC236}">
                      <a16:creationId xmlns:a16="http://schemas.microsoft.com/office/drawing/2014/main" id="{1E2C603C-CCD5-51A2-6D25-F7D3A15B998C}"/>
                    </a:ext>
                  </a:extLst>
                </p14:cNvPr>
                <p14:cNvContentPartPr/>
                <p14:nvPr/>
              </p14:nvContentPartPr>
              <p14:xfrm>
                <a:off x="6647985" y="6238635"/>
                <a:ext cx="360" cy="94680"/>
              </p14:xfrm>
            </p:contentPart>
          </mc:Choice>
          <mc:Fallback xmlns="">
            <p:pic>
              <p:nvPicPr>
                <p:cNvPr id="81" name="Ink 80">
                  <a:extLst>
                    <a:ext uri="{FF2B5EF4-FFF2-40B4-BE49-F238E27FC236}">
                      <a16:creationId xmlns:a16="http://schemas.microsoft.com/office/drawing/2014/main" id="{1E2C603C-CCD5-51A2-6D25-F7D3A15B998C}"/>
                    </a:ext>
                  </a:extLst>
                </p:cNvPr>
                <p:cNvPicPr/>
                <p:nvPr/>
              </p:nvPicPr>
              <p:blipFill>
                <a:blip r:embed="rId98"/>
                <a:stretch>
                  <a:fillRect/>
                </a:stretch>
              </p:blipFill>
              <p:spPr>
                <a:xfrm>
                  <a:off x="6639345" y="6229635"/>
                  <a:ext cx="1800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82" name="Ink 81">
                  <a:extLst>
                    <a:ext uri="{FF2B5EF4-FFF2-40B4-BE49-F238E27FC236}">
                      <a16:creationId xmlns:a16="http://schemas.microsoft.com/office/drawing/2014/main" id="{C8A654C8-24FF-C716-3CA4-BC1E7638B0FD}"/>
                    </a:ext>
                  </a:extLst>
                </p14:cNvPr>
                <p14:cNvContentPartPr/>
                <p14:nvPr/>
              </p14:nvContentPartPr>
              <p14:xfrm>
                <a:off x="6743385" y="6219555"/>
                <a:ext cx="10080" cy="127800"/>
              </p14:xfrm>
            </p:contentPart>
          </mc:Choice>
          <mc:Fallback xmlns="">
            <p:pic>
              <p:nvPicPr>
                <p:cNvPr id="82" name="Ink 81">
                  <a:extLst>
                    <a:ext uri="{FF2B5EF4-FFF2-40B4-BE49-F238E27FC236}">
                      <a16:creationId xmlns:a16="http://schemas.microsoft.com/office/drawing/2014/main" id="{C8A654C8-24FF-C716-3CA4-BC1E7638B0FD}"/>
                    </a:ext>
                  </a:extLst>
                </p:cNvPr>
                <p:cNvPicPr/>
                <p:nvPr/>
              </p:nvPicPr>
              <p:blipFill>
                <a:blip r:embed="rId100"/>
                <a:stretch>
                  <a:fillRect/>
                </a:stretch>
              </p:blipFill>
              <p:spPr>
                <a:xfrm>
                  <a:off x="6734385" y="6210555"/>
                  <a:ext cx="27720" cy="14544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83" name="Ink 82">
                  <a:extLst>
                    <a:ext uri="{FF2B5EF4-FFF2-40B4-BE49-F238E27FC236}">
                      <a16:creationId xmlns:a16="http://schemas.microsoft.com/office/drawing/2014/main" id="{81F7B75E-A365-C1B4-A442-782A0D3774D5}"/>
                    </a:ext>
                  </a:extLst>
                </p14:cNvPr>
                <p14:cNvContentPartPr/>
                <p14:nvPr/>
              </p14:nvContentPartPr>
              <p14:xfrm>
                <a:off x="6667065" y="6267435"/>
                <a:ext cx="55080" cy="360"/>
              </p14:xfrm>
            </p:contentPart>
          </mc:Choice>
          <mc:Fallback xmlns="">
            <p:pic>
              <p:nvPicPr>
                <p:cNvPr id="83" name="Ink 82">
                  <a:extLst>
                    <a:ext uri="{FF2B5EF4-FFF2-40B4-BE49-F238E27FC236}">
                      <a16:creationId xmlns:a16="http://schemas.microsoft.com/office/drawing/2014/main" id="{81F7B75E-A365-C1B4-A442-782A0D3774D5}"/>
                    </a:ext>
                  </a:extLst>
                </p:cNvPr>
                <p:cNvPicPr/>
                <p:nvPr/>
              </p:nvPicPr>
              <p:blipFill>
                <a:blip r:embed="rId102"/>
                <a:stretch>
                  <a:fillRect/>
                </a:stretch>
              </p:blipFill>
              <p:spPr>
                <a:xfrm>
                  <a:off x="6658425" y="6258435"/>
                  <a:ext cx="7272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85" name="Ink 84">
                  <a:extLst>
                    <a:ext uri="{FF2B5EF4-FFF2-40B4-BE49-F238E27FC236}">
                      <a16:creationId xmlns:a16="http://schemas.microsoft.com/office/drawing/2014/main" id="{86F3D288-C851-F905-C961-6F240172FD07}"/>
                    </a:ext>
                  </a:extLst>
                </p14:cNvPr>
                <p14:cNvContentPartPr/>
                <p14:nvPr/>
              </p14:nvContentPartPr>
              <p14:xfrm>
                <a:off x="6898545" y="6196875"/>
                <a:ext cx="86760" cy="170280"/>
              </p14:xfrm>
            </p:contentPart>
          </mc:Choice>
          <mc:Fallback xmlns="">
            <p:pic>
              <p:nvPicPr>
                <p:cNvPr id="85" name="Ink 84">
                  <a:extLst>
                    <a:ext uri="{FF2B5EF4-FFF2-40B4-BE49-F238E27FC236}">
                      <a16:creationId xmlns:a16="http://schemas.microsoft.com/office/drawing/2014/main" id="{86F3D288-C851-F905-C961-6F240172FD07}"/>
                    </a:ext>
                  </a:extLst>
                </p:cNvPr>
                <p:cNvPicPr/>
                <p:nvPr/>
              </p:nvPicPr>
              <p:blipFill>
                <a:blip r:embed="rId104"/>
                <a:stretch>
                  <a:fillRect/>
                </a:stretch>
              </p:blipFill>
              <p:spPr>
                <a:xfrm>
                  <a:off x="6889905" y="6187875"/>
                  <a:ext cx="10440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86" name="Ink 85">
                  <a:extLst>
                    <a:ext uri="{FF2B5EF4-FFF2-40B4-BE49-F238E27FC236}">
                      <a16:creationId xmlns:a16="http://schemas.microsoft.com/office/drawing/2014/main" id="{C903EE34-E5AE-81F5-8E8A-2BA8529E2FCD}"/>
                    </a:ext>
                  </a:extLst>
                </p14:cNvPr>
                <p14:cNvContentPartPr/>
                <p14:nvPr/>
              </p14:nvContentPartPr>
              <p14:xfrm>
                <a:off x="7011225" y="6237915"/>
                <a:ext cx="94320" cy="97200"/>
              </p14:xfrm>
            </p:contentPart>
          </mc:Choice>
          <mc:Fallback xmlns="">
            <p:pic>
              <p:nvPicPr>
                <p:cNvPr id="86" name="Ink 85">
                  <a:extLst>
                    <a:ext uri="{FF2B5EF4-FFF2-40B4-BE49-F238E27FC236}">
                      <a16:creationId xmlns:a16="http://schemas.microsoft.com/office/drawing/2014/main" id="{C903EE34-E5AE-81F5-8E8A-2BA8529E2FCD}"/>
                    </a:ext>
                  </a:extLst>
                </p:cNvPr>
                <p:cNvPicPr/>
                <p:nvPr/>
              </p:nvPicPr>
              <p:blipFill>
                <a:blip r:embed="rId106"/>
                <a:stretch>
                  <a:fillRect/>
                </a:stretch>
              </p:blipFill>
              <p:spPr>
                <a:xfrm>
                  <a:off x="7002585" y="6228915"/>
                  <a:ext cx="11196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87" name="Ink 86">
                  <a:extLst>
                    <a:ext uri="{FF2B5EF4-FFF2-40B4-BE49-F238E27FC236}">
                      <a16:creationId xmlns:a16="http://schemas.microsoft.com/office/drawing/2014/main" id="{E68418BC-594D-28B4-4209-70D3B143CACA}"/>
                    </a:ext>
                  </a:extLst>
                </p14:cNvPr>
                <p14:cNvContentPartPr/>
                <p14:nvPr/>
              </p14:nvContentPartPr>
              <p14:xfrm>
                <a:off x="7200585" y="6210195"/>
                <a:ext cx="360" cy="94680"/>
              </p14:xfrm>
            </p:contentPart>
          </mc:Choice>
          <mc:Fallback xmlns="">
            <p:pic>
              <p:nvPicPr>
                <p:cNvPr id="87" name="Ink 86">
                  <a:extLst>
                    <a:ext uri="{FF2B5EF4-FFF2-40B4-BE49-F238E27FC236}">
                      <a16:creationId xmlns:a16="http://schemas.microsoft.com/office/drawing/2014/main" id="{E68418BC-594D-28B4-4209-70D3B143CACA}"/>
                    </a:ext>
                  </a:extLst>
                </p:cNvPr>
                <p:cNvPicPr/>
                <p:nvPr/>
              </p:nvPicPr>
              <p:blipFill>
                <a:blip r:embed="rId108"/>
                <a:stretch>
                  <a:fillRect/>
                </a:stretch>
              </p:blipFill>
              <p:spPr>
                <a:xfrm>
                  <a:off x="7191945" y="6201195"/>
                  <a:ext cx="1800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88" name="Ink 87">
                  <a:extLst>
                    <a:ext uri="{FF2B5EF4-FFF2-40B4-BE49-F238E27FC236}">
                      <a16:creationId xmlns:a16="http://schemas.microsoft.com/office/drawing/2014/main" id="{BA73536F-2125-0C35-1CE8-DC2DEE3D497C}"/>
                    </a:ext>
                  </a:extLst>
                </p14:cNvPr>
                <p14:cNvContentPartPr/>
                <p14:nvPr/>
              </p14:nvContentPartPr>
              <p14:xfrm>
                <a:off x="7143345" y="6210195"/>
                <a:ext cx="84240" cy="360"/>
              </p14:xfrm>
            </p:contentPart>
          </mc:Choice>
          <mc:Fallback xmlns="">
            <p:pic>
              <p:nvPicPr>
                <p:cNvPr id="88" name="Ink 87">
                  <a:extLst>
                    <a:ext uri="{FF2B5EF4-FFF2-40B4-BE49-F238E27FC236}">
                      <a16:creationId xmlns:a16="http://schemas.microsoft.com/office/drawing/2014/main" id="{BA73536F-2125-0C35-1CE8-DC2DEE3D497C}"/>
                    </a:ext>
                  </a:extLst>
                </p:cNvPr>
                <p:cNvPicPr/>
                <p:nvPr/>
              </p:nvPicPr>
              <p:blipFill>
                <a:blip r:embed="rId110"/>
                <a:stretch>
                  <a:fillRect/>
                </a:stretch>
              </p:blipFill>
              <p:spPr>
                <a:xfrm>
                  <a:off x="7134705" y="6201195"/>
                  <a:ext cx="10188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90" name="Ink 89">
                  <a:extLst>
                    <a:ext uri="{FF2B5EF4-FFF2-40B4-BE49-F238E27FC236}">
                      <a16:creationId xmlns:a16="http://schemas.microsoft.com/office/drawing/2014/main" id="{75032F48-C7FC-2146-2B07-7B0ED1178A2D}"/>
                    </a:ext>
                  </a:extLst>
                </p14:cNvPr>
                <p14:cNvContentPartPr/>
                <p14:nvPr/>
              </p14:nvContentPartPr>
              <p14:xfrm>
                <a:off x="7423065" y="6238635"/>
                <a:ext cx="92520" cy="134640"/>
              </p14:xfrm>
            </p:contentPart>
          </mc:Choice>
          <mc:Fallback xmlns="">
            <p:pic>
              <p:nvPicPr>
                <p:cNvPr id="90" name="Ink 89">
                  <a:extLst>
                    <a:ext uri="{FF2B5EF4-FFF2-40B4-BE49-F238E27FC236}">
                      <a16:creationId xmlns:a16="http://schemas.microsoft.com/office/drawing/2014/main" id="{75032F48-C7FC-2146-2B07-7B0ED1178A2D}"/>
                    </a:ext>
                  </a:extLst>
                </p:cNvPr>
                <p:cNvPicPr/>
                <p:nvPr/>
              </p:nvPicPr>
              <p:blipFill>
                <a:blip r:embed="rId112"/>
                <a:stretch>
                  <a:fillRect/>
                </a:stretch>
              </p:blipFill>
              <p:spPr>
                <a:xfrm>
                  <a:off x="7414065" y="6229635"/>
                  <a:ext cx="1101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91" name="Ink 90">
                  <a:extLst>
                    <a:ext uri="{FF2B5EF4-FFF2-40B4-BE49-F238E27FC236}">
                      <a16:creationId xmlns:a16="http://schemas.microsoft.com/office/drawing/2014/main" id="{1B507862-425A-F4E0-659A-0D06F183DFD1}"/>
                    </a:ext>
                  </a:extLst>
                </p14:cNvPr>
                <p14:cNvContentPartPr/>
                <p14:nvPr/>
              </p14:nvContentPartPr>
              <p14:xfrm>
                <a:off x="7524225" y="6267435"/>
                <a:ext cx="97920" cy="79560"/>
              </p14:xfrm>
            </p:contentPart>
          </mc:Choice>
          <mc:Fallback xmlns="">
            <p:pic>
              <p:nvPicPr>
                <p:cNvPr id="91" name="Ink 90">
                  <a:extLst>
                    <a:ext uri="{FF2B5EF4-FFF2-40B4-BE49-F238E27FC236}">
                      <a16:creationId xmlns:a16="http://schemas.microsoft.com/office/drawing/2014/main" id="{1B507862-425A-F4E0-659A-0D06F183DFD1}"/>
                    </a:ext>
                  </a:extLst>
                </p:cNvPr>
                <p:cNvPicPr/>
                <p:nvPr/>
              </p:nvPicPr>
              <p:blipFill>
                <a:blip r:embed="rId114"/>
                <a:stretch>
                  <a:fillRect/>
                </a:stretch>
              </p:blipFill>
              <p:spPr>
                <a:xfrm>
                  <a:off x="7515585" y="6258435"/>
                  <a:ext cx="115560" cy="9720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92" name="Ink 91">
                  <a:extLst>
                    <a:ext uri="{FF2B5EF4-FFF2-40B4-BE49-F238E27FC236}">
                      <a16:creationId xmlns:a16="http://schemas.microsoft.com/office/drawing/2014/main" id="{BAA39AC0-59E5-A194-2750-9C8041DD74EA}"/>
                    </a:ext>
                  </a:extLst>
                </p14:cNvPr>
                <p14:cNvContentPartPr/>
                <p14:nvPr/>
              </p14:nvContentPartPr>
              <p14:xfrm>
                <a:off x="7705305" y="6213435"/>
                <a:ext cx="96480" cy="110880"/>
              </p14:xfrm>
            </p:contentPart>
          </mc:Choice>
          <mc:Fallback xmlns="">
            <p:pic>
              <p:nvPicPr>
                <p:cNvPr id="92" name="Ink 91">
                  <a:extLst>
                    <a:ext uri="{FF2B5EF4-FFF2-40B4-BE49-F238E27FC236}">
                      <a16:creationId xmlns:a16="http://schemas.microsoft.com/office/drawing/2014/main" id="{BAA39AC0-59E5-A194-2750-9C8041DD74EA}"/>
                    </a:ext>
                  </a:extLst>
                </p:cNvPr>
                <p:cNvPicPr/>
                <p:nvPr/>
              </p:nvPicPr>
              <p:blipFill>
                <a:blip r:embed="rId116"/>
                <a:stretch>
                  <a:fillRect/>
                </a:stretch>
              </p:blipFill>
              <p:spPr>
                <a:xfrm>
                  <a:off x="7696665" y="6204435"/>
                  <a:ext cx="11412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94" name="Ink 93">
                  <a:extLst>
                    <a:ext uri="{FF2B5EF4-FFF2-40B4-BE49-F238E27FC236}">
                      <a16:creationId xmlns:a16="http://schemas.microsoft.com/office/drawing/2014/main" id="{BB8F5666-AF59-D10D-EDCB-A04531AD4AA2}"/>
                    </a:ext>
                  </a:extLst>
                </p14:cNvPr>
                <p14:cNvContentPartPr/>
                <p14:nvPr/>
              </p14:nvContentPartPr>
              <p14:xfrm>
                <a:off x="8076465" y="6197595"/>
                <a:ext cx="104760" cy="216720"/>
              </p14:xfrm>
            </p:contentPart>
          </mc:Choice>
          <mc:Fallback xmlns="">
            <p:pic>
              <p:nvPicPr>
                <p:cNvPr id="94" name="Ink 93">
                  <a:extLst>
                    <a:ext uri="{FF2B5EF4-FFF2-40B4-BE49-F238E27FC236}">
                      <a16:creationId xmlns:a16="http://schemas.microsoft.com/office/drawing/2014/main" id="{BB8F5666-AF59-D10D-EDCB-A04531AD4AA2}"/>
                    </a:ext>
                  </a:extLst>
                </p:cNvPr>
                <p:cNvPicPr/>
                <p:nvPr/>
              </p:nvPicPr>
              <p:blipFill>
                <a:blip r:embed="rId118"/>
                <a:stretch>
                  <a:fillRect/>
                </a:stretch>
              </p:blipFill>
              <p:spPr>
                <a:xfrm>
                  <a:off x="8067465" y="6188595"/>
                  <a:ext cx="122400" cy="2343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95" name="Ink 94">
                  <a:extLst>
                    <a:ext uri="{FF2B5EF4-FFF2-40B4-BE49-F238E27FC236}">
                      <a16:creationId xmlns:a16="http://schemas.microsoft.com/office/drawing/2014/main" id="{A735ECBC-3C97-6AC1-F2DC-36150B60DA80}"/>
                    </a:ext>
                  </a:extLst>
                </p14:cNvPr>
                <p14:cNvContentPartPr/>
                <p14:nvPr/>
              </p14:nvContentPartPr>
              <p14:xfrm>
                <a:off x="8114985" y="6295875"/>
                <a:ext cx="35280" cy="9000"/>
              </p14:xfrm>
            </p:contentPart>
          </mc:Choice>
          <mc:Fallback xmlns="">
            <p:pic>
              <p:nvPicPr>
                <p:cNvPr id="95" name="Ink 94">
                  <a:extLst>
                    <a:ext uri="{FF2B5EF4-FFF2-40B4-BE49-F238E27FC236}">
                      <a16:creationId xmlns:a16="http://schemas.microsoft.com/office/drawing/2014/main" id="{A735ECBC-3C97-6AC1-F2DC-36150B60DA80}"/>
                    </a:ext>
                  </a:extLst>
                </p:cNvPr>
                <p:cNvPicPr/>
                <p:nvPr/>
              </p:nvPicPr>
              <p:blipFill>
                <a:blip r:embed="rId120"/>
                <a:stretch>
                  <a:fillRect/>
                </a:stretch>
              </p:blipFill>
              <p:spPr>
                <a:xfrm>
                  <a:off x="8106345" y="6286875"/>
                  <a:ext cx="52920" cy="2664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96" name="Ink 95">
                  <a:extLst>
                    <a:ext uri="{FF2B5EF4-FFF2-40B4-BE49-F238E27FC236}">
                      <a16:creationId xmlns:a16="http://schemas.microsoft.com/office/drawing/2014/main" id="{0BFDA76B-B76E-6349-9428-D5192D7596E3}"/>
                    </a:ext>
                  </a:extLst>
                </p14:cNvPr>
                <p14:cNvContentPartPr/>
                <p14:nvPr/>
              </p14:nvContentPartPr>
              <p14:xfrm>
                <a:off x="8219745" y="6238635"/>
                <a:ext cx="7560" cy="65160"/>
              </p14:xfrm>
            </p:contentPart>
          </mc:Choice>
          <mc:Fallback xmlns="">
            <p:pic>
              <p:nvPicPr>
                <p:cNvPr id="96" name="Ink 95">
                  <a:extLst>
                    <a:ext uri="{FF2B5EF4-FFF2-40B4-BE49-F238E27FC236}">
                      <a16:creationId xmlns:a16="http://schemas.microsoft.com/office/drawing/2014/main" id="{0BFDA76B-B76E-6349-9428-D5192D7596E3}"/>
                    </a:ext>
                  </a:extLst>
                </p:cNvPr>
                <p:cNvPicPr/>
                <p:nvPr/>
              </p:nvPicPr>
              <p:blipFill>
                <a:blip r:embed="rId122"/>
                <a:stretch>
                  <a:fillRect/>
                </a:stretch>
              </p:blipFill>
              <p:spPr>
                <a:xfrm>
                  <a:off x="8211105" y="6229635"/>
                  <a:ext cx="2520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98" name="Ink 97">
                  <a:extLst>
                    <a:ext uri="{FF2B5EF4-FFF2-40B4-BE49-F238E27FC236}">
                      <a16:creationId xmlns:a16="http://schemas.microsoft.com/office/drawing/2014/main" id="{2C98D180-70F5-B85E-BC2D-6CBB25F61468}"/>
                    </a:ext>
                  </a:extLst>
                </p14:cNvPr>
                <p14:cNvContentPartPr/>
                <p14:nvPr/>
              </p14:nvContentPartPr>
              <p14:xfrm>
                <a:off x="8286345" y="6153315"/>
                <a:ext cx="125640" cy="237960"/>
              </p14:xfrm>
            </p:contentPart>
          </mc:Choice>
          <mc:Fallback xmlns="">
            <p:pic>
              <p:nvPicPr>
                <p:cNvPr id="98" name="Ink 97">
                  <a:extLst>
                    <a:ext uri="{FF2B5EF4-FFF2-40B4-BE49-F238E27FC236}">
                      <a16:creationId xmlns:a16="http://schemas.microsoft.com/office/drawing/2014/main" id="{2C98D180-70F5-B85E-BC2D-6CBB25F61468}"/>
                    </a:ext>
                  </a:extLst>
                </p:cNvPr>
                <p:cNvPicPr/>
                <p:nvPr/>
              </p:nvPicPr>
              <p:blipFill>
                <a:blip r:embed="rId124"/>
                <a:stretch>
                  <a:fillRect/>
                </a:stretch>
              </p:blipFill>
              <p:spPr>
                <a:xfrm>
                  <a:off x="8277705" y="6144315"/>
                  <a:ext cx="143280" cy="255600"/>
                </a:xfrm>
                <a:prstGeom prst="rect">
                  <a:avLst/>
                </a:prstGeom>
              </p:spPr>
            </p:pic>
          </mc:Fallback>
        </mc:AlternateContent>
      </p:grpSp>
    </p:spTree>
    <p:extLst>
      <p:ext uri="{BB962C8B-B14F-4D97-AF65-F5344CB8AC3E}">
        <p14:creationId xmlns:p14="http://schemas.microsoft.com/office/powerpoint/2010/main" val="2047807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3E7BD49E-2871-4845-AFF6-B27351B72DA0}"/>
              </a:ext>
            </a:extLst>
          </p:cNvPr>
          <p:cNvPicPr>
            <a:picLocks noChangeAspect="1"/>
          </p:cNvPicPr>
          <p:nvPr/>
        </p:nvPicPr>
        <p:blipFill>
          <a:blip r:embed="rId3"/>
          <a:stretch>
            <a:fillRect/>
          </a:stretch>
        </p:blipFill>
        <p:spPr>
          <a:xfrm>
            <a:off x="5559574" y="449179"/>
            <a:ext cx="3838831" cy="1928261"/>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9317229" cy="681644"/>
          </a:xfrm>
        </p:spPr>
        <p:txBody>
          <a:bodyPr vert="horz" lIns="91440" tIns="45720" rIns="91440" bIns="45720" rtlCol="0" anchor="t">
            <a:normAutofit/>
          </a:bodyPr>
          <a:lstStyle/>
          <a:p>
            <a:r>
              <a:rPr lang="en-US" sz="3200" dirty="0"/>
              <a:t>Scanning Networks – TCP Communication Flags</a:t>
            </a:r>
          </a:p>
        </p:txBody>
      </p:sp>
      <p:graphicFrame>
        <p:nvGraphicFramePr>
          <p:cNvPr id="33" name="Diagram 32">
            <a:extLst>
              <a:ext uri="{FF2B5EF4-FFF2-40B4-BE49-F238E27FC236}">
                <a16:creationId xmlns:a16="http://schemas.microsoft.com/office/drawing/2014/main" id="{1B50E1C6-D30C-4367-B9A1-E97B501039A5}"/>
              </a:ext>
            </a:extLst>
          </p:cNvPr>
          <p:cNvGraphicFramePr/>
          <p:nvPr/>
        </p:nvGraphicFramePr>
        <p:xfrm>
          <a:off x="16128" y="681644"/>
          <a:ext cx="5543446" cy="51364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5" name="Picture 34">
            <a:extLst>
              <a:ext uri="{FF2B5EF4-FFF2-40B4-BE49-F238E27FC236}">
                <a16:creationId xmlns:a16="http://schemas.microsoft.com/office/drawing/2014/main" id="{97E847EF-0F97-407F-BDE6-1E808A78BC39}"/>
              </a:ext>
            </a:extLst>
          </p:cNvPr>
          <p:cNvPicPr>
            <a:picLocks noChangeAspect="1"/>
          </p:cNvPicPr>
          <p:nvPr/>
        </p:nvPicPr>
        <p:blipFill>
          <a:blip r:embed="rId9"/>
          <a:stretch>
            <a:fillRect/>
          </a:stretch>
        </p:blipFill>
        <p:spPr>
          <a:xfrm>
            <a:off x="5791200" y="2836528"/>
            <a:ext cx="2397888" cy="2651719"/>
          </a:xfrm>
          <a:prstGeom prst="rect">
            <a:avLst/>
          </a:prstGeom>
        </p:spPr>
      </p:pic>
      <p:sp>
        <p:nvSpPr>
          <p:cNvPr id="36" name="TextBox 35">
            <a:extLst>
              <a:ext uri="{FF2B5EF4-FFF2-40B4-BE49-F238E27FC236}">
                <a16:creationId xmlns:a16="http://schemas.microsoft.com/office/drawing/2014/main" id="{3F71278C-2D44-4726-99C6-C7BE6C3AA971}"/>
              </a:ext>
            </a:extLst>
          </p:cNvPr>
          <p:cNvSpPr txBox="1"/>
          <p:nvPr/>
        </p:nvSpPr>
        <p:spPr>
          <a:xfrm>
            <a:off x="8416779" y="1925540"/>
            <a:ext cx="3759093" cy="3693319"/>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Attackers can also create fragmented packets to bypass security systems like firewalls, IDS/ IPS.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Packet Crafting Tools like </a:t>
            </a:r>
            <a:r>
              <a:rPr kumimoji="0" lang="en-US" sz="1800" b="0" i="0" u="none" strike="noStrike" kern="1200" cap="none" spc="0" normalizeH="0" baseline="0" noProof="0" dirty="0" err="1">
                <a:ln>
                  <a:noFill/>
                </a:ln>
                <a:solidFill>
                  <a:srgbClr val="000000"/>
                </a:solidFill>
                <a:effectLst/>
                <a:uLnTx/>
                <a:uFillTx/>
                <a:latin typeface="Calibri" panose="020F0502020204030204"/>
                <a:ea typeface="+mn-ea"/>
                <a:cs typeface="+mn-cs"/>
              </a:rPr>
              <a:t>NetScan</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Tools Pro, OSTINATO, </a:t>
            </a:r>
            <a:r>
              <a:rPr kumimoji="0" lang="en-US" sz="1800" b="0" i="0" u="none" strike="noStrike" kern="1200" cap="none" spc="0" normalizeH="0" baseline="0" noProof="0" dirty="0" err="1">
                <a:ln>
                  <a:noFill/>
                </a:ln>
                <a:solidFill>
                  <a:srgbClr val="000000"/>
                </a:solidFill>
                <a:effectLst/>
                <a:uLnTx/>
                <a:uFillTx/>
                <a:latin typeface="Calibri" panose="020F0502020204030204"/>
                <a:ea typeface="+mn-ea"/>
                <a:cs typeface="+mn-cs"/>
              </a:rPr>
              <a:t>LANforge</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FIRE </a:t>
            </a:r>
            <a:r>
              <a:rPr kumimoji="0" lang="en-US" sz="1800" b="0" i="0" u="none" strike="noStrike" kern="1200" cap="none" spc="0" normalizeH="0" baseline="0" noProof="0" dirty="0" err="1">
                <a:ln>
                  <a:noFill/>
                </a:ln>
                <a:solidFill>
                  <a:srgbClr val="000000"/>
                </a:solidFill>
                <a:effectLst/>
                <a:uLnTx/>
                <a:uFillTx/>
                <a:latin typeface="Calibri" panose="020F0502020204030204"/>
                <a:ea typeface="+mn-ea"/>
                <a:cs typeface="+mn-cs"/>
              </a:rPr>
              <a:t>etc</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can be used.</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err="1">
                <a:ln>
                  <a:noFill/>
                </a:ln>
                <a:solidFill>
                  <a:srgbClr val="000000"/>
                </a:solidFill>
                <a:effectLst/>
                <a:uLnTx/>
                <a:uFillTx/>
                <a:latin typeface="Calibri" panose="020F0502020204030204"/>
                <a:ea typeface="+mn-ea"/>
                <a:cs typeface="+mn-cs"/>
              </a:rPr>
              <a:t>Colasoft</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Packet Builder enables the creation of custom network packets to audit networks for various attacks</a:t>
            </a:r>
            <a:endParaRPr kumimoji="0" lang="en-US" sz="16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072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21337"/>
            <a:ext cx="7097486" cy="645451"/>
          </a:xfrm>
        </p:spPr>
        <p:txBody>
          <a:bodyPr>
            <a:normAutofit/>
          </a:bodyPr>
          <a:lstStyle/>
          <a:p>
            <a:r>
              <a:rPr lang="en-US" sz="3200" dirty="0"/>
              <a:t>Scanning Networks – IPv6</a:t>
            </a:r>
            <a:endParaRPr lang="en-GB" sz="3200" dirty="0"/>
          </a:p>
        </p:txBody>
      </p:sp>
      <p:sp>
        <p:nvSpPr>
          <p:cNvPr id="34" name="Content Placeholder 2">
            <a:extLst>
              <a:ext uri="{FF2B5EF4-FFF2-40B4-BE49-F238E27FC236}">
                <a16:creationId xmlns:a16="http://schemas.microsoft.com/office/drawing/2014/main" id="{A3AA8137-7C17-4A38-813F-79C8EE67EF4D}"/>
              </a:ext>
            </a:extLst>
          </p:cNvPr>
          <p:cNvSpPr txBox="1">
            <a:spLocks/>
          </p:cNvSpPr>
          <p:nvPr/>
        </p:nvSpPr>
        <p:spPr>
          <a:xfrm>
            <a:off x="174720" y="787528"/>
            <a:ext cx="11481847" cy="434935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rgbClr val="333333"/>
                </a:solidFill>
                <a:effectLst/>
                <a:uLnTx/>
                <a:uFillTx/>
                <a:latin typeface="Calibri"/>
                <a:ea typeface="Source Sans Pro"/>
                <a:cs typeface="Calibri"/>
              </a:rPr>
              <a:t>Structure of IPv6 is comparatively sophisticated and secured with more levels of addressing hierarchy.</a:t>
            </a:r>
          </a:p>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rgbClr val="333333"/>
                </a:solidFill>
                <a:effectLst/>
                <a:uLnTx/>
                <a:uFillTx/>
                <a:latin typeface="Calibri"/>
                <a:ea typeface="Source Sans Pro" panose="020B0604020202020204" pitchFamily="34" charset="0"/>
                <a:cs typeface="Calibri"/>
              </a:rPr>
              <a:t>Focusing on Traditional network scanning Techniques for IPv6 networks brings in complex situation due to its larger subnets. </a:t>
            </a:r>
          </a:p>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rgbClr val="333333"/>
                </a:solidFill>
                <a:effectLst/>
                <a:uLnTx/>
                <a:uFillTx/>
                <a:latin typeface="Calibri"/>
                <a:ea typeface="Source Sans Pro" panose="020B0604020202020204" pitchFamily="34" charset="0"/>
                <a:cs typeface="Calibri"/>
              </a:rPr>
              <a:t>So, scanning IPv6 networks involve more techniques rather than using the traditional network scanning tool, as most of the scanning tools do not support ping sweeps on IPv6 networks.</a:t>
            </a:r>
          </a:p>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rgbClr val="333333"/>
                </a:solidFill>
                <a:effectLst/>
                <a:uLnTx/>
                <a:uFillTx/>
                <a:latin typeface="Calibri"/>
                <a:ea typeface="Source Sans Pro" panose="020B0604020202020204" pitchFamily="34" charset="0"/>
                <a:cs typeface="Calibri"/>
              </a:rPr>
              <a:t>Need to look into the network traffic, recorded logs, header lines </a:t>
            </a:r>
            <a:r>
              <a:rPr kumimoji="0" lang="en-US" sz="2400" b="0" i="0" u="none" strike="noStrike" kern="1200" cap="none" spc="0" normalizeH="0" baseline="0" noProof="0" dirty="0" err="1">
                <a:ln>
                  <a:noFill/>
                </a:ln>
                <a:solidFill>
                  <a:srgbClr val="333333"/>
                </a:solidFill>
                <a:effectLst/>
                <a:uLnTx/>
                <a:uFillTx/>
                <a:latin typeface="Calibri"/>
                <a:ea typeface="Source Sans Pro" panose="020B0604020202020204" pitchFamily="34" charset="0"/>
                <a:cs typeface="Calibri"/>
              </a:rPr>
              <a:t>etc</a:t>
            </a:r>
            <a:r>
              <a:rPr kumimoji="0" lang="en-US" sz="2400" b="0" i="0" u="none" strike="noStrike" kern="1200" cap="none" spc="0" normalizeH="0" baseline="0" noProof="0" dirty="0">
                <a:ln>
                  <a:noFill/>
                </a:ln>
                <a:solidFill>
                  <a:srgbClr val="333333"/>
                </a:solidFill>
                <a:effectLst/>
                <a:uLnTx/>
                <a:uFillTx/>
                <a:latin typeface="Calibri"/>
                <a:ea typeface="Source Sans Pro" panose="020B0604020202020204" pitchFamily="34" charset="0"/>
                <a:cs typeface="Calibri"/>
              </a:rPr>
              <a:t> to get information about IPv6 addresses.</a:t>
            </a:r>
          </a:p>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2400" b="0" i="0" u="none" strike="noStrike" kern="1200" cap="none" spc="0" normalizeH="0" baseline="0" noProof="0" dirty="0">
              <a:ln>
                <a:noFill/>
              </a:ln>
              <a:solidFill>
                <a:srgbClr val="333333"/>
              </a:solidFill>
              <a:effectLst/>
              <a:uLnTx/>
              <a:uFillTx/>
              <a:latin typeface="Calibri"/>
              <a:ea typeface="Source Sans Pro" panose="020B0604020202020204" pitchFamily="34" charset="0"/>
              <a:cs typeface="Calibri"/>
            </a:endParaRPr>
          </a:p>
          <a:p>
            <a:pPr marL="228600" marR="0" lvl="0"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rgbClr val="00B050"/>
                </a:solidFill>
                <a:effectLst/>
                <a:uLnTx/>
                <a:uFillTx/>
                <a:latin typeface="Calibri"/>
                <a:ea typeface="Source Sans Pro" panose="020B0604020202020204" pitchFamily="34" charset="0"/>
                <a:cs typeface="Calibri"/>
              </a:rPr>
              <a:t>However, if successfully scanned, the IPv6 networks gives more privileges. </a:t>
            </a:r>
            <a:r>
              <a:rPr kumimoji="0" lang="en-US" sz="2400" b="0" i="0" u="none" strike="noStrike" kern="1200" cap="none" spc="0" normalizeH="0" baseline="0" noProof="0" dirty="0" err="1">
                <a:ln>
                  <a:noFill/>
                </a:ln>
                <a:solidFill>
                  <a:srgbClr val="00B050"/>
                </a:solidFill>
                <a:effectLst/>
                <a:uLnTx/>
                <a:uFillTx/>
                <a:latin typeface="Calibri"/>
                <a:ea typeface="Source Sans Pro" panose="020B0604020202020204" pitchFamily="34" charset="0"/>
                <a:cs typeface="Calibri"/>
              </a:rPr>
              <a:t>Eg</a:t>
            </a:r>
            <a:r>
              <a:rPr kumimoji="0" lang="en-US" sz="2400" b="0" i="0" u="none" strike="noStrike" kern="1200" cap="none" spc="0" normalizeH="0" baseline="0" noProof="0" dirty="0">
                <a:ln>
                  <a:noFill/>
                </a:ln>
                <a:solidFill>
                  <a:srgbClr val="00B050"/>
                </a:solidFill>
                <a:effectLst/>
                <a:uLnTx/>
                <a:uFillTx/>
                <a:latin typeface="Calibri"/>
                <a:ea typeface="Source Sans Pro" panose="020B0604020202020204" pitchFamily="34" charset="0"/>
                <a:cs typeface="Calibri"/>
              </a:rPr>
              <a:t>: Compromising One host in the subnet can help in probing all other hosts using “all hosts” and “link-local multicast addresses”</a:t>
            </a:r>
            <a:endParaRPr kumimoji="0" lang="en-US" sz="1200" b="0" i="0" u="none" strike="noStrike" kern="1200" cap="none" spc="0" normalizeH="0" baseline="0" noProof="0" dirty="0">
              <a:ln>
                <a:noFill/>
              </a:ln>
              <a:solidFill>
                <a:srgbClr val="00B050"/>
              </a:solidFill>
              <a:effectLst/>
              <a:uLnTx/>
              <a:uFillTx/>
              <a:latin typeface="Calibri" panose="020F0502020204030204" pitchFamily="34" charset="0"/>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3486973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Scanning Networks - Techniques</a:t>
            </a:r>
            <a:endParaRPr lang="en-GB" sz="3200" dirty="0"/>
          </a:p>
        </p:txBody>
      </p:sp>
      <p:graphicFrame>
        <p:nvGraphicFramePr>
          <p:cNvPr id="6" name="Content Placeholder 5">
            <a:extLst>
              <a:ext uri="{FF2B5EF4-FFF2-40B4-BE49-F238E27FC236}">
                <a16:creationId xmlns:a16="http://schemas.microsoft.com/office/drawing/2014/main" id="{ED281729-01A2-404D-97B0-0618C60487AD}"/>
              </a:ext>
            </a:extLst>
          </p:cNvPr>
          <p:cNvGraphicFramePr>
            <a:graphicFrameLocks noGrp="1"/>
          </p:cNvGraphicFramePr>
          <p:nvPr>
            <p:ph idx="1"/>
          </p:nvPr>
        </p:nvGraphicFramePr>
        <p:xfrm>
          <a:off x="-441568" y="978908"/>
          <a:ext cx="13075135" cy="4519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358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381"/>
            <a:ext cx="6197112" cy="577947"/>
          </a:xfrm>
        </p:spPr>
        <p:txBody>
          <a:bodyPr>
            <a:normAutofit/>
          </a:bodyPr>
          <a:lstStyle/>
          <a:p>
            <a:r>
              <a:rPr lang="en-US" sz="3200" dirty="0"/>
              <a:t>Scanning Networks – ICMP </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79138" y="924651"/>
            <a:ext cx="5343621" cy="3575934"/>
          </a:xfrm>
        </p:spPr>
        <p:txBody>
          <a:bodyPr>
            <a:noAutofit/>
          </a:bodyPr>
          <a:lstStyle/>
          <a:p>
            <a:pPr marL="355600" indent="-355600" algn="just">
              <a:buFont typeface="Courier New" panose="02070309020205020404" pitchFamily="49" charset="0"/>
              <a:buChar char="o"/>
            </a:pPr>
            <a:r>
              <a:rPr lang="en-US" sz="1800" b="1" dirty="0"/>
              <a:t>ICMP Scanning – To check for live systems</a:t>
            </a:r>
          </a:p>
          <a:p>
            <a:pPr marL="812800" lvl="1" indent="-355600" algn="just">
              <a:buFont typeface="Courier New" panose="02070309020205020404" pitchFamily="49" charset="0"/>
              <a:buChar char="o"/>
            </a:pPr>
            <a:r>
              <a:rPr lang="en-US" sz="1800" dirty="0"/>
              <a:t>Using an ICMP Scan, you may </a:t>
            </a:r>
          </a:p>
          <a:p>
            <a:pPr lvl="2" algn="just">
              <a:buFont typeface="Wingdings" panose="05000000000000000000" pitchFamily="2" charset="2"/>
              <a:buChar char="ü"/>
            </a:pPr>
            <a:r>
              <a:rPr lang="en-US" sz="1800" dirty="0">
                <a:solidFill>
                  <a:schemeClr val="accent1">
                    <a:lumMod val="50000"/>
                  </a:schemeClr>
                </a:solidFill>
              </a:rPr>
              <a:t>determine an active device. </a:t>
            </a:r>
          </a:p>
          <a:p>
            <a:pPr lvl="2" algn="just">
              <a:buFont typeface="Wingdings" panose="05000000000000000000" pitchFamily="2" charset="2"/>
              <a:buChar char="ü"/>
            </a:pPr>
            <a:r>
              <a:rPr lang="en-US" sz="1800" dirty="0">
                <a:solidFill>
                  <a:schemeClr val="accent1">
                    <a:lumMod val="50000"/>
                  </a:schemeClr>
                </a:solidFill>
              </a:rPr>
              <a:t>determine if Firewall is blocking ICMP</a:t>
            </a:r>
          </a:p>
          <a:p>
            <a:pPr marL="914400" lvl="2" indent="0" algn="just">
              <a:buNone/>
            </a:pPr>
            <a:endParaRPr lang="en-US" sz="1800" dirty="0">
              <a:solidFill>
                <a:schemeClr val="accent1">
                  <a:lumMod val="50000"/>
                </a:schemeClr>
              </a:solidFill>
            </a:endParaRPr>
          </a:p>
          <a:p>
            <a:pPr marL="355600" indent="-355600" algn="just">
              <a:buFont typeface="Courier New" panose="02070309020205020404" pitchFamily="49" charset="0"/>
              <a:buChar char="o"/>
            </a:pPr>
            <a:r>
              <a:rPr lang="en-US" sz="1800" b="1" dirty="0"/>
              <a:t>PING Sweep – To find live systems from a range of IP Addresses</a:t>
            </a:r>
          </a:p>
          <a:p>
            <a:pPr marL="812800" lvl="1" indent="-355600" algn="just">
              <a:buFont typeface="Courier New" panose="02070309020205020404" pitchFamily="49" charset="0"/>
              <a:buChar char="o"/>
            </a:pPr>
            <a:r>
              <a:rPr lang="en-US" sz="1800" dirty="0"/>
              <a:t>You need to determine the subnet mask to find out the number of hosts that are found in the subnet.</a:t>
            </a:r>
          </a:p>
          <a:p>
            <a:pPr marL="812800" lvl="1" indent="-355600" algn="just">
              <a:buFont typeface="Courier New" panose="02070309020205020404" pitchFamily="49" charset="0"/>
              <a:buChar char="o"/>
            </a:pPr>
            <a:r>
              <a:rPr lang="en-US" sz="1800" dirty="0"/>
              <a:t>Mostly, Ping Sweeps are done to create an inventory of live systems in the subnet.</a:t>
            </a:r>
          </a:p>
          <a:p>
            <a:pPr marL="355600" lvl="1" indent="-355600" algn="just">
              <a:buFont typeface="Courier New" panose="02070309020205020404" pitchFamily="49" charset="0"/>
              <a:buChar char="o"/>
            </a:pPr>
            <a:endParaRPr lang="en-US" sz="1800" dirty="0"/>
          </a:p>
          <a:p>
            <a:pPr marL="914400" lvl="2" indent="0" algn="just">
              <a:buNone/>
            </a:pPr>
            <a:endParaRPr lang="en-US" sz="1800" dirty="0">
              <a:solidFill>
                <a:schemeClr val="accent1">
                  <a:lumMod val="50000"/>
                </a:schemeClr>
              </a:solidFill>
            </a:endParaRPr>
          </a:p>
          <a:p>
            <a:pPr marL="355600" lvl="1" indent="-355600" algn="just">
              <a:buFont typeface="Courier New" panose="02070309020205020404" pitchFamily="49" charset="0"/>
              <a:buChar char="o"/>
            </a:pPr>
            <a:endParaRPr lang="en-US" sz="1800" dirty="0"/>
          </a:p>
        </p:txBody>
      </p:sp>
      <p:grpSp>
        <p:nvGrpSpPr>
          <p:cNvPr id="12" name="Group 11">
            <a:extLst>
              <a:ext uri="{FF2B5EF4-FFF2-40B4-BE49-F238E27FC236}">
                <a16:creationId xmlns:a16="http://schemas.microsoft.com/office/drawing/2014/main" id="{71C93905-4019-4CB4-A890-EBE0300D2697}"/>
              </a:ext>
            </a:extLst>
          </p:cNvPr>
          <p:cNvGrpSpPr/>
          <p:nvPr/>
        </p:nvGrpSpPr>
        <p:grpSpPr>
          <a:xfrm>
            <a:off x="5896240" y="191491"/>
            <a:ext cx="2557324" cy="5233309"/>
            <a:chOff x="9583063" y="268966"/>
            <a:chExt cx="2557324" cy="523330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77212" y="4313826"/>
              <a:ext cx="1759712" cy="1188449"/>
            </a:xfrm>
            <a:prstGeom prst="rect">
              <a:avLst/>
            </a:prstGeom>
          </p:spPr>
        </p:pic>
        <p:pic>
          <p:nvPicPr>
            <p:cNvPr id="6" name="Picture 5" descr="Shifting roles – teachers and students | My journey ...">
              <a:extLst>
                <a:ext uri="{FF2B5EF4-FFF2-40B4-BE49-F238E27FC236}">
                  <a16:creationId xmlns:a16="http://schemas.microsoft.com/office/drawing/2014/main" id="{CFD08740-DF03-4278-8000-EC467327CA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02031" y="268966"/>
              <a:ext cx="1071834" cy="1093645"/>
            </a:xfrm>
            <a:prstGeom prst="rect">
              <a:avLst/>
            </a:prstGeom>
          </p:spPr>
        </p:pic>
        <p:pic>
          <p:nvPicPr>
            <p:cNvPr id="7" name="Picture 6" descr="Randar Labs: Create another encrypted VPN using sshuttle!">
              <a:extLst>
                <a:ext uri="{FF2B5EF4-FFF2-40B4-BE49-F238E27FC236}">
                  <a16:creationId xmlns:a16="http://schemas.microsoft.com/office/drawing/2014/main" id="{EFA2615B-7850-4724-A06E-331E29FFEF9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197174" y="2094002"/>
              <a:ext cx="1481548" cy="1481548"/>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738491" y="2730978"/>
              <a:ext cx="2044144"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8983463" y="2739217"/>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678722" y="1487991"/>
              <a:ext cx="461665" cy="2087559"/>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ICMP ECHO REQUEST</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9583063" y="2361802"/>
              <a:ext cx="461665" cy="177157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ICMP ECHO REPLY</a:t>
              </a:r>
            </a:p>
          </p:txBody>
        </p:sp>
      </p:grpSp>
      <p:grpSp>
        <p:nvGrpSpPr>
          <p:cNvPr id="3" name="Group 2">
            <a:extLst>
              <a:ext uri="{FF2B5EF4-FFF2-40B4-BE49-F238E27FC236}">
                <a16:creationId xmlns:a16="http://schemas.microsoft.com/office/drawing/2014/main" id="{1D2835F6-7529-B1C6-2720-91A736CCC765}"/>
              </a:ext>
            </a:extLst>
          </p:cNvPr>
          <p:cNvGrpSpPr/>
          <p:nvPr/>
        </p:nvGrpSpPr>
        <p:grpSpPr>
          <a:xfrm>
            <a:off x="9221447" y="65609"/>
            <a:ext cx="2843860" cy="5581117"/>
            <a:chOff x="9151662" y="256931"/>
            <a:chExt cx="2843860" cy="5581117"/>
          </a:xfrm>
        </p:grpSpPr>
        <p:pic>
          <p:nvPicPr>
            <p:cNvPr id="13" name="Picture 12" descr="Public Domain Clip Art Image | Illustration of a computer ...">
              <a:extLst>
                <a:ext uri="{FF2B5EF4-FFF2-40B4-BE49-F238E27FC236}">
                  <a16:creationId xmlns:a16="http://schemas.microsoft.com/office/drawing/2014/main" id="{F98EB33C-5B58-268B-3705-809887BC301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204002" y="4835444"/>
              <a:ext cx="791520" cy="534565"/>
            </a:xfrm>
            <a:prstGeom prst="rect">
              <a:avLst/>
            </a:prstGeom>
          </p:spPr>
        </p:pic>
        <p:pic>
          <p:nvPicPr>
            <p:cNvPr id="14" name="Picture 13" descr="Shifting roles – teachers and students | My journey ...">
              <a:extLst>
                <a:ext uri="{FF2B5EF4-FFF2-40B4-BE49-F238E27FC236}">
                  <a16:creationId xmlns:a16="http://schemas.microsoft.com/office/drawing/2014/main" id="{4312C266-8731-5290-ABF2-239D5CB87B8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73214" y="4866514"/>
              <a:ext cx="841001" cy="858115"/>
            </a:xfrm>
            <a:prstGeom prst="rect">
              <a:avLst/>
            </a:prstGeom>
          </p:spPr>
        </p:pic>
        <p:pic>
          <p:nvPicPr>
            <p:cNvPr id="15" name="Picture 14" descr="Berkas:Flowchart Line.svg - Wikipedia bahasa Indonesia ...">
              <a:extLst>
                <a:ext uri="{FF2B5EF4-FFF2-40B4-BE49-F238E27FC236}">
                  <a16:creationId xmlns:a16="http://schemas.microsoft.com/office/drawing/2014/main" id="{28370BED-B411-4FBB-1B82-A2B357CFD56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314301" y="1148910"/>
              <a:ext cx="1269378" cy="383277"/>
            </a:xfrm>
            <a:prstGeom prst="rect">
              <a:avLst/>
            </a:prstGeom>
          </p:spPr>
        </p:pic>
        <p:pic>
          <p:nvPicPr>
            <p:cNvPr id="16" name="Picture 15" descr="Berkas:Flowchart Line.svg - Wikipedia bahasa Indonesia ...">
              <a:extLst>
                <a:ext uri="{FF2B5EF4-FFF2-40B4-BE49-F238E27FC236}">
                  <a16:creationId xmlns:a16="http://schemas.microsoft.com/office/drawing/2014/main" id="{86A9864F-8FBA-3B79-9115-87C7EB1D542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9693251" y="3436316"/>
              <a:ext cx="2044144" cy="383277"/>
            </a:xfrm>
            <a:prstGeom prst="rect">
              <a:avLst/>
            </a:prstGeom>
          </p:spPr>
        </p:pic>
        <p:sp>
          <p:nvSpPr>
            <p:cNvPr id="17" name="TextBox 16">
              <a:extLst>
                <a:ext uri="{FF2B5EF4-FFF2-40B4-BE49-F238E27FC236}">
                  <a16:creationId xmlns:a16="http://schemas.microsoft.com/office/drawing/2014/main" id="{7D52C313-3A44-049B-981C-BB2B7F6A2B5B}"/>
                </a:ext>
              </a:extLst>
            </p:cNvPr>
            <p:cNvSpPr txBox="1"/>
            <p:nvPr/>
          </p:nvSpPr>
          <p:spPr>
            <a:xfrm>
              <a:off x="9966199" y="674830"/>
              <a:ext cx="461665" cy="2087559"/>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ICMP ECHO REQUEST</a:t>
              </a:r>
            </a:p>
          </p:txBody>
        </p:sp>
        <p:sp>
          <p:nvSpPr>
            <p:cNvPr id="20" name="TextBox 19">
              <a:extLst>
                <a:ext uri="{FF2B5EF4-FFF2-40B4-BE49-F238E27FC236}">
                  <a16:creationId xmlns:a16="http://schemas.microsoft.com/office/drawing/2014/main" id="{F403425E-9FCA-3E38-A440-A44614009298}"/>
                </a:ext>
              </a:extLst>
            </p:cNvPr>
            <p:cNvSpPr txBox="1"/>
            <p:nvPr/>
          </p:nvSpPr>
          <p:spPr>
            <a:xfrm rot="10800000">
              <a:off x="10292851" y="3058901"/>
              <a:ext cx="461665" cy="177157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ICMP ECHO REPLY</a:t>
              </a:r>
            </a:p>
          </p:txBody>
        </p:sp>
        <p:pic>
          <p:nvPicPr>
            <p:cNvPr id="21" name="Picture 20" descr="Radio Waves Yellow · Free vector graphic on Pixabay">
              <a:extLst>
                <a:ext uri="{FF2B5EF4-FFF2-40B4-BE49-F238E27FC236}">
                  <a16:creationId xmlns:a16="http://schemas.microsoft.com/office/drawing/2014/main" id="{E51E59AC-25E4-7938-3BA6-6122B13082F9}"/>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40663"/>
            <a:stretch/>
          </p:blipFill>
          <p:spPr>
            <a:xfrm rot="5400000">
              <a:off x="10454142" y="1630758"/>
              <a:ext cx="974059" cy="1215782"/>
            </a:xfrm>
            <a:prstGeom prst="rect">
              <a:avLst/>
            </a:prstGeom>
          </p:spPr>
        </p:pic>
        <p:pic>
          <p:nvPicPr>
            <p:cNvPr id="22" name="Picture 21" descr="Public Domain Clip Art Image | Illustration of a computer ...">
              <a:extLst>
                <a:ext uri="{FF2B5EF4-FFF2-40B4-BE49-F238E27FC236}">
                  <a16:creationId xmlns:a16="http://schemas.microsoft.com/office/drawing/2014/main" id="{042E90A9-2E73-E850-6C3B-E39047D80FE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51662" y="4872225"/>
              <a:ext cx="791520" cy="534565"/>
            </a:xfrm>
            <a:prstGeom prst="rect">
              <a:avLst/>
            </a:prstGeom>
          </p:spPr>
        </p:pic>
        <p:pic>
          <p:nvPicPr>
            <p:cNvPr id="23" name="Picture 22" descr="Manager Avatar Person · Free vector graphic on Pixabay">
              <a:extLst>
                <a:ext uri="{FF2B5EF4-FFF2-40B4-BE49-F238E27FC236}">
                  <a16:creationId xmlns:a16="http://schemas.microsoft.com/office/drawing/2014/main" id="{E48D202A-47E0-1AF7-8358-E8549A9F8C1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313339" y="5394196"/>
              <a:ext cx="315551" cy="443852"/>
            </a:xfrm>
            <a:prstGeom prst="rect">
              <a:avLst/>
            </a:prstGeom>
          </p:spPr>
        </p:pic>
        <p:pic>
          <p:nvPicPr>
            <p:cNvPr id="24" name="Picture 23" descr="Sirius Infoblog: Adiestramiento Básico de Ethical Hacking">
              <a:extLst>
                <a:ext uri="{FF2B5EF4-FFF2-40B4-BE49-F238E27FC236}">
                  <a16:creationId xmlns:a16="http://schemas.microsoft.com/office/drawing/2014/main" id="{B328A438-81E6-4012-B725-9FB9A9BA898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402495" y="256931"/>
              <a:ext cx="1146568" cy="1154368"/>
            </a:xfrm>
            <a:prstGeom prst="rect">
              <a:avLst/>
            </a:prstGeom>
          </p:spPr>
        </p:pic>
      </p:grpSp>
    </p:spTree>
    <p:extLst>
      <p:ext uri="{BB962C8B-B14F-4D97-AF65-F5344CB8AC3E}">
        <p14:creationId xmlns:p14="http://schemas.microsoft.com/office/powerpoint/2010/main" val="3489023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descr="Text&#10;&#10;Description automatically generated">
            <a:extLst>
              <a:ext uri="{FF2B5EF4-FFF2-40B4-BE49-F238E27FC236}">
                <a16:creationId xmlns:a16="http://schemas.microsoft.com/office/drawing/2014/main" id="{3952E377-68F1-49BE-A4A1-9CD9808504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0823" y="87738"/>
            <a:ext cx="4092683" cy="5642278"/>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191342" cy="1189470"/>
          </a:xfrm>
        </p:spPr>
        <p:txBody>
          <a:bodyPr>
            <a:normAutofit/>
          </a:bodyPr>
          <a:lstStyle/>
          <a:p>
            <a:r>
              <a:rPr lang="en-US" sz="3200" dirty="0"/>
              <a:t>Scanning Networks – TCP Connect/ Full Open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7" y="1355725"/>
            <a:ext cx="4748612" cy="3575934"/>
          </a:xfrm>
        </p:spPr>
        <p:txBody>
          <a:bodyPr>
            <a:noAutofit/>
          </a:bodyPr>
          <a:lstStyle/>
          <a:p>
            <a:pPr marL="355600" indent="-355600" algn="just">
              <a:buFont typeface="Courier New" panose="02070309020205020404" pitchFamily="49" charset="0"/>
              <a:buChar char="o"/>
            </a:pPr>
            <a:r>
              <a:rPr lang="en-US" sz="1800" dirty="0"/>
              <a:t>Full Open Scan can detect when a port is open after the three-way handshake</a:t>
            </a:r>
          </a:p>
          <a:p>
            <a:pPr marL="355600" indent="-355600" algn="just">
              <a:buFont typeface="Courier New" panose="02070309020205020404" pitchFamily="49" charset="0"/>
              <a:buChar char="o"/>
            </a:pPr>
            <a:r>
              <a:rPr lang="en-US" sz="1800" dirty="0"/>
              <a:t>It </a:t>
            </a:r>
            <a:r>
              <a:rPr lang="en-US" sz="1800" b="1" dirty="0">
                <a:solidFill>
                  <a:srgbClr val="FF0000"/>
                </a:solidFill>
              </a:rPr>
              <a:t>establishes full connection </a:t>
            </a:r>
            <a:r>
              <a:rPr lang="en-US" sz="1800" dirty="0"/>
              <a:t>and </a:t>
            </a:r>
            <a:r>
              <a:rPr lang="en-US" sz="1800" b="1" dirty="0">
                <a:solidFill>
                  <a:srgbClr val="FF0000"/>
                </a:solidFill>
              </a:rPr>
              <a:t>sends back RST Packets </a:t>
            </a:r>
            <a:r>
              <a:rPr lang="en-US" sz="1800" dirty="0"/>
              <a:t>to bring down</a:t>
            </a:r>
          </a:p>
          <a:p>
            <a:pPr marL="812800" lvl="1" indent="-355600" algn="just">
              <a:buFont typeface="Courier New" panose="02070309020205020404" pitchFamily="49" charset="0"/>
              <a:buChar char="o"/>
            </a:pPr>
            <a:r>
              <a:rPr lang="en-US" sz="1800" dirty="0"/>
              <a:t>Does not require super user privileges. </a:t>
            </a:r>
          </a:p>
          <a:p>
            <a:pPr marL="355600" lvl="1" indent="-355600" algn="just">
              <a:buFont typeface="Courier New" panose="02070309020205020404" pitchFamily="49" charset="0"/>
              <a:buChar char="o"/>
            </a:pPr>
            <a:endParaRPr lang="en-US" sz="1800" dirty="0"/>
          </a:p>
        </p:txBody>
      </p:sp>
      <p:grpSp>
        <p:nvGrpSpPr>
          <p:cNvPr id="7" name="Group 6">
            <a:extLst>
              <a:ext uri="{FF2B5EF4-FFF2-40B4-BE49-F238E27FC236}">
                <a16:creationId xmlns:a16="http://schemas.microsoft.com/office/drawing/2014/main" id="{035FA5AB-1BA7-4F6A-8CA3-967215F0D52E}"/>
              </a:ext>
            </a:extLst>
          </p:cNvPr>
          <p:cNvGrpSpPr/>
          <p:nvPr/>
        </p:nvGrpSpPr>
        <p:grpSpPr>
          <a:xfrm>
            <a:off x="9594636" y="87738"/>
            <a:ext cx="2332259" cy="5568459"/>
            <a:chOff x="9594636" y="87738"/>
            <a:chExt cx="2332259" cy="556845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67928" y="4883668"/>
              <a:ext cx="1143869" cy="772529"/>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10257184" y="2315025"/>
              <a:ext cx="2301877"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6200000">
              <a:off x="10109260" y="3637665"/>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465230" y="1242106"/>
              <a:ext cx="461665" cy="204998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Packet + Port (n)</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10715474" y="3135072"/>
              <a:ext cx="461665" cy="1716304"/>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 ACK Packet</a:t>
              </a:r>
            </a:p>
          </p:txBody>
        </p:sp>
        <p:pic>
          <p:nvPicPr>
            <p:cNvPr id="21" name="Picture 20" descr="Sirius Infoblog: Adiestramiento Básico de Ethical Hacking">
              <a:extLst>
                <a:ext uri="{FF2B5EF4-FFF2-40B4-BE49-F238E27FC236}">
                  <a16:creationId xmlns:a16="http://schemas.microsoft.com/office/drawing/2014/main" id="{670BD2CD-BFE8-4744-9410-9DD574A5771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39973" y="87738"/>
              <a:ext cx="1146568" cy="1154368"/>
            </a:xfrm>
            <a:prstGeom prst="rect">
              <a:avLst/>
            </a:prstGeom>
          </p:spPr>
        </p:pic>
        <p:pic>
          <p:nvPicPr>
            <p:cNvPr id="17" name="Picture 16" descr="Berkas:Flowchart Line.svg - Wikipedia bahasa Indonesia ...">
              <a:extLst>
                <a:ext uri="{FF2B5EF4-FFF2-40B4-BE49-F238E27FC236}">
                  <a16:creationId xmlns:a16="http://schemas.microsoft.com/office/drawing/2014/main" id="{4FE3F563-9E2D-4220-95ED-1787AACA03C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9202566" y="2387209"/>
              <a:ext cx="2301877" cy="383277"/>
            </a:xfrm>
            <a:prstGeom prst="rect">
              <a:avLst/>
            </a:prstGeom>
          </p:spPr>
        </p:pic>
        <p:sp>
          <p:nvSpPr>
            <p:cNvPr id="18" name="TextBox 17">
              <a:extLst>
                <a:ext uri="{FF2B5EF4-FFF2-40B4-BE49-F238E27FC236}">
                  <a16:creationId xmlns:a16="http://schemas.microsoft.com/office/drawing/2014/main" id="{8F0BE2FB-82CD-4DA3-8F11-30A85A4FA0B9}"/>
                </a:ext>
              </a:extLst>
            </p:cNvPr>
            <p:cNvSpPr txBox="1"/>
            <p:nvPr/>
          </p:nvSpPr>
          <p:spPr>
            <a:xfrm>
              <a:off x="10332224" y="1427909"/>
              <a:ext cx="461665" cy="467372"/>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a:t>
              </a:r>
            </a:p>
          </p:txBody>
        </p:sp>
        <p:pic>
          <p:nvPicPr>
            <p:cNvPr id="23" name="Picture 22" descr="Berkas:Flowchart Line.svg - Wikipedia bahasa Indonesia ...">
              <a:extLst>
                <a:ext uri="{FF2B5EF4-FFF2-40B4-BE49-F238E27FC236}">
                  <a16:creationId xmlns:a16="http://schemas.microsoft.com/office/drawing/2014/main" id="{AA7B3AE6-05B5-4D2D-A93F-CBDE9FB401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8635336" y="2387209"/>
              <a:ext cx="2301877" cy="383277"/>
            </a:xfrm>
            <a:prstGeom prst="rect">
              <a:avLst/>
            </a:prstGeom>
          </p:spPr>
        </p:pic>
        <p:sp>
          <p:nvSpPr>
            <p:cNvPr id="24" name="TextBox 23">
              <a:extLst>
                <a:ext uri="{FF2B5EF4-FFF2-40B4-BE49-F238E27FC236}">
                  <a16:creationId xmlns:a16="http://schemas.microsoft.com/office/drawing/2014/main" id="{5EEDEFE1-FB8E-4982-825D-AE50E4765836}"/>
                </a:ext>
              </a:extLst>
            </p:cNvPr>
            <p:cNvSpPr txBox="1"/>
            <p:nvPr/>
          </p:nvSpPr>
          <p:spPr>
            <a:xfrm>
              <a:off x="9764994" y="1427909"/>
              <a:ext cx="461665" cy="430759"/>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a:t>
              </a:r>
            </a:p>
          </p:txBody>
        </p:sp>
      </p:grpSp>
      <p:grpSp>
        <p:nvGrpSpPr>
          <p:cNvPr id="12" name="Group 11">
            <a:extLst>
              <a:ext uri="{FF2B5EF4-FFF2-40B4-BE49-F238E27FC236}">
                <a16:creationId xmlns:a16="http://schemas.microsoft.com/office/drawing/2014/main" id="{2D4C8BE2-E858-4655-8BBD-4C1364AA73CE}"/>
              </a:ext>
            </a:extLst>
          </p:cNvPr>
          <p:cNvGrpSpPr/>
          <p:nvPr/>
        </p:nvGrpSpPr>
        <p:grpSpPr>
          <a:xfrm>
            <a:off x="369861" y="3479028"/>
            <a:ext cx="4733828" cy="1234540"/>
            <a:chOff x="2147096" y="2998098"/>
            <a:chExt cx="6502482" cy="1690822"/>
          </a:xfrm>
        </p:grpSpPr>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3560">
              <a:off x="6952836" y="3508966"/>
              <a:ext cx="1696742" cy="1145920"/>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11183" y="3325232"/>
              <a:ext cx="2301877" cy="38327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0800000">
              <a:off x="4837097" y="4197825"/>
              <a:ext cx="2044144" cy="383277"/>
            </a:xfrm>
            <a:prstGeom prst="rect">
              <a:avLst/>
            </a:prstGeom>
          </p:spPr>
        </p:pic>
        <p:sp>
          <p:nvSpPr>
            <p:cNvPr id="29" name="TextBox 28">
              <a:extLst>
                <a:ext uri="{FF2B5EF4-FFF2-40B4-BE49-F238E27FC236}">
                  <a16:creationId xmlns:a16="http://schemas.microsoft.com/office/drawing/2014/main" id="{C561BB13-E4D3-4448-A213-51534DED7341}"/>
                </a:ext>
              </a:extLst>
            </p:cNvPr>
            <p:cNvSpPr txBox="1"/>
            <p:nvPr/>
          </p:nvSpPr>
          <p:spPr>
            <a:xfrm rot="16200000">
              <a:off x="4091724" y="2203938"/>
              <a:ext cx="461665" cy="204998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Packet + Port (n)</a:t>
              </a:r>
            </a:p>
          </p:txBody>
        </p:sp>
        <p:sp>
          <p:nvSpPr>
            <p:cNvPr id="30" name="TextBox 29">
              <a:extLst>
                <a:ext uri="{FF2B5EF4-FFF2-40B4-BE49-F238E27FC236}">
                  <a16:creationId xmlns:a16="http://schemas.microsoft.com/office/drawing/2014/main" id="{55500DDA-D536-49C6-992E-BDA74CDE651B}"/>
                </a:ext>
              </a:extLst>
            </p:cNvPr>
            <p:cNvSpPr txBox="1"/>
            <p:nvPr/>
          </p:nvSpPr>
          <p:spPr>
            <a:xfrm>
              <a:off x="6168827" y="4013159"/>
              <a:ext cx="523092"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147096" y="3534552"/>
              <a:ext cx="1146568" cy="1154368"/>
            </a:xfrm>
            <a:prstGeom prst="rect">
              <a:avLst/>
            </a:prstGeom>
          </p:spPr>
        </p:pic>
      </p:grpSp>
      <p:sp>
        <p:nvSpPr>
          <p:cNvPr id="13" name="TextBox 12">
            <a:extLst>
              <a:ext uri="{FF2B5EF4-FFF2-40B4-BE49-F238E27FC236}">
                <a16:creationId xmlns:a16="http://schemas.microsoft.com/office/drawing/2014/main" id="{F04C9AB8-D835-4B67-B1AF-4A72F941CDFB}"/>
              </a:ext>
            </a:extLst>
          </p:cNvPr>
          <p:cNvSpPr txBox="1"/>
          <p:nvPr/>
        </p:nvSpPr>
        <p:spPr>
          <a:xfrm>
            <a:off x="1500697" y="3082432"/>
            <a:ext cx="216867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8566220" y="3816110"/>
            <a:ext cx="2080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Open?</a:t>
            </a:r>
          </a:p>
        </p:txBody>
      </p:sp>
    </p:spTree>
    <p:extLst>
      <p:ext uri="{BB962C8B-B14F-4D97-AF65-F5344CB8AC3E}">
        <p14:creationId xmlns:p14="http://schemas.microsoft.com/office/powerpoint/2010/main" val="3590652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6560"/>
            <a:ext cx="7023780" cy="646331"/>
          </a:xfrm>
        </p:spPr>
        <p:txBody>
          <a:bodyPr>
            <a:normAutofit/>
          </a:bodyPr>
          <a:lstStyle/>
          <a:p>
            <a:r>
              <a:rPr lang="en-US" sz="3200" dirty="0"/>
              <a:t>Scanning Networks – Half Open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7" y="1355725"/>
            <a:ext cx="4748612" cy="3575934"/>
          </a:xfrm>
        </p:spPr>
        <p:txBody>
          <a:bodyPr>
            <a:noAutofit/>
          </a:bodyPr>
          <a:lstStyle/>
          <a:p>
            <a:pPr marL="355600" indent="-355600" algn="just">
              <a:buFont typeface="Courier New" panose="02070309020205020404" pitchFamily="49" charset="0"/>
              <a:buChar char="o"/>
            </a:pPr>
            <a:r>
              <a:rPr lang="en-US" sz="1800" dirty="0"/>
              <a:t>Otherwise, Stealth Scan can reset the TCP Connection between the client and the server quickly before the three-way handshake, resulting in a half open connection.</a:t>
            </a:r>
          </a:p>
          <a:p>
            <a:pPr marL="355600" indent="-355600" algn="just">
              <a:buFont typeface="Courier New" panose="02070309020205020404" pitchFamily="49" charset="0"/>
              <a:buChar char="o"/>
            </a:pPr>
            <a:r>
              <a:rPr lang="en-US" sz="1800" dirty="0"/>
              <a:t>This technique is used to bypass firewall rules, logging mechanism and hide under network traffic.</a:t>
            </a:r>
          </a:p>
        </p:txBody>
      </p:sp>
      <p:grpSp>
        <p:nvGrpSpPr>
          <p:cNvPr id="7" name="Group 6">
            <a:extLst>
              <a:ext uri="{FF2B5EF4-FFF2-40B4-BE49-F238E27FC236}">
                <a16:creationId xmlns:a16="http://schemas.microsoft.com/office/drawing/2014/main" id="{035FA5AB-1BA7-4F6A-8CA3-967215F0D52E}"/>
              </a:ext>
            </a:extLst>
          </p:cNvPr>
          <p:cNvGrpSpPr/>
          <p:nvPr/>
        </p:nvGrpSpPr>
        <p:grpSpPr>
          <a:xfrm>
            <a:off x="10116031" y="87738"/>
            <a:ext cx="1810864" cy="5568459"/>
            <a:chOff x="10116031" y="87738"/>
            <a:chExt cx="1810864" cy="556845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67928" y="4883668"/>
              <a:ext cx="1143869" cy="772529"/>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10257184" y="2315025"/>
              <a:ext cx="2301877"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10109260" y="3637665"/>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465230" y="1242106"/>
              <a:ext cx="461665" cy="138390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(Port  80)</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10715474" y="3135072"/>
              <a:ext cx="461665" cy="1716304"/>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 ACK Packet</a:t>
              </a:r>
            </a:p>
          </p:txBody>
        </p:sp>
        <p:pic>
          <p:nvPicPr>
            <p:cNvPr id="21" name="Picture 20" descr="Sirius Infoblog: Adiestramiento Básico de Ethical Hacking">
              <a:extLst>
                <a:ext uri="{FF2B5EF4-FFF2-40B4-BE49-F238E27FC236}">
                  <a16:creationId xmlns:a16="http://schemas.microsoft.com/office/drawing/2014/main" id="{670BD2CD-BFE8-4744-9410-9DD574A577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39973" y="87738"/>
              <a:ext cx="1146568" cy="1154368"/>
            </a:xfrm>
            <a:prstGeom prst="rect">
              <a:avLst/>
            </a:prstGeom>
          </p:spPr>
        </p:pic>
        <p:pic>
          <p:nvPicPr>
            <p:cNvPr id="23" name="Picture 22" descr="Berkas:Flowchart Line.svg - Wikipedia bahasa Indonesia ...">
              <a:extLst>
                <a:ext uri="{FF2B5EF4-FFF2-40B4-BE49-F238E27FC236}">
                  <a16:creationId xmlns:a16="http://schemas.microsoft.com/office/drawing/2014/main" id="{AA7B3AE6-05B5-4D2D-A93F-CBDE9FB401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9156731" y="2374007"/>
              <a:ext cx="2301877" cy="383277"/>
            </a:xfrm>
            <a:prstGeom prst="rect">
              <a:avLst/>
            </a:prstGeom>
          </p:spPr>
        </p:pic>
        <p:sp>
          <p:nvSpPr>
            <p:cNvPr id="24" name="TextBox 23">
              <a:extLst>
                <a:ext uri="{FF2B5EF4-FFF2-40B4-BE49-F238E27FC236}">
                  <a16:creationId xmlns:a16="http://schemas.microsoft.com/office/drawing/2014/main" id="{5EEDEFE1-FB8E-4982-825D-AE50E4765836}"/>
                </a:ext>
              </a:extLst>
            </p:cNvPr>
            <p:cNvSpPr txBox="1"/>
            <p:nvPr/>
          </p:nvSpPr>
          <p:spPr>
            <a:xfrm>
              <a:off x="10286389" y="1414707"/>
              <a:ext cx="461665" cy="430759"/>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a:t>
              </a:r>
            </a:p>
          </p:txBody>
        </p:sp>
      </p:grpSp>
      <p:grpSp>
        <p:nvGrpSpPr>
          <p:cNvPr id="12" name="Group 11">
            <a:extLst>
              <a:ext uri="{FF2B5EF4-FFF2-40B4-BE49-F238E27FC236}">
                <a16:creationId xmlns:a16="http://schemas.microsoft.com/office/drawing/2014/main" id="{2D4C8BE2-E858-4655-8BBD-4C1364AA73CE}"/>
              </a:ext>
            </a:extLst>
          </p:cNvPr>
          <p:cNvGrpSpPr/>
          <p:nvPr/>
        </p:nvGrpSpPr>
        <p:grpSpPr>
          <a:xfrm>
            <a:off x="379202" y="3670363"/>
            <a:ext cx="4733828" cy="1296832"/>
            <a:chOff x="2147096" y="2912783"/>
            <a:chExt cx="6502482" cy="1776137"/>
          </a:xfrm>
        </p:grpSpPr>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3560">
              <a:off x="6952836" y="3508966"/>
              <a:ext cx="1696742" cy="1145920"/>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11183" y="3325232"/>
              <a:ext cx="2301877" cy="38327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4837097" y="4197825"/>
              <a:ext cx="2044144" cy="383277"/>
            </a:xfrm>
            <a:prstGeom prst="rect">
              <a:avLst/>
            </a:prstGeom>
          </p:spPr>
        </p:pic>
        <p:sp>
          <p:nvSpPr>
            <p:cNvPr id="29" name="TextBox 28">
              <a:extLst>
                <a:ext uri="{FF2B5EF4-FFF2-40B4-BE49-F238E27FC236}">
                  <a16:creationId xmlns:a16="http://schemas.microsoft.com/office/drawing/2014/main" id="{C561BB13-E4D3-4448-A213-51534DED7341}"/>
                </a:ext>
              </a:extLst>
            </p:cNvPr>
            <p:cNvSpPr txBox="1"/>
            <p:nvPr/>
          </p:nvSpPr>
          <p:spPr>
            <a:xfrm rot="16200000">
              <a:off x="4006409" y="2314783"/>
              <a:ext cx="632295" cy="182829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(Port 80)</a:t>
              </a:r>
            </a:p>
          </p:txBody>
        </p:sp>
        <p:sp>
          <p:nvSpPr>
            <p:cNvPr id="30" name="TextBox 29">
              <a:extLst>
                <a:ext uri="{FF2B5EF4-FFF2-40B4-BE49-F238E27FC236}">
                  <a16:creationId xmlns:a16="http://schemas.microsoft.com/office/drawing/2014/main" id="{55500DDA-D536-49C6-992E-BDA74CDE651B}"/>
                </a:ext>
              </a:extLst>
            </p:cNvPr>
            <p:cNvSpPr txBox="1"/>
            <p:nvPr/>
          </p:nvSpPr>
          <p:spPr>
            <a:xfrm>
              <a:off x="6168827" y="4013159"/>
              <a:ext cx="523092"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147096" y="3534552"/>
              <a:ext cx="1146568" cy="1154368"/>
            </a:xfrm>
            <a:prstGeom prst="rect">
              <a:avLst/>
            </a:prstGeom>
          </p:spPr>
        </p:pic>
      </p:grpSp>
      <p:sp>
        <p:nvSpPr>
          <p:cNvPr id="13" name="TextBox 12">
            <a:extLst>
              <a:ext uri="{FF2B5EF4-FFF2-40B4-BE49-F238E27FC236}">
                <a16:creationId xmlns:a16="http://schemas.microsoft.com/office/drawing/2014/main" id="{F04C9AB8-D835-4B67-B1AF-4A72F941CDFB}"/>
              </a:ext>
            </a:extLst>
          </p:cNvPr>
          <p:cNvSpPr txBox="1"/>
          <p:nvPr/>
        </p:nvSpPr>
        <p:spPr>
          <a:xfrm>
            <a:off x="1666429" y="5351540"/>
            <a:ext cx="216867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8315500" y="4111432"/>
            <a:ext cx="2080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Open?</a:t>
            </a:r>
          </a:p>
        </p:txBody>
      </p:sp>
      <p:sp>
        <p:nvSpPr>
          <p:cNvPr id="32" name="TextBox 31">
            <a:extLst>
              <a:ext uri="{FF2B5EF4-FFF2-40B4-BE49-F238E27FC236}">
                <a16:creationId xmlns:a16="http://schemas.microsoft.com/office/drawing/2014/main" id="{32BC572D-F869-46B1-AF7A-734B222C8BFE}"/>
              </a:ext>
            </a:extLst>
          </p:cNvPr>
          <p:cNvSpPr txBox="1"/>
          <p:nvPr/>
        </p:nvSpPr>
        <p:spPr>
          <a:xfrm>
            <a:off x="5182378" y="709394"/>
            <a:ext cx="4885196"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The Attacker sends a single SYN packet to the target to app. port</a:t>
            </a:r>
          </a:p>
        </p:txBody>
      </p:sp>
      <p:sp>
        <p:nvSpPr>
          <p:cNvPr id="33" name="TextBox 32">
            <a:extLst>
              <a:ext uri="{FF2B5EF4-FFF2-40B4-BE49-F238E27FC236}">
                <a16:creationId xmlns:a16="http://schemas.microsoft.com/office/drawing/2014/main" id="{E894ECDD-990C-4A45-A9CA-622A7CF306DF}"/>
              </a:ext>
            </a:extLst>
          </p:cNvPr>
          <p:cNvSpPr txBox="1"/>
          <p:nvPr/>
        </p:nvSpPr>
        <p:spPr>
          <a:xfrm>
            <a:off x="5182378" y="1522300"/>
            <a:ext cx="4885196" cy="369332"/>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An open port: sends the SYN/ACK packet</a:t>
            </a:r>
          </a:p>
        </p:txBody>
      </p:sp>
      <p:sp>
        <p:nvSpPr>
          <p:cNvPr id="34" name="TextBox 33">
            <a:extLst>
              <a:ext uri="{FF2B5EF4-FFF2-40B4-BE49-F238E27FC236}">
                <a16:creationId xmlns:a16="http://schemas.microsoft.com/office/drawing/2014/main" id="{41FC43F4-ABCE-4A94-AD76-6EAB01406CCB}"/>
              </a:ext>
            </a:extLst>
          </p:cNvPr>
          <p:cNvSpPr txBox="1"/>
          <p:nvPr/>
        </p:nvSpPr>
        <p:spPr>
          <a:xfrm>
            <a:off x="5182378" y="2058207"/>
            <a:ext cx="4885196"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The Attacker sends back RST packet, stating the remote port is in CLOSED state</a:t>
            </a:r>
          </a:p>
        </p:txBody>
      </p:sp>
      <p:sp>
        <p:nvSpPr>
          <p:cNvPr id="35" name="TextBox 34">
            <a:extLst>
              <a:ext uri="{FF2B5EF4-FFF2-40B4-BE49-F238E27FC236}">
                <a16:creationId xmlns:a16="http://schemas.microsoft.com/office/drawing/2014/main" id="{E6D091CD-B971-41E8-8112-8C6C5CA94C76}"/>
              </a:ext>
            </a:extLst>
          </p:cNvPr>
          <p:cNvSpPr txBox="1"/>
          <p:nvPr/>
        </p:nvSpPr>
        <p:spPr>
          <a:xfrm>
            <a:off x="5182378" y="2961782"/>
            <a:ext cx="4885196"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The Targets sends the RST packet to close the initiation before a connection is established</a:t>
            </a:r>
          </a:p>
        </p:txBody>
      </p:sp>
    </p:spTree>
    <p:extLst>
      <p:ext uri="{BB962C8B-B14F-4D97-AF65-F5344CB8AC3E}">
        <p14:creationId xmlns:p14="http://schemas.microsoft.com/office/powerpoint/2010/main" val="96823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5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fade">
                                      <p:cBhvr>
                                        <p:cTn id="17" dur="500"/>
                                        <p:tgtEl>
                                          <p:spTgt spid="3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5"/>
                                        </p:tgtEl>
                                        <p:attrNameLst>
                                          <p:attrName>style.visibility</p:attrName>
                                        </p:attrNameLst>
                                      </p:cBhvr>
                                      <p:to>
                                        <p:strVal val="visible"/>
                                      </p:to>
                                    </p:set>
                                    <p:animEffect transition="in" filter="fade">
                                      <p:cBhvr>
                                        <p:cTn id="2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4" grpId="0"/>
      <p:bldP spid="3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3707"/>
            <a:ext cx="8447631" cy="637884"/>
          </a:xfrm>
        </p:spPr>
        <p:txBody>
          <a:bodyPr>
            <a:normAutofit/>
          </a:bodyPr>
          <a:lstStyle/>
          <a:p>
            <a:r>
              <a:rPr lang="en-US" sz="3200" dirty="0"/>
              <a:t>Scanning Networks – Inverse TCP Flag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76085" y="741232"/>
            <a:ext cx="8715771" cy="3575934"/>
          </a:xfrm>
        </p:spPr>
        <p:txBody>
          <a:bodyPr>
            <a:noAutofit/>
          </a:bodyPr>
          <a:lstStyle/>
          <a:p>
            <a:pPr marL="355600" indent="-355600" algn="just">
              <a:buFont typeface="Courier New" panose="02070309020205020404" pitchFamily="49" charset="0"/>
              <a:buChar char="o"/>
            </a:pPr>
            <a:r>
              <a:rPr lang="en-US" sz="1800" dirty="0"/>
              <a:t>Attackers send TCP probe packets with a TCP Flag (FIN, URG, PSH) set or with no flags.</a:t>
            </a:r>
          </a:p>
          <a:p>
            <a:pPr algn="just">
              <a:buFont typeface="Wingdings" panose="05000000000000000000" pitchFamily="2" charset="2"/>
              <a:buChar char="Ø"/>
            </a:pPr>
            <a:r>
              <a:rPr lang="en-US" sz="1800" dirty="0"/>
              <a:t>No Response? </a:t>
            </a:r>
            <a:r>
              <a:rPr lang="en-US" sz="1800" dirty="0">
                <a:sym typeface="Wingdings" panose="05000000000000000000" pitchFamily="2" charset="2"/>
              </a:rPr>
              <a:t> Port is Open</a:t>
            </a:r>
          </a:p>
          <a:p>
            <a:pPr algn="just">
              <a:buFont typeface="Wingdings" panose="05000000000000000000" pitchFamily="2" charset="2"/>
              <a:buChar char="Ø"/>
            </a:pPr>
            <a:r>
              <a:rPr lang="en-US" sz="1800" dirty="0">
                <a:sym typeface="Wingdings" panose="05000000000000000000" pitchFamily="2" charset="2"/>
              </a:rPr>
              <a:t>RST  Port is Closed</a:t>
            </a:r>
            <a:endParaRPr lang="en-US" sz="1800" dirty="0"/>
          </a:p>
        </p:txBody>
      </p:sp>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216867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2080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Port is Open?</a:t>
            </a:r>
          </a:p>
        </p:txBody>
      </p:sp>
      <p:grpSp>
        <p:nvGrpSpPr>
          <p:cNvPr id="3" name="Group 2">
            <a:extLst>
              <a:ext uri="{FF2B5EF4-FFF2-40B4-BE49-F238E27FC236}">
                <a16:creationId xmlns:a16="http://schemas.microsoft.com/office/drawing/2014/main" id="{501221A6-69F1-4E90-A4A8-B8638FD14F9D}"/>
              </a:ext>
            </a:extLst>
          </p:cNvPr>
          <p:cNvGrpSpPr/>
          <p:nvPr/>
        </p:nvGrpSpPr>
        <p:grpSpPr>
          <a:xfrm>
            <a:off x="5611995" y="1795063"/>
            <a:ext cx="4757503" cy="3346842"/>
            <a:chOff x="4185012" y="1819447"/>
            <a:chExt cx="4757503" cy="3346842"/>
          </a:xfrm>
        </p:grpSpPr>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7707281" y="4304755"/>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28946" y="4170603"/>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6167016" y="4807720"/>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6626004" y="4644649"/>
              <a:ext cx="1028743"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08687" y="4323437"/>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7683606" y="2352527"/>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05271" y="2218375"/>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6153933" y="524830"/>
              <a:ext cx="461665" cy="3050900"/>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Probe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(FIN/URG/PSH/NULL)</a:t>
              </a:r>
            </a:p>
          </p:txBody>
        </p:sp>
        <p:sp>
          <p:nvSpPr>
            <p:cNvPr id="42" name="TextBox 41">
              <a:extLst>
                <a:ext uri="{FF2B5EF4-FFF2-40B4-BE49-F238E27FC236}">
                  <a16:creationId xmlns:a16="http://schemas.microsoft.com/office/drawing/2014/main" id="{0791E7AA-E5FC-4CC5-A3AF-4CB57F1BFA8E}"/>
                </a:ext>
              </a:extLst>
            </p:cNvPr>
            <p:cNvSpPr txBox="1"/>
            <p:nvPr/>
          </p:nvSpPr>
          <p:spPr>
            <a:xfrm>
              <a:off x="5469433" y="2609895"/>
              <a:ext cx="1405321"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 Response</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85012" y="2371209"/>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0263" y="2498222"/>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6338010" y="2445239"/>
              <a:ext cx="461665" cy="3050900"/>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Probe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(FIN/URG/PSH/NULL)</a:t>
              </a:r>
            </a:p>
          </p:txBody>
        </p:sp>
      </p:grpSp>
    </p:spTree>
    <p:extLst>
      <p:ext uri="{BB962C8B-B14F-4D97-AF65-F5344CB8AC3E}">
        <p14:creationId xmlns:p14="http://schemas.microsoft.com/office/powerpoint/2010/main" val="35573967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2"/>
            <a:ext cx="8177617" cy="671633"/>
          </a:xfrm>
        </p:spPr>
        <p:txBody>
          <a:bodyPr>
            <a:normAutofit/>
          </a:bodyPr>
          <a:lstStyle/>
          <a:p>
            <a:r>
              <a:rPr lang="en-US" sz="3200" dirty="0"/>
              <a:t>Scanning Networks – Xmas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65959" y="1044331"/>
            <a:ext cx="8715771" cy="3575934"/>
          </a:xfrm>
        </p:spPr>
        <p:txBody>
          <a:bodyPr>
            <a:noAutofit/>
          </a:bodyPr>
          <a:lstStyle/>
          <a:p>
            <a:pPr marL="355600" indent="-355600" algn="just">
              <a:buFont typeface="Courier New" panose="02070309020205020404" pitchFamily="49" charset="0"/>
              <a:buChar char="o"/>
            </a:pPr>
            <a:r>
              <a:rPr lang="en-US" sz="1800" dirty="0"/>
              <a:t>Attackers send TCP frame to a remote device with (FIN, URG, PSH) set.</a:t>
            </a:r>
          </a:p>
          <a:p>
            <a:pPr marL="355600" indent="-355600" algn="just">
              <a:buFont typeface="Courier New" panose="02070309020205020404" pitchFamily="49" charset="0"/>
              <a:buChar char="o"/>
            </a:pPr>
            <a:r>
              <a:rPr lang="en-US" sz="1800" dirty="0"/>
              <a:t>Note: FIN scan works only with RFC 793-based TCP/IP implementation OS. It will not work with any of the current Windows version</a:t>
            </a:r>
          </a:p>
        </p:txBody>
      </p:sp>
      <p:grpSp>
        <p:nvGrpSpPr>
          <p:cNvPr id="4" name="Group 3">
            <a:extLst>
              <a:ext uri="{FF2B5EF4-FFF2-40B4-BE49-F238E27FC236}">
                <a16:creationId xmlns:a16="http://schemas.microsoft.com/office/drawing/2014/main" id="{4A5DE596-63E6-4B81-BE11-531A236AD4D2}"/>
              </a:ext>
            </a:extLst>
          </p:cNvPr>
          <p:cNvGrpSpPr/>
          <p:nvPr/>
        </p:nvGrpSpPr>
        <p:grpSpPr>
          <a:xfrm>
            <a:off x="691754" y="1996759"/>
            <a:ext cx="7353411" cy="3346841"/>
            <a:chOff x="443575" y="2075480"/>
            <a:chExt cx="7353411" cy="3346841"/>
          </a:xfrm>
        </p:grpSpPr>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234820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a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225523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a Port is Open?</a:t>
              </a:r>
            </a:p>
          </p:txBody>
        </p:sp>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561752" y="4560787"/>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83417" y="4426635"/>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021487" y="5063752"/>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5480475" y="4900681"/>
              <a:ext cx="1028743"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63158" y="4579469"/>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538077" y="2608559"/>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59742" y="2474407"/>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5008404" y="1490160"/>
              <a:ext cx="461665" cy="1632306"/>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FIN + URG + PSH</a:t>
              </a:r>
            </a:p>
          </p:txBody>
        </p:sp>
        <p:sp>
          <p:nvSpPr>
            <p:cNvPr id="42" name="TextBox 41">
              <a:extLst>
                <a:ext uri="{FF2B5EF4-FFF2-40B4-BE49-F238E27FC236}">
                  <a16:creationId xmlns:a16="http://schemas.microsoft.com/office/drawing/2014/main" id="{0791E7AA-E5FC-4CC5-A3AF-4CB57F1BFA8E}"/>
                </a:ext>
              </a:extLst>
            </p:cNvPr>
            <p:cNvSpPr txBox="1"/>
            <p:nvPr/>
          </p:nvSpPr>
          <p:spPr>
            <a:xfrm>
              <a:off x="4323904" y="2865927"/>
              <a:ext cx="1405321"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 Response</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39483" y="2627241"/>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574734" y="2754254"/>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192481" y="3410568"/>
              <a:ext cx="461665" cy="1632306"/>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FIN + URG + PSH</a:t>
              </a:r>
            </a:p>
          </p:txBody>
        </p:sp>
      </p:grpSp>
      <p:pic>
        <p:nvPicPr>
          <p:cNvPr id="7" name="Picture 6" descr="Text&#10;&#10;Description automatically generated">
            <a:extLst>
              <a:ext uri="{FF2B5EF4-FFF2-40B4-BE49-F238E27FC236}">
                <a16:creationId xmlns:a16="http://schemas.microsoft.com/office/drawing/2014/main" id="{E177957C-DF5B-4190-A666-EFD6B93057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88192" y="2642919"/>
            <a:ext cx="3977212" cy="1877785"/>
          </a:xfrm>
          <a:prstGeom prst="rect">
            <a:avLst/>
          </a:prstGeom>
        </p:spPr>
      </p:pic>
    </p:spTree>
    <p:extLst>
      <p:ext uri="{BB962C8B-B14F-4D97-AF65-F5344CB8AC3E}">
        <p14:creationId xmlns:p14="http://schemas.microsoft.com/office/powerpoint/2010/main" val="574095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3"/>
            <a:ext cx="7587533" cy="650038"/>
          </a:xfrm>
        </p:spPr>
        <p:txBody>
          <a:bodyPr>
            <a:normAutofit/>
          </a:bodyPr>
          <a:lstStyle/>
          <a:p>
            <a:r>
              <a:rPr lang="en-US" sz="3200" dirty="0"/>
              <a:t>Scanning Networks – ACK Flag Probe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65960" y="1044331"/>
            <a:ext cx="7232148" cy="3575934"/>
          </a:xfrm>
        </p:spPr>
        <p:txBody>
          <a:bodyPr>
            <a:noAutofit/>
          </a:bodyPr>
          <a:lstStyle/>
          <a:p>
            <a:pPr marL="355600" indent="-355600" algn="just">
              <a:buFont typeface="Courier New" panose="02070309020205020404" pitchFamily="49" charset="0"/>
              <a:buChar char="o"/>
            </a:pPr>
            <a:r>
              <a:rPr lang="en-US" sz="1800" dirty="0"/>
              <a:t>Attackers send TCP probe pkts to remote devices with ACK Flag set.</a:t>
            </a:r>
          </a:p>
          <a:p>
            <a:pPr marL="355600" indent="-355600" algn="just">
              <a:buFont typeface="Courier New" panose="02070309020205020404" pitchFamily="49" charset="0"/>
              <a:buChar char="o"/>
            </a:pPr>
            <a:r>
              <a:rPr lang="en-US" sz="1800" dirty="0" err="1"/>
              <a:t>Analyse</a:t>
            </a:r>
            <a:r>
              <a:rPr lang="en-US" sz="1800" dirty="0"/>
              <a:t> the header information like TTL, Window Field of received RST packets to find out the open/closed ports</a:t>
            </a:r>
          </a:p>
        </p:txBody>
      </p:sp>
      <p:grpSp>
        <p:nvGrpSpPr>
          <p:cNvPr id="10" name="Group 9">
            <a:extLst>
              <a:ext uri="{FF2B5EF4-FFF2-40B4-BE49-F238E27FC236}">
                <a16:creationId xmlns:a16="http://schemas.microsoft.com/office/drawing/2014/main" id="{E2CF2983-2EEF-4D99-A638-72B95D4C31B2}"/>
              </a:ext>
            </a:extLst>
          </p:cNvPr>
          <p:cNvGrpSpPr/>
          <p:nvPr/>
        </p:nvGrpSpPr>
        <p:grpSpPr>
          <a:xfrm>
            <a:off x="127099" y="2195046"/>
            <a:ext cx="7353411" cy="3333220"/>
            <a:chOff x="127099" y="2195046"/>
            <a:chExt cx="7353411" cy="3333220"/>
          </a:xfrm>
        </p:grpSpPr>
        <p:grpSp>
          <p:nvGrpSpPr>
            <p:cNvPr id="4" name="Group 3">
              <a:extLst>
                <a:ext uri="{FF2B5EF4-FFF2-40B4-BE49-F238E27FC236}">
                  <a16:creationId xmlns:a16="http://schemas.microsoft.com/office/drawing/2014/main" id="{4A5DE596-63E6-4B81-BE11-531A236AD4D2}"/>
                </a:ext>
              </a:extLst>
            </p:cNvPr>
            <p:cNvGrpSpPr/>
            <p:nvPr/>
          </p:nvGrpSpPr>
          <p:grpSpPr>
            <a:xfrm>
              <a:off x="127099" y="2195046"/>
              <a:ext cx="7353411" cy="3333220"/>
              <a:chOff x="443575" y="2089101"/>
              <a:chExt cx="7353411" cy="3333220"/>
            </a:xfrm>
          </p:grpSpPr>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127291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No Firewall</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1804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Stateful Firewall</a:t>
                </a:r>
              </a:p>
            </p:txBody>
          </p:sp>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561752" y="4560787"/>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83417" y="4426635"/>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021487" y="5063752"/>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5480475" y="4900681"/>
                <a:ext cx="1028743"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63158" y="4579469"/>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538077" y="2608559"/>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59742" y="2474407"/>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4491807" y="1562098"/>
                <a:ext cx="461665" cy="1515671"/>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 Probe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39483" y="2627241"/>
                <a:ext cx="834705" cy="842852"/>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192481" y="3468885"/>
                <a:ext cx="461665" cy="1515671"/>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 Probe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9" name="TextBox 28">
              <a:extLst>
                <a:ext uri="{FF2B5EF4-FFF2-40B4-BE49-F238E27FC236}">
                  <a16:creationId xmlns:a16="http://schemas.microsoft.com/office/drawing/2014/main" id="{735AC8BD-4AF9-486A-A125-BA53569C5E6D}"/>
                </a:ext>
              </a:extLst>
            </p:cNvPr>
            <p:cNvSpPr txBox="1"/>
            <p:nvPr/>
          </p:nvSpPr>
          <p:spPr>
            <a:xfrm>
              <a:off x="4950769" y="3106281"/>
              <a:ext cx="1405321"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 Response</a:t>
              </a:r>
            </a:p>
          </p:txBody>
        </p:sp>
        <p:pic>
          <p:nvPicPr>
            <p:cNvPr id="32" name="Picture 31" descr="File:RedX.svg - Wikimedia Commons">
              <a:extLst>
                <a:ext uri="{FF2B5EF4-FFF2-40B4-BE49-F238E27FC236}">
                  <a16:creationId xmlns:a16="http://schemas.microsoft.com/office/drawing/2014/main" id="{D1E91AF5-E4D5-47C9-A371-BB764774F15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28717" y="2968483"/>
              <a:ext cx="775186" cy="775186"/>
            </a:xfrm>
            <a:prstGeom prst="rect">
              <a:avLst/>
            </a:prstGeom>
          </p:spPr>
        </p:pic>
      </p:grpSp>
      <p:grpSp>
        <p:nvGrpSpPr>
          <p:cNvPr id="18" name="Group 17">
            <a:extLst>
              <a:ext uri="{FF2B5EF4-FFF2-40B4-BE49-F238E27FC236}">
                <a16:creationId xmlns:a16="http://schemas.microsoft.com/office/drawing/2014/main" id="{FC7E6126-E4A8-4DC8-9562-79FCFCC60FF6}"/>
              </a:ext>
            </a:extLst>
          </p:cNvPr>
          <p:cNvGrpSpPr/>
          <p:nvPr/>
        </p:nvGrpSpPr>
        <p:grpSpPr>
          <a:xfrm>
            <a:off x="7831186" y="47758"/>
            <a:ext cx="4288952" cy="5664194"/>
            <a:chOff x="7831186" y="47758"/>
            <a:chExt cx="4288952" cy="5664194"/>
          </a:xfrm>
        </p:grpSpPr>
        <p:pic>
          <p:nvPicPr>
            <p:cNvPr id="6" name="Picture 5" descr="Text&#10;&#10;Description automatically generated">
              <a:extLst>
                <a:ext uri="{FF2B5EF4-FFF2-40B4-BE49-F238E27FC236}">
                  <a16:creationId xmlns:a16="http://schemas.microsoft.com/office/drawing/2014/main" id="{80B2FA73-C253-4FA5-9F29-A185D1ECD8A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31186" y="47758"/>
              <a:ext cx="4288952" cy="1993145"/>
            </a:xfrm>
            <a:prstGeom prst="rect">
              <a:avLst/>
            </a:prstGeom>
          </p:spPr>
        </p:pic>
        <p:pic>
          <p:nvPicPr>
            <p:cNvPr id="12" name="Picture 11">
              <a:extLst>
                <a:ext uri="{FF2B5EF4-FFF2-40B4-BE49-F238E27FC236}">
                  <a16:creationId xmlns:a16="http://schemas.microsoft.com/office/drawing/2014/main" id="{A66F572E-CAA5-4246-8F47-90F90F806A5F}"/>
                </a:ext>
              </a:extLst>
            </p:cNvPr>
            <p:cNvPicPr>
              <a:picLocks noChangeAspect="1"/>
            </p:cNvPicPr>
            <p:nvPr/>
          </p:nvPicPr>
          <p:blipFill>
            <a:blip r:embed="rId8"/>
            <a:stretch>
              <a:fillRect/>
            </a:stretch>
          </p:blipFill>
          <p:spPr>
            <a:xfrm>
              <a:off x="7831186" y="4685414"/>
              <a:ext cx="3205768" cy="533224"/>
            </a:xfrm>
            <a:prstGeom prst="rect">
              <a:avLst/>
            </a:prstGeom>
          </p:spPr>
        </p:pic>
        <p:pic>
          <p:nvPicPr>
            <p:cNvPr id="15" name="Picture 14" descr="Graphical user interface, text&#10;&#10;Description automatically generated">
              <a:extLst>
                <a:ext uri="{FF2B5EF4-FFF2-40B4-BE49-F238E27FC236}">
                  <a16:creationId xmlns:a16="http://schemas.microsoft.com/office/drawing/2014/main" id="{CB1BAB53-010B-428E-8B2F-F8C9D73F083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831186" y="2045340"/>
              <a:ext cx="4288952" cy="2444299"/>
            </a:xfrm>
            <a:prstGeom prst="rect">
              <a:avLst/>
            </a:prstGeom>
          </p:spPr>
        </p:pic>
        <p:pic>
          <p:nvPicPr>
            <p:cNvPr id="17" name="Picture 16">
              <a:extLst>
                <a:ext uri="{FF2B5EF4-FFF2-40B4-BE49-F238E27FC236}">
                  <a16:creationId xmlns:a16="http://schemas.microsoft.com/office/drawing/2014/main" id="{111581D7-6A91-49CC-9F78-EF8537ABC532}"/>
                </a:ext>
              </a:extLst>
            </p:cNvPr>
            <p:cNvPicPr>
              <a:picLocks noChangeAspect="1"/>
            </p:cNvPicPr>
            <p:nvPr/>
          </p:nvPicPr>
          <p:blipFill>
            <a:blip r:embed="rId10"/>
            <a:stretch>
              <a:fillRect/>
            </a:stretch>
          </p:blipFill>
          <p:spPr>
            <a:xfrm>
              <a:off x="8907887" y="5193540"/>
              <a:ext cx="3212251" cy="518412"/>
            </a:xfrm>
            <a:prstGeom prst="rect">
              <a:avLst/>
            </a:prstGeom>
          </p:spPr>
        </p:pic>
      </p:grpSp>
    </p:spTree>
    <p:extLst>
      <p:ext uri="{BB962C8B-B14F-4D97-AF65-F5344CB8AC3E}">
        <p14:creationId xmlns:p14="http://schemas.microsoft.com/office/powerpoint/2010/main" val="1835389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2"/>
            <a:ext cx="8375779" cy="625987"/>
          </a:xfrm>
        </p:spPr>
        <p:txBody>
          <a:bodyPr>
            <a:normAutofit/>
          </a:bodyPr>
          <a:lstStyle/>
          <a:p>
            <a:r>
              <a:rPr lang="en-US" sz="3200" dirty="0"/>
              <a:t>Scanning Networks – IDLE/ IPID Header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0616" y="882083"/>
            <a:ext cx="11228632" cy="3575934"/>
          </a:xfrm>
        </p:spPr>
        <p:txBody>
          <a:bodyPr>
            <a:noAutofit/>
          </a:bodyPr>
          <a:lstStyle/>
          <a:p>
            <a:pPr marL="355600" indent="-355600" algn="just">
              <a:buFont typeface="Courier New" panose="02070309020205020404" pitchFamily="49" charset="0"/>
              <a:buChar char="o"/>
            </a:pPr>
            <a:r>
              <a:rPr lang="en-US" sz="1800" dirty="0"/>
              <a:t>It is a TCP port scan. However, it uses a </a:t>
            </a:r>
            <a:r>
              <a:rPr lang="en-GB" sz="1800" dirty="0"/>
              <a:t>spoofed  source address  to   the target to  find  out  the available services. </a:t>
            </a:r>
          </a:p>
          <a:p>
            <a:pPr marL="355600" indent="-355600" algn="just">
              <a:buFont typeface="Courier New" panose="02070309020205020404" pitchFamily="49" charset="0"/>
              <a:buChar char="o"/>
            </a:pPr>
            <a:r>
              <a:rPr lang="en-GB" sz="1800" dirty="0"/>
              <a:t>It is a complete blind scanning of a target. </a:t>
            </a:r>
          </a:p>
          <a:p>
            <a:pPr marL="355600" indent="-355600" algn="just">
              <a:buFont typeface="Courier New" panose="02070309020205020404" pitchFamily="49" charset="0"/>
              <a:buChar char="o"/>
            </a:pPr>
            <a:endParaRPr lang="en-US" sz="1800" dirty="0"/>
          </a:p>
        </p:txBody>
      </p:sp>
      <p:pic>
        <p:nvPicPr>
          <p:cNvPr id="35" name="Picture 34" descr="Berkas:Flowchart Line.svg - Wikipedia bahasa Indonesia ...">
            <a:extLst>
              <a:ext uri="{FF2B5EF4-FFF2-40B4-BE49-F238E27FC236}">
                <a16:creationId xmlns:a16="http://schemas.microsoft.com/office/drawing/2014/main" id="{D69B5C81-839F-4BC7-A83D-79B0A66AA8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53" y="2390203"/>
            <a:ext cx="1675774" cy="279847"/>
          </a:xfrm>
          <a:prstGeom prst="rect">
            <a:avLst/>
          </a:prstGeom>
        </p:spPr>
      </p:pic>
      <p:pic>
        <p:nvPicPr>
          <p:cNvPr id="37" name="Picture 36" descr="Berkas:Flowchart Line.svg - Wikipedia bahasa Indonesia ...">
            <a:extLst>
              <a:ext uri="{FF2B5EF4-FFF2-40B4-BE49-F238E27FC236}">
                <a16:creationId xmlns:a16="http://schemas.microsoft.com/office/drawing/2014/main" id="{A705A91E-FB33-4180-8B82-B40D13FC0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2368895" y="2802509"/>
            <a:ext cx="1488143" cy="279847"/>
          </a:xfrm>
          <a:prstGeom prst="rect">
            <a:avLst/>
          </a:prstGeom>
        </p:spPr>
      </p:pic>
      <p:sp>
        <p:nvSpPr>
          <p:cNvPr id="40" name="TextBox 39">
            <a:extLst>
              <a:ext uri="{FF2B5EF4-FFF2-40B4-BE49-F238E27FC236}">
                <a16:creationId xmlns:a16="http://schemas.microsoft.com/office/drawing/2014/main" id="{6CB31360-AF13-4AD9-8DD0-359101611EE5}"/>
              </a:ext>
            </a:extLst>
          </p:cNvPr>
          <p:cNvSpPr txBox="1"/>
          <p:nvPr/>
        </p:nvSpPr>
        <p:spPr>
          <a:xfrm rot="16200000">
            <a:off x="2369684" y="1564095"/>
            <a:ext cx="461665" cy="1457387"/>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 ACK PKT</a:t>
            </a:r>
          </a:p>
        </p:txBody>
      </p:sp>
      <p:sp>
        <p:nvSpPr>
          <p:cNvPr id="42" name="TextBox 41">
            <a:extLst>
              <a:ext uri="{FF2B5EF4-FFF2-40B4-BE49-F238E27FC236}">
                <a16:creationId xmlns:a16="http://schemas.microsoft.com/office/drawing/2014/main" id="{7180DB3C-68E6-42DE-8699-2D3DD89FD927}"/>
              </a:ext>
            </a:extLst>
          </p:cNvPr>
          <p:cNvSpPr txBox="1"/>
          <p:nvPr/>
        </p:nvSpPr>
        <p:spPr>
          <a:xfrm>
            <a:off x="2523651" y="2923243"/>
            <a:ext cx="1611117" cy="369332"/>
          </a:xfrm>
          <a:prstGeom prst="rect">
            <a:avLst/>
          </a:prstGeom>
          <a:noFill/>
        </p:spPr>
        <p:txBody>
          <a:bodyPr vert="horz"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IPID 12345</a:t>
            </a:r>
          </a:p>
        </p:txBody>
      </p:sp>
      <p:pic>
        <p:nvPicPr>
          <p:cNvPr id="44" name="Picture 43" descr="Sirius Infoblog: Adiestramiento Básico de Ethical Hacking">
            <a:extLst>
              <a:ext uri="{FF2B5EF4-FFF2-40B4-BE49-F238E27FC236}">
                <a16:creationId xmlns:a16="http://schemas.microsoft.com/office/drawing/2014/main" id="{B7A076A5-5AE7-4D8A-B8F0-5C515B307C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7562" y="2269923"/>
            <a:ext cx="834705" cy="842852"/>
          </a:xfrm>
          <a:prstGeom prst="rect">
            <a:avLst/>
          </a:prstGeom>
        </p:spPr>
      </p:pic>
      <p:sp>
        <p:nvSpPr>
          <p:cNvPr id="7" name="Thought Bubble: Cloud 6">
            <a:extLst>
              <a:ext uri="{FF2B5EF4-FFF2-40B4-BE49-F238E27FC236}">
                <a16:creationId xmlns:a16="http://schemas.microsoft.com/office/drawing/2014/main" id="{1A9337AB-0B63-4E1B-84A8-6B2EEB7699E2}"/>
              </a:ext>
            </a:extLst>
          </p:cNvPr>
          <p:cNvSpPr/>
          <p:nvPr/>
        </p:nvSpPr>
        <p:spPr>
          <a:xfrm rot="3258326">
            <a:off x="4607558" y="1387321"/>
            <a:ext cx="1935301" cy="142868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 expecting an SYN + ACK</a:t>
            </a:r>
          </a:p>
        </p:txBody>
      </p:sp>
      <p:sp>
        <p:nvSpPr>
          <p:cNvPr id="49" name="Thought Bubble: Cloud 48">
            <a:extLst>
              <a:ext uri="{FF2B5EF4-FFF2-40B4-BE49-F238E27FC236}">
                <a16:creationId xmlns:a16="http://schemas.microsoft.com/office/drawing/2014/main" id="{BC56AAA2-9DEC-470F-8949-5BCFF20B432D}"/>
              </a:ext>
            </a:extLst>
          </p:cNvPr>
          <p:cNvSpPr/>
          <p:nvPr/>
        </p:nvSpPr>
        <p:spPr>
          <a:xfrm rot="8734542">
            <a:off x="816546" y="3454524"/>
            <a:ext cx="1935301" cy="142868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Thank you mate!!!</a:t>
            </a:r>
          </a:p>
        </p:txBody>
      </p:sp>
      <p:cxnSp>
        <p:nvCxnSpPr>
          <p:cNvPr id="11" name="Connector: Elbow 10">
            <a:extLst>
              <a:ext uri="{FF2B5EF4-FFF2-40B4-BE49-F238E27FC236}">
                <a16:creationId xmlns:a16="http://schemas.microsoft.com/office/drawing/2014/main" id="{9BC8ED00-3874-48C7-B5D7-3AC8265C304E}"/>
              </a:ext>
            </a:extLst>
          </p:cNvPr>
          <p:cNvCxnSpPr>
            <a:cxnSpLocks/>
          </p:cNvCxnSpPr>
          <p:nvPr/>
        </p:nvCxnSpPr>
        <p:spPr>
          <a:xfrm flipV="1">
            <a:off x="1888353" y="2942434"/>
            <a:ext cx="8143700" cy="343859"/>
          </a:xfrm>
          <a:prstGeom prst="bentConnector3">
            <a:avLst>
              <a:gd name="adj1" fmla="val 46706"/>
            </a:avLst>
          </a:prstGeom>
          <a:ln>
            <a:tailEnd type="triangle"/>
          </a:ln>
        </p:spPr>
        <p:style>
          <a:lnRef idx="3">
            <a:schemeClr val="dk1"/>
          </a:lnRef>
          <a:fillRef idx="0">
            <a:schemeClr val="dk1"/>
          </a:fillRef>
          <a:effectRef idx="2">
            <a:schemeClr val="dk1"/>
          </a:effectRef>
          <a:fontRef idx="minor">
            <a:schemeClr val="tx1"/>
          </a:fontRef>
        </p:style>
      </p:cxnSp>
      <p:sp>
        <p:nvSpPr>
          <p:cNvPr id="50" name="TextBox 49">
            <a:extLst>
              <a:ext uri="{FF2B5EF4-FFF2-40B4-BE49-F238E27FC236}">
                <a16:creationId xmlns:a16="http://schemas.microsoft.com/office/drawing/2014/main" id="{50EE9655-0B66-4249-9042-56D7427BB907}"/>
              </a:ext>
            </a:extLst>
          </p:cNvPr>
          <p:cNvSpPr txBox="1"/>
          <p:nvPr/>
        </p:nvSpPr>
        <p:spPr>
          <a:xfrm>
            <a:off x="6408418" y="2633440"/>
            <a:ext cx="3592496" cy="307777"/>
          </a:xfrm>
          <a:prstGeom prst="rect">
            <a:avLst/>
          </a:prstGeom>
          <a:noFill/>
        </p:spPr>
        <p:txBody>
          <a:bodyPr vert="horz"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SYN PKT to port 80 with victims IP as source</a:t>
            </a:r>
          </a:p>
        </p:txBody>
      </p:sp>
      <p:grpSp>
        <p:nvGrpSpPr>
          <p:cNvPr id="22" name="Group 21">
            <a:extLst>
              <a:ext uri="{FF2B5EF4-FFF2-40B4-BE49-F238E27FC236}">
                <a16:creationId xmlns:a16="http://schemas.microsoft.com/office/drawing/2014/main" id="{4F062DBF-170A-4C5F-869A-23A97B8034E1}"/>
              </a:ext>
            </a:extLst>
          </p:cNvPr>
          <p:cNvGrpSpPr/>
          <p:nvPr/>
        </p:nvGrpSpPr>
        <p:grpSpPr>
          <a:xfrm>
            <a:off x="3977539" y="1918722"/>
            <a:ext cx="964738" cy="1474149"/>
            <a:chOff x="3904960" y="1717427"/>
            <a:chExt cx="964738" cy="1474149"/>
          </a:xfrm>
        </p:grpSpPr>
        <p:pic>
          <p:nvPicPr>
            <p:cNvPr id="47" name="Graphic 46" descr="Computer">
              <a:extLst>
                <a:ext uri="{FF2B5EF4-FFF2-40B4-BE49-F238E27FC236}">
                  <a16:creationId xmlns:a16="http://schemas.microsoft.com/office/drawing/2014/main" id="{9DD04E92-9DDE-49FE-A1FB-81E14A6E66D7}"/>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55298" y="2277176"/>
              <a:ext cx="914400" cy="914400"/>
            </a:xfrm>
            <a:prstGeom prst="rect">
              <a:avLst/>
            </a:prstGeom>
          </p:spPr>
        </p:pic>
        <p:pic>
          <p:nvPicPr>
            <p:cNvPr id="48" name="Graphic 47" descr="Head with gears">
              <a:extLst>
                <a:ext uri="{FF2B5EF4-FFF2-40B4-BE49-F238E27FC236}">
                  <a16:creationId xmlns:a16="http://schemas.microsoft.com/office/drawing/2014/main" id="{583C2D4C-CEED-4098-A510-EE04609BFFBC}"/>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34438" y="2050495"/>
              <a:ext cx="491914" cy="491914"/>
            </a:xfrm>
            <a:prstGeom prst="rect">
              <a:avLst/>
            </a:prstGeom>
          </p:spPr>
        </p:pic>
        <p:sp>
          <p:nvSpPr>
            <p:cNvPr id="21" name="TextBox 20">
              <a:extLst>
                <a:ext uri="{FF2B5EF4-FFF2-40B4-BE49-F238E27FC236}">
                  <a16:creationId xmlns:a16="http://schemas.microsoft.com/office/drawing/2014/main" id="{BB74D571-E5FE-4584-B25C-99466D60411F}"/>
                </a:ext>
              </a:extLst>
            </p:cNvPr>
            <p:cNvSpPr txBox="1"/>
            <p:nvPr/>
          </p:nvSpPr>
          <p:spPr>
            <a:xfrm>
              <a:off x="3904960" y="1717427"/>
              <a:ext cx="7809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Victim</a:t>
              </a:r>
            </a:p>
          </p:txBody>
        </p:sp>
      </p:grpSp>
      <p:cxnSp>
        <p:nvCxnSpPr>
          <p:cNvPr id="24" name="Connector: Elbow 23">
            <a:extLst>
              <a:ext uri="{FF2B5EF4-FFF2-40B4-BE49-F238E27FC236}">
                <a16:creationId xmlns:a16="http://schemas.microsoft.com/office/drawing/2014/main" id="{879A8E5B-8497-43E6-B02D-7D591C61EECA}"/>
              </a:ext>
            </a:extLst>
          </p:cNvPr>
          <p:cNvCxnSpPr>
            <a:cxnSpLocks/>
          </p:cNvCxnSpPr>
          <p:nvPr/>
        </p:nvCxnSpPr>
        <p:spPr>
          <a:xfrm rot="10800000">
            <a:off x="4927695" y="3009557"/>
            <a:ext cx="5033487" cy="603764"/>
          </a:xfrm>
          <a:prstGeom prst="bentConnector3">
            <a:avLst>
              <a:gd name="adj1" fmla="val 50000"/>
            </a:avLst>
          </a:prstGeom>
          <a:ln>
            <a:tailEnd type="triangle"/>
          </a:ln>
        </p:spPr>
        <p:style>
          <a:lnRef idx="3">
            <a:schemeClr val="accent1"/>
          </a:lnRef>
          <a:fillRef idx="0">
            <a:schemeClr val="accent1"/>
          </a:fillRef>
          <a:effectRef idx="2">
            <a:schemeClr val="accent1"/>
          </a:effectRef>
          <a:fontRef idx="minor">
            <a:schemeClr val="tx1"/>
          </a:fontRef>
        </p:style>
      </p:cxnSp>
      <p:sp>
        <p:nvSpPr>
          <p:cNvPr id="54" name="TextBox 53">
            <a:extLst>
              <a:ext uri="{FF2B5EF4-FFF2-40B4-BE49-F238E27FC236}">
                <a16:creationId xmlns:a16="http://schemas.microsoft.com/office/drawing/2014/main" id="{490DEA10-2E93-4948-A07D-5780FC4F248B}"/>
              </a:ext>
            </a:extLst>
          </p:cNvPr>
          <p:cNvSpPr txBox="1"/>
          <p:nvPr/>
        </p:nvSpPr>
        <p:spPr>
          <a:xfrm rot="16200000">
            <a:off x="8678471" y="2697524"/>
            <a:ext cx="461665" cy="1457387"/>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 ACK PKT</a:t>
            </a:r>
          </a:p>
        </p:txBody>
      </p:sp>
      <p:pic>
        <p:nvPicPr>
          <p:cNvPr id="56" name="Picture 55" descr="Berkas:Flowchart Line.svg - Wikipedia bahasa Indonesia ...">
            <a:extLst>
              <a:ext uri="{FF2B5EF4-FFF2-40B4-BE49-F238E27FC236}">
                <a16:creationId xmlns:a16="http://schemas.microsoft.com/office/drawing/2014/main" id="{AE41A915-2DA7-4AB0-A247-2D4313BB8F64}"/>
              </a:ext>
            </a:extLst>
          </p:cNvPr>
          <p:cNvPicPr>
            <a:picLocks noChangeAspect="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5185245" y="3024480"/>
            <a:ext cx="1675774" cy="279847"/>
          </a:xfrm>
          <a:prstGeom prst="rect">
            <a:avLst/>
          </a:prstGeom>
        </p:spPr>
      </p:pic>
      <p:sp>
        <p:nvSpPr>
          <p:cNvPr id="57" name="TextBox 56">
            <a:extLst>
              <a:ext uri="{FF2B5EF4-FFF2-40B4-BE49-F238E27FC236}">
                <a16:creationId xmlns:a16="http://schemas.microsoft.com/office/drawing/2014/main" id="{78A69102-BE87-4527-8A5E-94754D20A813}"/>
              </a:ext>
            </a:extLst>
          </p:cNvPr>
          <p:cNvSpPr txBox="1"/>
          <p:nvPr/>
        </p:nvSpPr>
        <p:spPr>
          <a:xfrm>
            <a:off x="5658332" y="3263054"/>
            <a:ext cx="1611117" cy="369332"/>
          </a:xfrm>
          <a:prstGeom prst="rect">
            <a:avLst/>
          </a:prstGeom>
          <a:noFill/>
        </p:spPr>
        <p:txBody>
          <a:bodyPr vert="horz"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IPID 12346</a:t>
            </a:r>
          </a:p>
        </p:txBody>
      </p:sp>
      <p:sp>
        <p:nvSpPr>
          <p:cNvPr id="59" name="TextBox 58">
            <a:extLst>
              <a:ext uri="{FF2B5EF4-FFF2-40B4-BE49-F238E27FC236}">
                <a16:creationId xmlns:a16="http://schemas.microsoft.com/office/drawing/2014/main" id="{CBA35970-70B9-4A8D-90A0-6F4DAC974C1D}"/>
              </a:ext>
            </a:extLst>
          </p:cNvPr>
          <p:cNvSpPr txBox="1"/>
          <p:nvPr/>
        </p:nvSpPr>
        <p:spPr>
          <a:xfrm rot="16200000">
            <a:off x="3195672" y="3024209"/>
            <a:ext cx="461665" cy="1457387"/>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 + ACK PKT</a:t>
            </a:r>
          </a:p>
        </p:txBody>
      </p:sp>
      <p:grpSp>
        <p:nvGrpSpPr>
          <p:cNvPr id="68" name="Group 67">
            <a:extLst>
              <a:ext uri="{FF2B5EF4-FFF2-40B4-BE49-F238E27FC236}">
                <a16:creationId xmlns:a16="http://schemas.microsoft.com/office/drawing/2014/main" id="{FA1798DD-B29D-4A0B-9BEA-4DF03021C474}"/>
              </a:ext>
            </a:extLst>
          </p:cNvPr>
          <p:cNvGrpSpPr/>
          <p:nvPr/>
        </p:nvGrpSpPr>
        <p:grpSpPr>
          <a:xfrm>
            <a:off x="2886917" y="3330981"/>
            <a:ext cx="1611508" cy="806411"/>
            <a:chOff x="2886917" y="3330981"/>
            <a:chExt cx="1611508" cy="806411"/>
          </a:xfrm>
        </p:grpSpPr>
        <p:pic>
          <p:nvPicPr>
            <p:cNvPr id="58" name="Picture 57" descr="Berkas:Flowchart Line.svg - Wikipedia bahasa Indonesia ...">
              <a:extLst>
                <a:ext uri="{FF2B5EF4-FFF2-40B4-BE49-F238E27FC236}">
                  <a16:creationId xmlns:a16="http://schemas.microsoft.com/office/drawing/2014/main" id="{A0A2D0C5-415F-47E4-9981-4319A6A87B8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3032" b="-7112"/>
            <a:stretch/>
          </p:blipFill>
          <p:spPr>
            <a:xfrm>
              <a:off x="2886917" y="3837643"/>
              <a:ext cx="1457387" cy="299749"/>
            </a:xfrm>
            <a:prstGeom prst="rect">
              <a:avLst/>
            </a:prstGeom>
          </p:spPr>
        </p:pic>
        <p:pic>
          <p:nvPicPr>
            <p:cNvPr id="62" name="Picture 61" descr="Berkas:Flowchart Line.svg - Wikipedia bahasa Indonesia ...">
              <a:extLst>
                <a:ext uri="{FF2B5EF4-FFF2-40B4-BE49-F238E27FC236}">
                  <a16:creationId xmlns:a16="http://schemas.microsoft.com/office/drawing/2014/main" id="{50FADE99-FD53-4708-80B4-565B3D3CA2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2294" t="4997" b="1"/>
            <a:stretch/>
          </p:blipFill>
          <p:spPr>
            <a:xfrm rot="16200000">
              <a:off x="4034724" y="3520033"/>
              <a:ext cx="652754" cy="274649"/>
            </a:xfrm>
            <a:prstGeom prst="rect">
              <a:avLst/>
            </a:prstGeom>
          </p:spPr>
        </p:pic>
      </p:grpSp>
      <p:sp>
        <p:nvSpPr>
          <p:cNvPr id="64" name="TextBox 63">
            <a:extLst>
              <a:ext uri="{FF2B5EF4-FFF2-40B4-BE49-F238E27FC236}">
                <a16:creationId xmlns:a16="http://schemas.microsoft.com/office/drawing/2014/main" id="{5F5C8D6A-4DAA-466E-B8E7-73EF2252C219}"/>
              </a:ext>
            </a:extLst>
          </p:cNvPr>
          <p:cNvSpPr txBox="1"/>
          <p:nvPr/>
        </p:nvSpPr>
        <p:spPr>
          <a:xfrm>
            <a:off x="3093402" y="4252430"/>
            <a:ext cx="1611117" cy="369332"/>
          </a:xfrm>
          <a:prstGeom prst="rect">
            <a:avLst/>
          </a:prstGeom>
          <a:noFill/>
        </p:spPr>
        <p:txBody>
          <a:bodyPr vert="horz"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IPID 12347</a:t>
            </a:r>
          </a:p>
        </p:txBody>
      </p:sp>
      <p:grpSp>
        <p:nvGrpSpPr>
          <p:cNvPr id="69" name="Group 68">
            <a:extLst>
              <a:ext uri="{FF2B5EF4-FFF2-40B4-BE49-F238E27FC236}">
                <a16:creationId xmlns:a16="http://schemas.microsoft.com/office/drawing/2014/main" id="{180DD68E-A80B-47D0-8546-C7008FF7C1C7}"/>
              </a:ext>
            </a:extLst>
          </p:cNvPr>
          <p:cNvGrpSpPr/>
          <p:nvPr/>
        </p:nvGrpSpPr>
        <p:grpSpPr>
          <a:xfrm>
            <a:off x="3084695" y="3372788"/>
            <a:ext cx="1628365" cy="1012768"/>
            <a:chOff x="3084695" y="3372788"/>
            <a:chExt cx="1628365" cy="1012768"/>
          </a:xfrm>
        </p:grpSpPr>
        <p:pic>
          <p:nvPicPr>
            <p:cNvPr id="63" name="Picture 62" descr="Berkas:Flowchart Line.svg - Wikipedia bahasa Indonesia ...">
              <a:extLst>
                <a:ext uri="{FF2B5EF4-FFF2-40B4-BE49-F238E27FC236}">
                  <a16:creationId xmlns:a16="http://schemas.microsoft.com/office/drawing/2014/main" id="{603BCCFF-4E32-4E1C-A116-598341513A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3084695" y="4105709"/>
              <a:ext cx="1488143" cy="279847"/>
            </a:xfrm>
            <a:prstGeom prst="rect">
              <a:avLst/>
            </a:prstGeom>
          </p:spPr>
        </p:pic>
        <p:pic>
          <p:nvPicPr>
            <p:cNvPr id="65" name="Picture 64" descr="Berkas:Flowchart Line.svg - Wikipedia bahasa Indonesia ...">
              <a:extLst>
                <a:ext uri="{FF2B5EF4-FFF2-40B4-BE49-F238E27FC236}">
                  <a16:creationId xmlns:a16="http://schemas.microsoft.com/office/drawing/2014/main" id="{4577C3E9-18BE-45EA-B943-B406F818F31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3606" t="-1814" r="13032" b="-7112"/>
            <a:stretch/>
          </p:blipFill>
          <p:spPr>
            <a:xfrm rot="16200000">
              <a:off x="4113530" y="3667491"/>
              <a:ext cx="894233" cy="304827"/>
            </a:xfrm>
            <a:prstGeom prst="rect">
              <a:avLst/>
            </a:prstGeom>
          </p:spPr>
        </p:pic>
      </p:grpSp>
      <p:grpSp>
        <p:nvGrpSpPr>
          <p:cNvPr id="67" name="Group 66">
            <a:extLst>
              <a:ext uri="{FF2B5EF4-FFF2-40B4-BE49-F238E27FC236}">
                <a16:creationId xmlns:a16="http://schemas.microsoft.com/office/drawing/2014/main" id="{A9D982F8-3264-4ECE-980A-55316FDBD3BD}"/>
              </a:ext>
            </a:extLst>
          </p:cNvPr>
          <p:cNvGrpSpPr/>
          <p:nvPr/>
        </p:nvGrpSpPr>
        <p:grpSpPr>
          <a:xfrm>
            <a:off x="9959065" y="2085257"/>
            <a:ext cx="2030724" cy="1792035"/>
            <a:chOff x="9959065" y="2085257"/>
            <a:chExt cx="2030724" cy="1792035"/>
          </a:xfrm>
        </p:grpSpPr>
        <p:grpSp>
          <p:nvGrpSpPr>
            <p:cNvPr id="8" name="Group 7">
              <a:extLst>
                <a:ext uri="{FF2B5EF4-FFF2-40B4-BE49-F238E27FC236}">
                  <a16:creationId xmlns:a16="http://schemas.microsoft.com/office/drawing/2014/main" id="{FED6F5BD-83E7-407E-BE4A-699A2C07680B}"/>
                </a:ext>
              </a:extLst>
            </p:cNvPr>
            <p:cNvGrpSpPr/>
            <p:nvPr/>
          </p:nvGrpSpPr>
          <p:grpSpPr>
            <a:xfrm>
              <a:off x="9959065" y="2489081"/>
              <a:ext cx="2030724" cy="1388211"/>
              <a:chOff x="7008144" y="2090969"/>
              <a:chExt cx="1235234" cy="844411"/>
            </a:xfrm>
          </p:grpSpPr>
          <p:pic>
            <p:nvPicPr>
              <p:cNvPr id="34" name="Picture 33" descr="Public Domain Clip Art Image | Illustration of a computer ...">
                <a:extLst>
                  <a:ext uri="{FF2B5EF4-FFF2-40B4-BE49-F238E27FC236}">
                    <a16:creationId xmlns:a16="http://schemas.microsoft.com/office/drawing/2014/main" id="{E8EBAEA5-A263-4748-8E36-1B180451778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3560">
                <a:off x="7008144" y="2098696"/>
                <a:ext cx="1235234" cy="836684"/>
              </a:xfrm>
              <a:prstGeom prst="rect">
                <a:avLst/>
              </a:prstGeom>
            </p:spPr>
          </p:pic>
          <p:pic>
            <p:nvPicPr>
              <p:cNvPr id="46" name="Graphic 45" descr="Target">
                <a:extLst>
                  <a:ext uri="{FF2B5EF4-FFF2-40B4-BE49-F238E27FC236}">
                    <a16:creationId xmlns:a16="http://schemas.microsoft.com/office/drawing/2014/main" id="{EA153AC5-52E3-4EA5-8924-4BED544E7893}"/>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082729" y="2090969"/>
                <a:ext cx="598467" cy="598467"/>
              </a:xfrm>
              <a:prstGeom prst="rect">
                <a:avLst/>
              </a:prstGeom>
            </p:spPr>
          </p:pic>
        </p:grpSp>
        <p:sp>
          <p:nvSpPr>
            <p:cNvPr id="66" name="TextBox 65">
              <a:extLst>
                <a:ext uri="{FF2B5EF4-FFF2-40B4-BE49-F238E27FC236}">
                  <a16:creationId xmlns:a16="http://schemas.microsoft.com/office/drawing/2014/main" id="{9369B014-6B47-4DF0-B00A-A5714026C155}"/>
                </a:ext>
              </a:extLst>
            </p:cNvPr>
            <p:cNvSpPr txBox="1"/>
            <p:nvPr/>
          </p:nvSpPr>
          <p:spPr>
            <a:xfrm>
              <a:off x="10320177" y="2085257"/>
              <a:ext cx="90512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TARGET</a:t>
              </a:r>
            </a:p>
          </p:txBody>
        </p:sp>
      </p:grpSp>
      <p:sp>
        <p:nvSpPr>
          <p:cNvPr id="70" name="TextBox 69">
            <a:extLst>
              <a:ext uri="{FF2B5EF4-FFF2-40B4-BE49-F238E27FC236}">
                <a16:creationId xmlns:a16="http://schemas.microsoft.com/office/drawing/2014/main" id="{EC8E345C-E5D0-49BD-9118-73DB20E995EB}"/>
              </a:ext>
            </a:extLst>
          </p:cNvPr>
          <p:cNvSpPr txBox="1"/>
          <p:nvPr/>
        </p:nvSpPr>
        <p:spPr>
          <a:xfrm>
            <a:off x="4942277" y="4472842"/>
            <a:ext cx="6575296" cy="9233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If the port is closed, Target will send an RST instead of SYN + ACK, which will not trigger the Victim to send an RST and hence when the attacker is again sending an SYN+ACK, the IPID would be 12346 </a:t>
            </a:r>
          </a:p>
        </p:txBody>
      </p:sp>
    </p:spTree>
    <p:extLst>
      <p:ext uri="{BB962C8B-B14F-4D97-AF65-F5344CB8AC3E}">
        <p14:creationId xmlns:p14="http://schemas.microsoft.com/office/powerpoint/2010/main" val="206516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ppt_x"/>
                                          </p:val>
                                        </p:tav>
                                        <p:tav tm="100000">
                                          <p:val>
                                            <p:strVal val="#ppt_x"/>
                                          </p:val>
                                        </p:tav>
                                      </p:tavLst>
                                    </p:anim>
                                    <p:anim calcmode="lin" valueType="num">
                                      <p:cBhvr additive="base">
                                        <p:cTn id="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7"/>
                                        </p:tgtEl>
                                        <p:attrNameLst>
                                          <p:attrName>style.visibility</p:attrName>
                                        </p:attrNameLst>
                                      </p:cBhvr>
                                      <p:to>
                                        <p:strVal val="visible"/>
                                      </p:to>
                                    </p:set>
                                    <p:anim calcmode="lin" valueType="num">
                                      <p:cBhvr additive="base">
                                        <p:cTn id="19" dur="500" fill="hold"/>
                                        <p:tgtEl>
                                          <p:spTgt spid="67"/>
                                        </p:tgtEl>
                                        <p:attrNameLst>
                                          <p:attrName>ppt_x</p:attrName>
                                        </p:attrNameLst>
                                      </p:cBhvr>
                                      <p:tavLst>
                                        <p:tav tm="0">
                                          <p:val>
                                            <p:strVal val="#ppt_x"/>
                                          </p:val>
                                        </p:tav>
                                        <p:tav tm="100000">
                                          <p:val>
                                            <p:strVal val="#ppt_x"/>
                                          </p:val>
                                        </p:tav>
                                      </p:tavLst>
                                    </p:anim>
                                    <p:anim calcmode="lin" valueType="num">
                                      <p:cBhvr additive="base">
                                        <p:cTn id="20"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5"/>
                                        </p:tgtEl>
                                        <p:attrNameLst>
                                          <p:attrName>style.visibility</p:attrName>
                                        </p:attrNameLst>
                                      </p:cBhvr>
                                      <p:to>
                                        <p:strVal val="visible"/>
                                      </p:to>
                                    </p:set>
                                    <p:animEffect transition="in" filter="randombar(horizontal)">
                                      <p:cBhvr>
                                        <p:cTn id="25" dur="500"/>
                                        <p:tgtEl>
                                          <p:spTgt spid="35"/>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40"/>
                                        </p:tgtEl>
                                        <p:attrNameLst>
                                          <p:attrName>style.visibility</p:attrName>
                                        </p:attrNameLst>
                                      </p:cBhvr>
                                      <p:to>
                                        <p:strVal val="visible"/>
                                      </p:to>
                                    </p:set>
                                    <p:animEffect transition="in" filter="randombar(horizontal)">
                                      <p:cBhvr>
                                        <p:cTn id="28" dur="500"/>
                                        <p:tgtEl>
                                          <p:spTgt spid="40"/>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42"/>
                                        </p:tgtEl>
                                        <p:attrNameLst>
                                          <p:attrName>style.visibility</p:attrName>
                                        </p:attrNameLst>
                                      </p:cBhvr>
                                      <p:to>
                                        <p:strVal val="visible"/>
                                      </p:to>
                                    </p:set>
                                    <p:animEffect transition="in" filter="randombar(horizontal)">
                                      <p:cBhvr>
                                        <p:cTn id="40" dur="500"/>
                                        <p:tgtEl>
                                          <p:spTgt spid="42"/>
                                        </p:tgtEl>
                                      </p:cBhvr>
                                    </p:animEffect>
                                  </p:childTnLst>
                                </p:cTn>
                              </p:par>
                              <p:par>
                                <p:cTn id="41" presetID="14" presetClass="entr" presetSubtype="10" fill="hold" nodeType="with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randombar(horizontal)">
                                      <p:cBhvr>
                                        <p:cTn id="43" dur="500"/>
                                        <p:tgtEl>
                                          <p:spTgt spid="37"/>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49"/>
                                        </p:tgtEl>
                                        <p:attrNameLst>
                                          <p:attrName>style.visibility</p:attrName>
                                        </p:attrNameLst>
                                      </p:cBhvr>
                                      <p:to>
                                        <p:strVal val="visible"/>
                                      </p:to>
                                    </p:set>
                                    <p:animEffect transition="in" filter="circle(in)">
                                      <p:cBhvr>
                                        <p:cTn id="48" dur="2000"/>
                                        <p:tgtEl>
                                          <p:spTgt spid="49"/>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randombar(horizontal)">
                                      <p:cBhvr>
                                        <p:cTn id="53" dur="500"/>
                                        <p:tgtEl>
                                          <p:spTgt spid="11"/>
                                        </p:tgtEl>
                                      </p:cBhvr>
                                    </p:animEffect>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50"/>
                                        </p:tgtEl>
                                        <p:attrNameLst>
                                          <p:attrName>style.visibility</p:attrName>
                                        </p:attrNameLst>
                                      </p:cBhvr>
                                      <p:to>
                                        <p:strVal val="visible"/>
                                      </p:to>
                                    </p:set>
                                    <p:animEffect transition="in" filter="fade">
                                      <p:cBhvr>
                                        <p:cTn id="58" dur="1000"/>
                                        <p:tgtEl>
                                          <p:spTgt spid="50"/>
                                        </p:tgtEl>
                                      </p:cBhvr>
                                    </p:animEffect>
                                    <p:anim calcmode="lin" valueType="num">
                                      <p:cBhvr>
                                        <p:cTn id="59" dur="1000" fill="hold"/>
                                        <p:tgtEl>
                                          <p:spTgt spid="50"/>
                                        </p:tgtEl>
                                        <p:attrNameLst>
                                          <p:attrName>ppt_x</p:attrName>
                                        </p:attrNameLst>
                                      </p:cBhvr>
                                      <p:tavLst>
                                        <p:tav tm="0">
                                          <p:val>
                                            <p:strVal val="#ppt_x"/>
                                          </p:val>
                                        </p:tav>
                                        <p:tav tm="100000">
                                          <p:val>
                                            <p:strVal val="#ppt_x"/>
                                          </p:val>
                                        </p:tav>
                                      </p:tavLst>
                                    </p:anim>
                                    <p:anim calcmode="lin" valueType="num">
                                      <p:cBhvr>
                                        <p:cTn id="60"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2" presetClass="entr" presetSubtype="4" fill="hold" grpId="0" nodeType="clickEffect">
                                  <p:stCondLst>
                                    <p:cond delay="0"/>
                                  </p:stCondLst>
                                  <p:childTnLst>
                                    <p:set>
                                      <p:cBhvr>
                                        <p:cTn id="64" dur="1" fill="hold">
                                          <p:stCondLst>
                                            <p:cond delay="0"/>
                                          </p:stCondLst>
                                        </p:cTn>
                                        <p:tgtEl>
                                          <p:spTgt spid="54"/>
                                        </p:tgtEl>
                                        <p:attrNameLst>
                                          <p:attrName>style.visibility</p:attrName>
                                        </p:attrNameLst>
                                      </p:cBhvr>
                                      <p:to>
                                        <p:strVal val="visible"/>
                                      </p:to>
                                    </p:set>
                                    <p:animEffect transition="in" filter="wipe(down)">
                                      <p:cBhvr>
                                        <p:cTn id="65" dur="500"/>
                                        <p:tgtEl>
                                          <p:spTgt spid="54"/>
                                        </p:tgtEl>
                                      </p:cBhvr>
                                    </p:animEffect>
                                  </p:childTnLst>
                                </p:cTn>
                              </p:par>
                              <p:par>
                                <p:cTn id="66" presetID="22" presetClass="entr" presetSubtype="4" fill="hold" nodeType="with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wipe(down)">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4" presetClass="entr" presetSubtype="10" fill="hold" nodeType="clickEffect">
                                  <p:stCondLst>
                                    <p:cond delay="0"/>
                                  </p:stCondLst>
                                  <p:childTnLst>
                                    <p:set>
                                      <p:cBhvr>
                                        <p:cTn id="72" dur="1" fill="hold">
                                          <p:stCondLst>
                                            <p:cond delay="0"/>
                                          </p:stCondLst>
                                        </p:cTn>
                                        <p:tgtEl>
                                          <p:spTgt spid="56"/>
                                        </p:tgtEl>
                                        <p:attrNameLst>
                                          <p:attrName>style.visibility</p:attrName>
                                        </p:attrNameLst>
                                      </p:cBhvr>
                                      <p:to>
                                        <p:strVal val="visible"/>
                                      </p:to>
                                    </p:set>
                                    <p:animEffect transition="in" filter="randombar(horizontal)">
                                      <p:cBhvr>
                                        <p:cTn id="73" dur="500"/>
                                        <p:tgtEl>
                                          <p:spTgt spid="56"/>
                                        </p:tgtEl>
                                      </p:cBhvr>
                                    </p:animEffect>
                                  </p:childTnLst>
                                </p:cTn>
                              </p:par>
                              <p:par>
                                <p:cTn id="74" presetID="14" presetClass="entr" presetSubtype="10" fill="hold" grpId="0" nodeType="withEffect">
                                  <p:stCondLst>
                                    <p:cond delay="0"/>
                                  </p:stCondLst>
                                  <p:childTnLst>
                                    <p:set>
                                      <p:cBhvr>
                                        <p:cTn id="75" dur="1" fill="hold">
                                          <p:stCondLst>
                                            <p:cond delay="0"/>
                                          </p:stCondLst>
                                        </p:cTn>
                                        <p:tgtEl>
                                          <p:spTgt spid="57"/>
                                        </p:tgtEl>
                                        <p:attrNameLst>
                                          <p:attrName>style.visibility</p:attrName>
                                        </p:attrNameLst>
                                      </p:cBhvr>
                                      <p:to>
                                        <p:strVal val="visible"/>
                                      </p:to>
                                    </p:set>
                                    <p:animEffect transition="in" filter="randombar(horizontal)">
                                      <p:cBhvr>
                                        <p:cTn id="76" dur="500"/>
                                        <p:tgtEl>
                                          <p:spTgt spid="57"/>
                                        </p:tgtEl>
                                      </p:cBhvr>
                                    </p:animEffect>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68"/>
                                        </p:tgtEl>
                                        <p:attrNameLst>
                                          <p:attrName>style.visibility</p:attrName>
                                        </p:attrNameLst>
                                      </p:cBhvr>
                                      <p:to>
                                        <p:strVal val="visible"/>
                                      </p:to>
                                    </p:set>
                                    <p:anim calcmode="lin" valueType="num">
                                      <p:cBhvr additive="base">
                                        <p:cTn id="81" dur="500" fill="hold"/>
                                        <p:tgtEl>
                                          <p:spTgt spid="68"/>
                                        </p:tgtEl>
                                        <p:attrNameLst>
                                          <p:attrName>ppt_x</p:attrName>
                                        </p:attrNameLst>
                                      </p:cBhvr>
                                      <p:tavLst>
                                        <p:tav tm="0">
                                          <p:val>
                                            <p:strVal val="#ppt_x"/>
                                          </p:val>
                                        </p:tav>
                                        <p:tav tm="100000">
                                          <p:val>
                                            <p:strVal val="#ppt_x"/>
                                          </p:val>
                                        </p:tav>
                                      </p:tavLst>
                                    </p:anim>
                                    <p:anim calcmode="lin" valueType="num">
                                      <p:cBhvr additive="base">
                                        <p:cTn id="82" dur="500" fill="hold"/>
                                        <p:tgtEl>
                                          <p:spTgt spid="68"/>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59"/>
                                        </p:tgtEl>
                                        <p:attrNameLst>
                                          <p:attrName>style.visibility</p:attrName>
                                        </p:attrNameLst>
                                      </p:cBhvr>
                                      <p:to>
                                        <p:strVal val="visible"/>
                                      </p:to>
                                    </p:set>
                                    <p:animEffect transition="in" filter="fade">
                                      <p:cBhvr>
                                        <p:cTn id="87" dur="1000"/>
                                        <p:tgtEl>
                                          <p:spTgt spid="59"/>
                                        </p:tgtEl>
                                      </p:cBhvr>
                                    </p:animEffect>
                                    <p:anim calcmode="lin" valueType="num">
                                      <p:cBhvr>
                                        <p:cTn id="88" dur="1000" fill="hold"/>
                                        <p:tgtEl>
                                          <p:spTgt spid="59"/>
                                        </p:tgtEl>
                                        <p:attrNameLst>
                                          <p:attrName>ppt_x</p:attrName>
                                        </p:attrNameLst>
                                      </p:cBhvr>
                                      <p:tavLst>
                                        <p:tav tm="0">
                                          <p:val>
                                            <p:strVal val="#ppt_x"/>
                                          </p:val>
                                        </p:tav>
                                        <p:tav tm="100000">
                                          <p:val>
                                            <p:strVal val="#ppt_x"/>
                                          </p:val>
                                        </p:tav>
                                      </p:tavLst>
                                    </p:anim>
                                    <p:anim calcmode="lin" valueType="num">
                                      <p:cBhvr>
                                        <p:cTn id="89"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nodeType="clickEffect">
                                  <p:stCondLst>
                                    <p:cond delay="0"/>
                                  </p:stCondLst>
                                  <p:childTnLst>
                                    <p:set>
                                      <p:cBhvr>
                                        <p:cTn id="93" dur="1" fill="hold">
                                          <p:stCondLst>
                                            <p:cond delay="0"/>
                                          </p:stCondLst>
                                        </p:cTn>
                                        <p:tgtEl>
                                          <p:spTgt spid="69"/>
                                        </p:tgtEl>
                                        <p:attrNameLst>
                                          <p:attrName>style.visibility</p:attrName>
                                        </p:attrNameLst>
                                      </p:cBhvr>
                                      <p:to>
                                        <p:strVal val="visible"/>
                                      </p:to>
                                    </p:set>
                                    <p:anim calcmode="lin" valueType="num">
                                      <p:cBhvr additive="base">
                                        <p:cTn id="94" dur="500" fill="hold"/>
                                        <p:tgtEl>
                                          <p:spTgt spid="69"/>
                                        </p:tgtEl>
                                        <p:attrNameLst>
                                          <p:attrName>ppt_x</p:attrName>
                                        </p:attrNameLst>
                                      </p:cBhvr>
                                      <p:tavLst>
                                        <p:tav tm="0">
                                          <p:val>
                                            <p:strVal val="#ppt_x"/>
                                          </p:val>
                                        </p:tav>
                                        <p:tav tm="100000">
                                          <p:val>
                                            <p:strVal val="#ppt_x"/>
                                          </p:val>
                                        </p:tav>
                                      </p:tavLst>
                                    </p:anim>
                                    <p:anim calcmode="lin" valueType="num">
                                      <p:cBhvr additive="base">
                                        <p:cTn id="95"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42" presetClass="entr" presetSubtype="0" fill="hold" grpId="0" nodeType="clickEffect">
                                  <p:stCondLst>
                                    <p:cond delay="0"/>
                                  </p:stCondLst>
                                  <p:childTnLst>
                                    <p:set>
                                      <p:cBhvr>
                                        <p:cTn id="99" dur="1" fill="hold">
                                          <p:stCondLst>
                                            <p:cond delay="0"/>
                                          </p:stCondLst>
                                        </p:cTn>
                                        <p:tgtEl>
                                          <p:spTgt spid="64"/>
                                        </p:tgtEl>
                                        <p:attrNameLst>
                                          <p:attrName>style.visibility</p:attrName>
                                        </p:attrNameLst>
                                      </p:cBhvr>
                                      <p:to>
                                        <p:strVal val="visible"/>
                                      </p:to>
                                    </p:set>
                                    <p:animEffect transition="in" filter="fade">
                                      <p:cBhvr>
                                        <p:cTn id="100" dur="1000"/>
                                        <p:tgtEl>
                                          <p:spTgt spid="64"/>
                                        </p:tgtEl>
                                      </p:cBhvr>
                                    </p:animEffect>
                                    <p:anim calcmode="lin" valueType="num">
                                      <p:cBhvr>
                                        <p:cTn id="101" dur="1000" fill="hold"/>
                                        <p:tgtEl>
                                          <p:spTgt spid="64"/>
                                        </p:tgtEl>
                                        <p:attrNameLst>
                                          <p:attrName>ppt_x</p:attrName>
                                        </p:attrNameLst>
                                      </p:cBhvr>
                                      <p:tavLst>
                                        <p:tav tm="0">
                                          <p:val>
                                            <p:strVal val="#ppt_x"/>
                                          </p:val>
                                        </p:tav>
                                        <p:tav tm="100000">
                                          <p:val>
                                            <p:strVal val="#ppt_x"/>
                                          </p:val>
                                        </p:tav>
                                      </p:tavLst>
                                    </p:anim>
                                    <p:anim calcmode="lin" valueType="num">
                                      <p:cBhvr>
                                        <p:cTn id="102" dur="1000" fill="hold"/>
                                        <p:tgtEl>
                                          <p:spTgt spid="64"/>
                                        </p:tgtEl>
                                        <p:attrNameLst>
                                          <p:attrName>ppt_y</p:attrName>
                                        </p:attrNameLst>
                                      </p:cBhvr>
                                      <p:tavLst>
                                        <p:tav tm="0">
                                          <p:val>
                                            <p:strVal val="#ppt_y+.1"/>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14" presetClass="entr" presetSubtype="10" fill="hold" grpId="0" nodeType="clickEffect">
                                  <p:stCondLst>
                                    <p:cond delay="0"/>
                                  </p:stCondLst>
                                  <p:childTnLst>
                                    <p:set>
                                      <p:cBhvr>
                                        <p:cTn id="106" dur="1" fill="hold">
                                          <p:stCondLst>
                                            <p:cond delay="0"/>
                                          </p:stCondLst>
                                        </p:cTn>
                                        <p:tgtEl>
                                          <p:spTgt spid="70"/>
                                        </p:tgtEl>
                                        <p:attrNameLst>
                                          <p:attrName>style.visibility</p:attrName>
                                        </p:attrNameLst>
                                      </p:cBhvr>
                                      <p:to>
                                        <p:strVal val="visible"/>
                                      </p:to>
                                    </p:set>
                                    <p:animEffect transition="in" filter="randombar(horizontal)">
                                      <p:cBhvr>
                                        <p:cTn id="107"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p:bldP spid="7" grpId="0" animBg="1"/>
      <p:bldP spid="49" grpId="0" animBg="1"/>
      <p:bldP spid="50" grpId="0"/>
      <p:bldP spid="54" grpId="0"/>
      <p:bldP spid="57" grpId="0"/>
      <p:bldP spid="59" grpId="0"/>
      <p:bldP spid="64" grpId="0"/>
      <p:bldP spid="7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4070"/>
            <a:ext cx="7167471" cy="612692"/>
          </a:xfrm>
        </p:spPr>
        <p:txBody>
          <a:bodyPr>
            <a:normAutofit/>
          </a:bodyPr>
          <a:lstStyle/>
          <a:p>
            <a:r>
              <a:rPr lang="en-US" sz="3200" dirty="0"/>
              <a:t>Scanning Networks – UDP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51389" y="881745"/>
            <a:ext cx="6230436" cy="3575934"/>
          </a:xfrm>
        </p:spPr>
        <p:txBody>
          <a:bodyPr>
            <a:noAutofit/>
          </a:bodyPr>
          <a:lstStyle/>
          <a:p>
            <a:pPr marL="355600" indent="-355600" algn="just">
              <a:buFont typeface="Courier New" panose="02070309020205020404" pitchFamily="49" charset="0"/>
              <a:buChar char="o"/>
            </a:pPr>
            <a:r>
              <a:rPr lang="en-US" sz="1800" dirty="0"/>
              <a:t>For UDP, there is no 3-way Handshake. That means, the system won’t respond with a message to tell the port status.</a:t>
            </a:r>
          </a:p>
          <a:p>
            <a:pPr marL="355600" indent="-355600" algn="just">
              <a:buFont typeface="Courier New" panose="02070309020205020404" pitchFamily="49" charset="0"/>
              <a:buChar char="o"/>
            </a:pPr>
            <a:r>
              <a:rPr lang="en-US" sz="1800" dirty="0"/>
              <a:t>If a UDP packet is sent to a port that is closed, the system will respond with ICMP port unreachable message</a:t>
            </a:r>
          </a:p>
          <a:p>
            <a:pPr marL="355600" indent="-355600" algn="just">
              <a:buFont typeface="Courier New" panose="02070309020205020404" pitchFamily="49" charset="0"/>
              <a:buChar char="o"/>
            </a:pPr>
            <a:r>
              <a:rPr lang="en-US" sz="1800" dirty="0"/>
              <a:t>Generally, malicious applications, Trojan horses, Spywares  use UDP Ports.</a:t>
            </a:r>
          </a:p>
        </p:txBody>
      </p:sp>
      <p:grpSp>
        <p:nvGrpSpPr>
          <p:cNvPr id="6" name="Group 5">
            <a:extLst>
              <a:ext uri="{FF2B5EF4-FFF2-40B4-BE49-F238E27FC236}">
                <a16:creationId xmlns:a16="http://schemas.microsoft.com/office/drawing/2014/main" id="{BF817E40-7317-4040-A1C7-9AB7F21EDF9B}"/>
              </a:ext>
            </a:extLst>
          </p:cNvPr>
          <p:cNvGrpSpPr/>
          <p:nvPr/>
        </p:nvGrpSpPr>
        <p:grpSpPr>
          <a:xfrm>
            <a:off x="770574" y="3122849"/>
            <a:ext cx="5463554" cy="2112593"/>
            <a:chOff x="2492827" y="2965248"/>
            <a:chExt cx="5463554" cy="2112593"/>
          </a:xfrm>
        </p:grpSpPr>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4120895" y="4392673"/>
              <a:ext cx="2511817" cy="472350"/>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721147" y="3487357"/>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13086" y="3364171"/>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4461748" y="1881073"/>
              <a:ext cx="461665" cy="2630015"/>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Is Port 1572 open for UDP?</a:t>
              </a:r>
            </a:p>
          </p:txBody>
        </p:sp>
        <p:sp>
          <p:nvSpPr>
            <p:cNvPr id="42" name="TextBox 41">
              <a:extLst>
                <a:ext uri="{FF2B5EF4-FFF2-40B4-BE49-F238E27FC236}">
                  <a16:creationId xmlns:a16="http://schemas.microsoft.com/office/drawing/2014/main" id="{0791E7AA-E5FC-4CC5-A3AF-4CB57F1BFA8E}"/>
                </a:ext>
              </a:extLst>
            </p:cNvPr>
            <p:cNvSpPr txBox="1"/>
            <p:nvPr/>
          </p:nvSpPr>
          <p:spPr>
            <a:xfrm>
              <a:off x="3436760" y="3789514"/>
              <a:ext cx="2839345" cy="369332"/>
            </a:xfrm>
            <a:prstGeom prst="rect">
              <a:avLst/>
            </a:prstGeom>
            <a:noFill/>
          </p:spPr>
          <p:txBody>
            <a:bodyPr vert="horz"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 Response: Port is Open</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92827" y="3517005"/>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22286" y="3655798"/>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760589" y="3509687"/>
              <a:ext cx="461665" cy="2674643"/>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ICMP unreachable message</a:t>
              </a:r>
            </a:p>
          </p:txBody>
        </p:sp>
      </p:grpSp>
      <p:pic>
        <p:nvPicPr>
          <p:cNvPr id="8" name="Picture 7" descr="Text&#10;&#10;Description automatically generated">
            <a:extLst>
              <a:ext uri="{FF2B5EF4-FFF2-40B4-BE49-F238E27FC236}">
                <a16:creationId xmlns:a16="http://schemas.microsoft.com/office/drawing/2014/main" id="{B2D71487-CDBB-4D8B-B395-837FD608C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71067" y="1035264"/>
            <a:ext cx="5410955" cy="3553321"/>
          </a:xfrm>
          <a:prstGeom prst="rect">
            <a:avLst/>
          </a:prstGeom>
        </p:spPr>
      </p:pic>
    </p:spTree>
    <p:extLst>
      <p:ext uri="{BB962C8B-B14F-4D97-AF65-F5344CB8AC3E}">
        <p14:creationId xmlns:p14="http://schemas.microsoft.com/office/powerpoint/2010/main" val="2394526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723333" cy="565265"/>
          </a:xfrm>
        </p:spPr>
        <p:txBody>
          <a:bodyPr>
            <a:normAutofit/>
          </a:bodyPr>
          <a:lstStyle/>
          <a:p>
            <a:r>
              <a:rPr lang="en-US" sz="3200" dirty="0"/>
              <a:t>Scanning Networks – SSDP/ List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407328" y="807085"/>
            <a:ext cx="11633724" cy="3575934"/>
          </a:xfrm>
        </p:spPr>
        <p:txBody>
          <a:bodyPr>
            <a:noAutofit/>
          </a:bodyPr>
          <a:lstStyle/>
          <a:p>
            <a:pPr marL="311150" indent="-285750" algn="just">
              <a:buFont typeface="Courier New" panose="02070309020205020404" pitchFamily="49" charset="0"/>
              <a:buChar char="o"/>
            </a:pPr>
            <a:r>
              <a:rPr lang="en-US" sz="1800" b="1" dirty="0"/>
              <a:t>SSDP: Simple Service Discovery Protocol working with Universal Plug and Play to detect devices.</a:t>
            </a:r>
          </a:p>
          <a:p>
            <a:pPr marL="311150" indent="-285750" algn="just">
              <a:buFont typeface="Courier New" panose="02070309020205020404" pitchFamily="49" charset="0"/>
              <a:buChar char="o"/>
            </a:pPr>
            <a:r>
              <a:rPr lang="en-US" sz="1800" b="1" dirty="0"/>
              <a:t>This helps the attackers to launch Buffer Overflow or DoS attacks</a:t>
            </a:r>
          </a:p>
          <a:p>
            <a:pPr marL="311150" indent="-285750" algn="just">
              <a:buFont typeface="Courier New" panose="02070309020205020404" pitchFamily="49" charset="0"/>
              <a:buChar char="o"/>
            </a:pPr>
            <a:r>
              <a:rPr lang="en-US" sz="1800" b="1" dirty="0" err="1"/>
              <a:t>Metasploits</a:t>
            </a:r>
            <a:r>
              <a:rPr lang="en-US" sz="1800" b="1" dirty="0"/>
              <a:t>, or UPnP SSDP M-Search info discovery tool could be used to check the UPnP vulnerability.</a:t>
            </a:r>
          </a:p>
          <a:p>
            <a:pPr marL="311150" indent="-285750" algn="just">
              <a:buFont typeface="Courier New" panose="02070309020205020404" pitchFamily="49" charset="0"/>
              <a:buChar char="o"/>
            </a:pPr>
            <a:r>
              <a:rPr lang="en-US" sz="1800" b="1" dirty="0"/>
              <a:t>List scan generates and prints the IP address and names without pinging them. A reverse DNS resolution could be carried out to identify the host names.</a:t>
            </a:r>
            <a:endParaRPr lang="en-US" sz="1800" dirty="0"/>
          </a:p>
        </p:txBody>
      </p:sp>
      <p:pic>
        <p:nvPicPr>
          <p:cNvPr id="4" name="Picture 3" descr="Text&#10;&#10;Description automatically generated">
            <a:extLst>
              <a:ext uri="{FF2B5EF4-FFF2-40B4-BE49-F238E27FC236}">
                <a16:creationId xmlns:a16="http://schemas.microsoft.com/office/drawing/2014/main" id="{076415CB-40AE-4CCB-ACEC-F068C23E19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534" y="3429000"/>
            <a:ext cx="7480002" cy="1679448"/>
          </a:xfrm>
          <a:prstGeom prst="rect">
            <a:avLst/>
          </a:prstGeom>
        </p:spPr>
      </p:pic>
    </p:spTree>
    <p:extLst>
      <p:ext uri="{BB962C8B-B14F-4D97-AF65-F5344CB8AC3E}">
        <p14:creationId xmlns:p14="http://schemas.microsoft.com/office/powerpoint/2010/main" val="31079495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96"/>
            <a:ext cx="6696068" cy="540216"/>
          </a:xfrm>
        </p:spPr>
        <p:txBody>
          <a:bodyPr>
            <a:normAutofit/>
          </a:bodyPr>
          <a:lstStyle/>
          <a:p>
            <a:r>
              <a:rPr lang="en-US" sz="3200" dirty="0"/>
              <a:t>Scanning Networks – Firewalls!!!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6696068" cy="3187774"/>
          </a:xfrm>
        </p:spPr>
        <p:txBody>
          <a:bodyPr>
            <a:noAutofit/>
          </a:bodyPr>
          <a:lstStyle/>
          <a:p>
            <a:pPr marL="311150" indent="-285750" algn="just">
              <a:buFont typeface="Courier New" panose="02070309020205020404" pitchFamily="49" charset="0"/>
              <a:buChar char="o"/>
            </a:pPr>
            <a:r>
              <a:rPr lang="en-GB" sz="1800" b="1" i="1" dirty="0">
                <a:solidFill>
                  <a:srgbClr val="FF0000"/>
                </a:solidFill>
                <a:effectLst>
                  <a:outerShdw blurRad="38100" dist="38100" dir="2700000" algn="tl">
                    <a:srgbClr val="000000">
                      <a:alpha val="43137"/>
                    </a:srgbClr>
                  </a:outerShdw>
                </a:effectLst>
              </a:rPr>
              <a:t>In many cases, placing a Firewall/ IDS, IPS Systems may protect the network from scanning networks. However, there are various methods to overcome Firewalls and other protection mechanisms.</a:t>
            </a:r>
          </a:p>
          <a:p>
            <a:pPr marL="311150" indent="-285750" algn="just">
              <a:buFont typeface="Courier New" panose="02070309020205020404" pitchFamily="49" charset="0"/>
              <a:buChar char="o"/>
            </a:pPr>
            <a:r>
              <a:rPr lang="en-GB" sz="1800" dirty="0"/>
              <a:t>One way, is to </a:t>
            </a:r>
            <a:r>
              <a:rPr lang="en-GB" sz="1800" b="1" i="1" dirty="0">
                <a:solidFill>
                  <a:schemeClr val="tx2"/>
                </a:solidFill>
                <a:effectLst>
                  <a:outerShdw blurRad="38100" dist="38100" dir="2700000" algn="tl">
                    <a:srgbClr val="000000">
                      <a:alpha val="43137"/>
                    </a:srgbClr>
                  </a:outerShdw>
                </a:effectLst>
              </a:rPr>
              <a:t>fragment (divide into small packets) the probe packets</a:t>
            </a:r>
            <a:r>
              <a:rPr lang="en-GB" sz="1800" dirty="0"/>
              <a:t>.</a:t>
            </a:r>
          </a:p>
          <a:p>
            <a:pPr marL="311150" indent="-285750" algn="just">
              <a:buFont typeface="Courier New" panose="02070309020205020404" pitchFamily="49" charset="0"/>
              <a:buChar char="o"/>
            </a:pPr>
            <a:r>
              <a:rPr lang="en-GB" sz="1800" dirty="0"/>
              <a:t>TCP Header may be split into many small packets in order to avoid packet filtering mechanisms placed in the network.</a:t>
            </a:r>
          </a:p>
          <a:p>
            <a:pPr marL="311150" indent="-285750" algn="just">
              <a:buFont typeface="Courier New" panose="02070309020205020404" pitchFamily="49" charset="0"/>
              <a:buChar char="o"/>
            </a:pPr>
            <a:r>
              <a:rPr lang="en-GB" sz="1800" b="1" i="1" dirty="0">
                <a:solidFill>
                  <a:schemeClr val="tx2"/>
                </a:solidFill>
                <a:effectLst>
                  <a:outerShdw blurRad="38100" dist="38100" dir="2700000" algn="tl">
                    <a:srgbClr val="000000">
                      <a:alpha val="43137"/>
                    </a:srgbClr>
                  </a:outerShdw>
                </a:effectLst>
              </a:rPr>
              <a:t>Source Routing </a:t>
            </a:r>
            <a:r>
              <a:rPr lang="en-GB" sz="1800" dirty="0"/>
              <a:t>is another way, where the attacker decides on the route (specified route) to ignore the IDS/IPS/Firewalls.</a:t>
            </a:r>
          </a:p>
        </p:txBody>
      </p:sp>
      <p:grpSp>
        <p:nvGrpSpPr>
          <p:cNvPr id="3" name="Group 2">
            <a:extLst>
              <a:ext uri="{FF2B5EF4-FFF2-40B4-BE49-F238E27FC236}">
                <a16:creationId xmlns:a16="http://schemas.microsoft.com/office/drawing/2014/main" id="{54A261D7-969F-468C-8D36-1C417EB9DF70}"/>
              </a:ext>
            </a:extLst>
          </p:cNvPr>
          <p:cNvGrpSpPr/>
          <p:nvPr/>
        </p:nvGrpSpPr>
        <p:grpSpPr>
          <a:xfrm>
            <a:off x="7297379" y="166255"/>
            <a:ext cx="4733828" cy="1426428"/>
            <a:chOff x="3392342" y="3638166"/>
            <a:chExt cx="4733828" cy="1426428"/>
          </a:xfrm>
        </p:grpSpPr>
        <p:pic>
          <p:nvPicPr>
            <p:cNvPr id="7" name="Picture 6" descr="Public Domain Clip Art Image | Illustration of a computer ...">
              <a:extLst>
                <a:ext uri="{FF2B5EF4-FFF2-40B4-BE49-F238E27FC236}">
                  <a16:creationId xmlns:a16="http://schemas.microsoft.com/office/drawing/2014/main" id="{E3446D82-0E47-460A-A1E8-03C96DFD8A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890936" y="4203060"/>
              <a:ext cx="1235234" cy="836684"/>
            </a:xfrm>
            <a:prstGeom prst="rect">
              <a:avLst/>
            </a:prstGeom>
          </p:spPr>
        </p:pic>
        <p:pic>
          <p:nvPicPr>
            <p:cNvPr id="8" name="Picture 7" descr="Berkas:Flowchart Line.svg - Wikipedia bahasa Indonesia ...">
              <a:extLst>
                <a:ext uri="{FF2B5EF4-FFF2-40B4-BE49-F238E27FC236}">
                  <a16:creationId xmlns:a16="http://schemas.microsoft.com/office/drawing/2014/main" id="{82B86BF1-D20D-4368-A973-3786B5A021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12601" y="4068908"/>
              <a:ext cx="1675774" cy="279847"/>
            </a:xfrm>
            <a:prstGeom prst="rect">
              <a:avLst/>
            </a:prstGeom>
          </p:spPr>
        </p:pic>
        <p:pic>
          <p:nvPicPr>
            <p:cNvPr id="9" name="Picture 8" descr="Berkas:Flowchart Line.svg - Wikipedia bahasa Indonesia ...">
              <a:extLst>
                <a:ext uri="{FF2B5EF4-FFF2-40B4-BE49-F238E27FC236}">
                  <a16:creationId xmlns:a16="http://schemas.microsoft.com/office/drawing/2014/main" id="{A6CD4749-753E-44F6-88D8-A89796B55C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350671" y="4706025"/>
              <a:ext cx="1488143" cy="279847"/>
            </a:xfrm>
            <a:prstGeom prst="rect">
              <a:avLst/>
            </a:prstGeom>
          </p:spPr>
        </p:pic>
        <p:sp>
          <p:nvSpPr>
            <p:cNvPr id="10" name="TextBox 9">
              <a:extLst>
                <a:ext uri="{FF2B5EF4-FFF2-40B4-BE49-F238E27FC236}">
                  <a16:creationId xmlns:a16="http://schemas.microsoft.com/office/drawing/2014/main" id="{62EF9878-12CE-4F2B-9F5E-D00E078D875B}"/>
                </a:ext>
              </a:extLst>
            </p:cNvPr>
            <p:cNvSpPr txBox="1"/>
            <p:nvPr/>
          </p:nvSpPr>
          <p:spPr>
            <a:xfrm>
              <a:off x="5809659" y="4542954"/>
              <a:ext cx="1028743" cy="369332"/>
            </a:xfrm>
            <a:prstGeom prst="rect">
              <a:avLst/>
            </a:prstGeom>
            <a:noFill/>
          </p:spPr>
          <p:txBody>
            <a:bodyPr vert="horz"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RST/ ACK</a:t>
              </a:r>
            </a:p>
          </p:txBody>
        </p:sp>
        <p:pic>
          <p:nvPicPr>
            <p:cNvPr id="11" name="Picture 10" descr="Sirius Infoblog: Adiestramiento Básico de Ethical Hacking">
              <a:extLst>
                <a:ext uri="{FF2B5EF4-FFF2-40B4-BE49-F238E27FC236}">
                  <a16:creationId xmlns:a16="http://schemas.microsoft.com/office/drawing/2014/main" id="{30B6EBDE-663F-4330-9963-65416C10FA3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92342" y="4221742"/>
              <a:ext cx="834705" cy="842852"/>
            </a:xfrm>
            <a:prstGeom prst="rect">
              <a:avLst/>
            </a:prstGeom>
          </p:spPr>
        </p:pic>
        <p:sp>
          <p:nvSpPr>
            <p:cNvPr id="18" name="TextBox 17">
              <a:extLst>
                <a:ext uri="{FF2B5EF4-FFF2-40B4-BE49-F238E27FC236}">
                  <a16:creationId xmlns:a16="http://schemas.microsoft.com/office/drawing/2014/main" id="{8C1C8D59-6CD6-4CB3-A6A8-431EBE60C897}"/>
                </a:ext>
              </a:extLst>
            </p:cNvPr>
            <p:cNvSpPr txBox="1"/>
            <p:nvPr/>
          </p:nvSpPr>
          <p:spPr>
            <a:xfrm rot="16200000">
              <a:off x="5521665" y="2059978"/>
              <a:ext cx="461665" cy="3618042"/>
            </a:xfrm>
            <a:prstGeom prst="rect">
              <a:avLst/>
            </a:prstGeom>
            <a:noFill/>
          </p:spPr>
          <p:txBody>
            <a:bodyPr vert="eaVert"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SYN/FIN Small IP Fragments + Port (n)</a:t>
              </a:r>
            </a:p>
          </p:txBody>
        </p:sp>
      </p:grpSp>
      <p:pic>
        <p:nvPicPr>
          <p:cNvPr id="20" name="Picture 19">
            <a:extLst>
              <a:ext uri="{FF2B5EF4-FFF2-40B4-BE49-F238E27FC236}">
                <a16:creationId xmlns:a16="http://schemas.microsoft.com/office/drawing/2014/main" id="{F5CA956F-E463-464B-8BBA-8A801E8E4039}"/>
              </a:ext>
            </a:extLst>
          </p:cNvPr>
          <p:cNvPicPr>
            <a:picLocks noChangeAspect="1"/>
          </p:cNvPicPr>
          <p:nvPr/>
        </p:nvPicPr>
        <p:blipFill>
          <a:blip r:embed="rId6"/>
          <a:stretch>
            <a:fillRect/>
          </a:stretch>
        </p:blipFill>
        <p:spPr>
          <a:xfrm>
            <a:off x="7297378" y="1863533"/>
            <a:ext cx="4776975" cy="3694304"/>
          </a:xfrm>
          <a:prstGeom prst="rect">
            <a:avLst/>
          </a:prstGeom>
        </p:spPr>
      </p:pic>
      <p:grpSp>
        <p:nvGrpSpPr>
          <p:cNvPr id="36" name="Group 35">
            <a:extLst>
              <a:ext uri="{FF2B5EF4-FFF2-40B4-BE49-F238E27FC236}">
                <a16:creationId xmlns:a16="http://schemas.microsoft.com/office/drawing/2014/main" id="{BDF59D13-C39C-4B8E-AACF-B1A6F1B433AC}"/>
              </a:ext>
            </a:extLst>
          </p:cNvPr>
          <p:cNvGrpSpPr/>
          <p:nvPr/>
        </p:nvGrpSpPr>
        <p:grpSpPr>
          <a:xfrm>
            <a:off x="701254" y="4039146"/>
            <a:ext cx="5721274" cy="1751620"/>
            <a:chOff x="701254" y="4039146"/>
            <a:chExt cx="5721274" cy="1751620"/>
          </a:xfrm>
        </p:grpSpPr>
        <p:pic>
          <p:nvPicPr>
            <p:cNvPr id="28" name="Picture 27" descr="File:RedX.svg - Wikimedia Commons">
              <a:extLst>
                <a:ext uri="{FF2B5EF4-FFF2-40B4-BE49-F238E27FC236}">
                  <a16:creationId xmlns:a16="http://schemas.microsoft.com/office/drawing/2014/main" id="{DFF2B38F-9E08-4222-A3EE-993D8C20DB6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35310" y="4354249"/>
              <a:ext cx="775186" cy="775186"/>
            </a:xfrm>
            <a:prstGeom prst="rect">
              <a:avLst/>
            </a:prstGeom>
          </p:spPr>
        </p:pic>
        <p:grpSp>
          <p:nvGrpSpPr>
            <p:cNvPr id="35" name="Group 34">
              <a:extLst>
                <a:ext uri="{FF2B5EF4-FFF2-40B4-BE49-F238E27FC236}">
                  <a16:creationId xmlns:a16="http://schemas.microsoft.com/office/drawing/2014/main" id="{35F1D0DB-9872-439B-AECD-81EDBB4D529F}"/>
                </a:ext>
              </a:extLst>
            </p:cNvPr>
            <p:cNvGrpSpPr/>
            <p:nvPr/>
          </p:nvGrpSpPr>
          <p:grpSpPr>
            <a:xfrm>
              <a:off x="701254" y="4039146"/>
              <a:ext cx="5721274" cy="1751620"/>
              <a:chOff x="628102" y="4015667"/>
              <a:chExt cx="5721274" cy="1751620"/>
            </a:xfrm>
          </p:grpSpPr>
          <p:pic>
            <p:nvPicPr>
              <p:cNvPr id="23" name="Graphic 22" descr="Server with solid fill">
                <a:extLst>
                  <a:ext uri="{FF2B5EF4-FFF2-40B4-BE49-F238E27FC236}">
                    <a16:creationId xmlns:a16="http://schemas.microsoft.com/office/drawing/2014/main" id="{F3019D5E-7AD8-4EA0-85E5-0ED40E6BC94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305969" y="4015667"/>
                <a:ext cx="914400" cy="914400"/>
              </a:xfrm>
              <a:prstGeom prst="rect">
                <a:avLst/>
              </a:prstGeom>
            </p:spPr>
          </p:pic>
          <p:pic>
            <p:nvPicPr>
              <p:cNvPr id="24" name="Picture 23" descr="Sirius Infoblog: Adiestramiento Básico de Ethical Hacking">
                <a:extLst>
                  <a:ext uri="{FF2B5EF4-FFF2-40B4-BE49-F238E27FC236}">
                    <a16:creationId xmlns:a16="http://schemas.microsoft.com/office/drawing/2014/main" id="{AA460195-97B3-4AFA-903B-C9AE16B17D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102" y="4542964"/>
                <a:ext cx="834705" cy="842852"/>
              </a:xfrm>
              <a:prstGeom prst="rect">
                <a:avLst/>
              </a:prstGeom>
            </p:spPr>
          </p:pic>
          <p:pic>
            <p:nvPicPr>
              <p:cNvPr id="25" name="Picture 24" descr="Protect Your WiFi Network | HackClarify-Security Ethics ...">
                <a:extLst>
                  <a:ext uri="{FF2B5EF4-FFF2-40B4-BE49-F238E27FC236}">
                    <a16:creationId xmlns:a16="http://schemas.microsoft.com/office/drawing/2014/main" id="{C444AAA8-D7CA-4058-8160-236FCEE7BB4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82742" y="4089061"/>
                <a:ext cx="484788" cy="503231"/>
              </a:xfrm>
              <a:prstGeom prst="rect">
                <a:avLst/>
              </a:prstGeom>
            </p:spPr>
          </p:pic>
          <p:pic>
            <p:nvPicPr>
              <p:cNvPr id="26" name="Graphic 25" descr="Server with solid fill">
                <a:extLst>
                  <a:ext uri="{FF2B5EF4-FFF2-40B4-BE49-F238E27FC236}">
                    <a16:creationId xmlns:a16="http://schemas.microsoft.com/office/drawing/2014/main" id="{9131335F-F2C0-47E0-9D0E-00EF6107492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867936" y="4847995"/>
                <a:ext cx="914400" cy="914400"/>
              </a:xfrm>
              <a:prstGeom prst="rect">
                <a:avLst/>
              </a:prstGeom>
            </p:spPr>
          </p:pic>
          <p:pic>
            <p:nvPicPr>
              <p:cNvPr id="27" name="Graphic 26" descr="Laptop">
                <a:extLst>
                  <a:ext uri="{FF2B5EF4-FFF2-40B4-BE49-F238E27FC236}">
                    <a16:creationId xmlns:a16="http://schemas.microsoft.com/office/drawing/2014/main" id="{D6479955-3344-4E54-B11E-572EE773A0E5}"/>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434976" y="4055221"/>
                <a:ext cx="914400" cy="914400"/>
              </a:xfrm>
              <a:prstGeom prst="rect">
                <a:avLst/>
              </a:prstGeom>
            </p:spPr>
          </p:pic>
          <p:pic>
            <p:nvPicPr>
              <p:cNvPr id="29" name="Picture 28" descr="Berkas:Flowchart Line.svg - Wikipedia bahasa Indonesia ...">
                <a:extLst>
                  <a:ext uri="{FF2B5EF4-FFF2-40B4-BE49-F238E27FC236}">
                    <a16:creationId xmlns:a16="http://schemas.microsoft.com/office/drawing/2014/main" id="{B22C9464-2EAD-48C8-8CCA-4C85F11E5CA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05543" y="5113557"/>
                <a:ext cx="834705" cy="383277"/>
              </a:xfrm>
              <a:prstGeom prst="rect">
                <a:avLst/>
              </a:prstGeom>
            </p:spPr>
          </p:pic>
          <p:pic>
            <p:nvPicPr>
              <p:cNvPr id="30" name="Picture 29" descr="Berkas:Flowchart Line.svg - Wikipedia bahasa Indonesia ...">
                <a:extLst>
                  <a:ext uri="{FF2B5EF4-FFF2-40B4-BE49-F238E27FC236}">
                    <a16:creationId xmlns:a16="http://schemas.microsoft.com/office/drawing/2014/main" id="{60A760C7-8984-495A-8DE2-DB17AF3B28B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284966">
                <a:off x="4634643" y="4927587"/>
                <a:ext cx="1070662" cy="383277"/>
              </a:xfrm>
              <a:prstGeom prst="rect">
                <a:avLst/>
              </a:prstGeom>
            </p:spPr>
          </p:pic>
          <p:pic>
            <p:nvPicPr>
              <p:cNvPr id="31" name="Picture 30" descr="Berkas:Flowchart Line.svg - Wikipedia bahasa Indonesia ...">
                <a:extLst>
                  <a:ext uri="{FF2B5EF4-FFF2-40B4-BE49-F238E27FC236}">
                    <a16:creationId xmlns:a16="http://schemas.microsoft.com/office/drawing/2014/main" id="{D893E549-C2BD-4DD1-BE33-7AB6AE40F59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71861" y="4512421"/>
                <a:ext cx="2044144" cy="383277"/>
              </a:xfrm>
              <a:prstGeom prst="rect">
                <a:avLst/>
              </a:prstGeom>
            </p:spPr>
          </p:pic>
          <p:pic>
            <p:nvPicPr>
              <p:cNvPr id="32" name="Picture 31" descr="Berkas:Flowchart Line.svg - Wikipedia bahasa Indonesia ...">
                <a:extLst>
                  <a:ext uri="{FF2B5EF4-FFF2-40B4-BE49-F238E27FC236}">
                    <a16:creationId xmlns:a16="http://schemas.microsoft.com/office/drawing/2014/main" id="{45DD8D31-B308-40A4-8238-054130BDE7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07040" y="4492399"/>
                <a:ext cx="1127227" cy="383277"/>
              </a:xfrm>
              <a:prstGeom prst="rect">
                <a:avLst/>
              </a:prstGeom>
            </p:spPr>
          </p:pic>
          <p:pic>
            <p:nvPicPr>
              <p:cNvPr id="33" name="Graphic 32" descr="Server with solid fill">
                <a:extLst>
                  <a:ext uri="{FF2B5EF4-FFF2-40B4-BE49-F238E27FC236}">
                    <a16:creationId xmlns:a16="http://schemas.microsoft.com/office/drawing/2014/main" id="{6652288B-7B97-438E-93BF-D8FF78C4BD1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331977" y="4852887"/>
                <a:ext cx="914400" cy="914400"/>
              </a:xfrm>
              <a:prstGeom prst="rect">
                <a:avLst/>
              </a:prstGeom>
            </p:spPr>
          </p:pic>
          <p:pic>
            <p:nvPicPr>
              <p:cNvPr id="34" name="Picture 33" descr="Berkas:Flowchart Line.svg - Wikipedia bahasa Indonesia ...">
                <a:extLst>
                  <a:ext uri="{FF2B5EF4-FFF2-40B4-BE49-F238E27FC236}">
                    <a16:creationId xmlns:a16="http://schemas.microsoft.com/office/drawing/2014/main" id="{6A23804B-CB19-4B86-B9EE-C709A2C2D6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3626" y="5113557"/>
                <a:ext cx="834705" cy="383277"/>
              </a:xfrm>
              <a:prstGeom prst="rect">
                <a:avLst/>
              </a:prstGeom>
            </p:spPr>
          </p:pic>
        </p:grpSp>
      </p:grpSp>
    </p:spTree>
    <p:extLst>
      <p:ext uri="{BB962C8B-B14F-4D97-AF65-F5344CB8AC3E}">
        <p14:creationId xmlns:p14="http://schemas.microsoft.com/office/powerpoint/2010/main" val="4027383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717" y="-11725"/>
            <a:ext cx="6814773" cy="579666"/>
          </a:xfrm>
        </p:spPr>
        <p:txBody>
          <a:bodyPr>
            <a:normAutofit/>
          </a:bodyPr>
          <a:lstStyle/>
          <a:p>
            <a:r>
              <a:rPr lang="en-US" sz="3200" dirty="0"/>
              <a:t>Scanning Networks – Firewalls!!!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4382024" cy="3575934"/>
          </a:xfrm>
        </p:spPr>
        <p:txBody>
          <a:bodyPr>
            <a:noAutofit/>
          </a:bodyPr>
          <a:lstStyle/>
          <a:p>
            <a:pPr marL="311150" indent="-285750" algn="just">
              <a:buFont typeface="Courier New" panose="02070309020205020404" pitchFamily="49" charset="0"/>
              <a:buChar char="o"/>
            </a:pPr>
            <a:r>
              <a:rPr lang="en-GB" sz="1800" b="1" i="1" dirty="0">
                <a:solidFill>
                  <a:srgbClr val="FF0000"/>
                </a:solidFill>
                <a:effectLst>
                  <a:outerShdw blurRad="38100" dist="38100" dir="2700000" algn="tl">
                    <a:srgbClr val="000000">
                      <a:alpha val="43137"/>
                    </a:srgbClr>
                  </a:outerShdw>
                </a:effectLst>
              </a:rPr>
              <a:t>In many cases, placing a Firewall/ IDS, IPS Systems may protect the network from scanning networks. However, there are various methods to overcome Firewalls and other protection mechanisms.</a:t>
            </a:r>
          </a:p>
          <a:p>
            <a:pPr marL="311150" indent="-285750" algn="just">
              <a:buFont typeface="Courier New" panose="02070309020205020404" pitchFamily="49" charset="0"/>
              <a:buChar char="o"/>
            </a:pPr>
            <a:r>
              <a:rPr lang="en-GB" sz="1800" dirty="0"/>
              <a:t>Generate/ Manually assign an IP address to bypass the firewall. This is known as </a:t>
            </a:r>
            <a:r>
              <a:rPr lang="en-GB" sz="1800" b="1" i="1" dirty="0">
                <a:solidFill>
                  <a:schemeClr val="tx2"/>
                </a:solidFill>
                <a:effectLst>
                  <a:outerShdw blurRad="38100" dist="38100" dir="2700000" algn="tl">
                    <a:srgbClr val="000000">
                      <a:alpha val="43137"/>
                    </a:srgbClr>
                  </a:outerShdw>
                </a:effectLst>
              </a:rPr>
              <a:t>IP Address decoy. </a:t>
            </a:r>
          </a:p>
          <a:p>
            <a:pPr marL="311150" indent="-285750" algn="just">
              <a:buFont typeface="Courier New" panose="02070309020205020404" pitchFamily="49" charset="0"/>
              <a:buChar char="o"/>
            </a:pPr>
            <a:r>
              <a:rPr lang="en-GB" sz="1800" dirty="0"/>
              <a:t>Change the source IP Address to make it look like an attack from a different source. This could bypass firewalls as 3-way handshake is not complete. This is </a:t>
            </a:r>
            <a:r>
              <a:rPr lang="en-GB" sz="1800" b="1" i="1" dirty="0">
                <a:solidFill>
                  <a:schemeClr val="tx2"/>
                </a:solidFill>
                <a:effectLst>
                  <a:outerShdw blurRad="38100" dist="38100" dir="2700000" algn="tl">
                    <a:srgbClr val="000000">
                      <a:alpha val="43137"/>
                    </a:srgbClr>
                  </a:outerShdw>
                </a:effectLst>
              </a:rPr>
              <a:t>IP Address Spoofing</a:t>
            </a:r>
            <a:endParaRPr lang="en-GB" sz="1800" dirty="0"/>
          </a:p>
        </p:txBody>
      </p:sp>
      <p:pic>
        <p:nvPicPr>
          <p:cNvPr id="6" name="Picture 5" descr="Text&#10;&#10;Description automatically generated">
            <a:extLst>
              <a:ext uri="{FF2B5EF4-FFF2-40B4-BE49-F238E27FC236}">
                <a16:creationId xmlns:a16="http://schemas.microsoft.com/office/drawing/2014/main" id="{E7335486-61F0-436F-8AFA-58C3786AB0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9690" y="3172129"/>
            <a:ext cx="4209710" cy="2519325"/>
          </a:xfrm>
          <a:prstGeom prst="rect">
            <a:avLst/>
          </a:prstGeom>
        </p:spPr>
      </p:pic>
      <p:pic>
        <p:nvPicPr>
          <p:cNvPr id="13" name="Picture 12" descr="Text&#10;&#10;Description automatically generated">
            <a:extLst>
              <a:ext uri="{FF2B5EF4-FFF2-40B4-BE49-F238E27FC236}">
                <a16:creationId xmlns:a16="http://schemas.microsoft.com/office/drawing/2014/main" id="{06E47E18-1F39-41F1-A60B-D6941EFFFF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9690" y="745921"/>
            <a:ext cx="4209710" cy="2426208"/>
          </a:xfrm>
          <a:prstGeom prst="rect">
            <a:avLst/>
          </a:prstGeom>
        </p:spPr>
      </p:pic>
      <p:grpSp>
        <p:nvGrpSpPr>
          <p:cNvPr id="23" name="Group 22">
            <a:extLst>
              <a:ext uri="{FF2B5EF4-FFF2-40B4-BE49-F238E27FC236}">
                <a16:creationId xmlns:a16="http://schemas.microsoft.com/office/drawing/2014/main" id="{C9C5CC76-69B0-4764-A723-565D9D834434}"/>
              </a:ext>
            </a:extLst>
          </p:cNvPr>
          <p:cNvGrpSpPr/>
          <p:nvPr/>
        </p:nvGrpSpPr>
        <p:grpSpPr>
          <a:xfrm>
            <a:off x="9326110" y="8174"/>
            <a:ext cx="2705097" cy="5683280"/>
            <a:chOff x="9486903" y="18791"/>
            <a:chExt cx="2705097" cy="5683280"/>
          </a:xfrm>
        </p:grpSpPr>
        <p:pic>
          <p:nvPicPr>
            <p:cNvPr id="17" name="Picture 16" descr="Text&#10;&#10;Description automatically generated">
              <a:extLst>
                <a:ext uri="{FF2B5EF4-FFF2-40B4-BE49-F238E27FC236}">
                  <a16:creationId xmlns:a16="http://schemas.microsoft.com/office/drawing/2014/main" id="{86020CA7-F6E0-435B-A923-CEC9B8204C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86903" y="3584264"/>
              <a:ext cx="2702955" cy="2117807"/>
            </a:xfrm>
            <a:prstGeom prst="rect">
              <a:avLst/>
            </a:prstGeom>
          </p:spPr>
        </p:pic>
        <p:grpSp>
          <p:nvGrpSpPr>
            <p:cNvPr id="22" name="Group 21">
              <a:extLst>
                <a:ext uri="{FF2B5EF4-FFF2-40B4-BE49-F238E27FC236}">
                  <a16:creationId xmlns:a16="http://schemas.microsoft.com/office/drawing/2014/main" id="{4479C65C-5BC3-4F03-9980-0C2E77E0227C}"/>
                </a:ext>
              </a:extLst>
            </p:cNvPr>
            <p:cNvGrpSpPr/>
            <p:nvPr/>
          </p:nvGrpSpPr>
          <p:grpSpPr>
            <a:xfrm>
              <a:off x="9486903" y="18791"/>
              <a:ext cx="2705097" cy="3565473"/>
              <a:chOff x="3161397" y="1501124"/>
              <a:chExt cx="2705097" cy="3565473"/>
            </a:xfrm>
          </p:grpSpPr>
          <p:pic>
            <p:nvPicPr>
              <p:cNvPr id="15" name="Picture 14" descr="Text&#10;&#10;Description automatically generated">
                <a:extLst>
                  <a:ext uri="{FF2B5EF4-FFF2-40B4-BE49-F238E27FC236}">
                    <a16:creationId xmlns:a16="http://schemas.microsoft.com/office/drawing/2014/main" id="{73766B45-B0EA-4B0F-88DC-FBD2182C297E}"/>
                  </a:ext>
                </a:extLst>
              </p:cNvPr>
              <p:cNvPicPr>
                <a:picLocks noChangeAspect="1"/>
              </p:cNvPicPr>
              <p:nvPr/>
            </p:nvPicPr>
            <p:blipFill rotWithShape="1">
              <a:blip r:embed="rId6">
                <a:extLst>
                  <a:ext uri="{28A0092B-C50C-407E-A947-70E740481C1C}">
                    <a14:useLocalDpi xmlns:a14="http://schemas.microsoft.com/office/drawing/2010/main" val="0"/>
                  </a:ext>
                </a:extLst>
              </a:blip>
              <a:srcRect b="81362"/>
              <a:stretch/>
            </p:blipFill>
            <p:spPr>
              <a:xfrm>
                <a:off x="3161397" y="1501124"/>
                <a:ext cx="2702955" cy="389589"/>
              </a:xfrm>
              <a:prstGeom prst="rect">
                <a:avLst/>
              </a:prstGeom>
            </p:spPr>
          </p:pic>
          <p:pic>
            <p:nvPicPr>
              <p:cNvPr id="21" name="Picture 20" descr="Text&#10;&#10;Description automatically generated">
                <a:extLst>
                  <a:ext uri="{FF2B5EF4-FFF2-40B4-BE49-F238E27FC236}">
                    <a16:creationId xmlns:a16="http://schemas.microsoft.com/office/drawing/2014/main" id="{37D130ED-9B0A-4DE9-8771-87E7D148D8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61397" y="1890713"/>
                <a:ext cx="2705097" cy="3175884"/>
              </a:xfrm>
              <a:prstGeom prst="rect">
                <a:avLst/>
              </a:prstGeom>
            </p:spPr>
          </p:pic>
        </p:grpSp>
      </p:grpSp>
    </p:spTree>
    <p:extLst>
      <p:ext uri="{BB962C8B-B14F-4D97-AF65-F5344CB8AC3E}">
        <p14:creationId xmlns:p14="http://schemas.microsoft.com/office/powerpoint/2010/main" val="2046375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6302" y="-2955"/>
            <a:ext cx="7079168" cy="586713"/>
          </a:xfrm>
        </p:spPr>
        <p:txBody>
          <a:bodyPr>
            <a:normAutofit/>
          </a:bodyPr>
          <a:lstStyle/>
          <a:p>
            <a:r>
              <a:rPr lang="en-US" sz="3200" dirty="0"/>
              <a:t>Scanning Networks – Security Perspective </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157040" y="663987"/>
            <a:ext cx="12034960" cy="3575934"/>
          </a:xfrm>
        </p:spPr>
        <p:txBody>
          <a:bodyPr>
            <a:noAutofit/>
          </a:bodyPr>
          <a:lstStyle/>
          <a:p>
            <a:pPr marL="0" indent="0" algn="just">
              <a:buNone/>
            </a:pPr>
            <a:r>
              <a:rPr lang="en-GB" sz="1800" b="1" dirty="0"/>
              <a:t>As a security professional, there is always ways to analyse the packets to identify these scans</a:t>
            </a:r>
          </a:p>
          <a:p>
            <a:pPr algn="just"/>
            <a:r>
              <a:rPr lang="en-GB" sz="1800" dirty="0"/>
              <a:t>Send a packet to the host. You will get a reply. </a:t>
            </a:r>
            <a:r>
              <a:rPr lang="en-GB" sz="1800" b="1" i="1" dirty="0">
                <a:solidFill>
                  <a:srgbClr val="FF0000"/>
                </a:solidFill>
                <a:effectLst>
                  <a:outerShdw blurRad="38100" dist="38100" dir="2700000" algn="tl">
                    <a:srgbClr val="000000">
                      <a:alpha val="43137"/>
                    </a:srgbClr>
                  </a:outerShdw>
                </a:effectLst>
              </a:rPr>
              <a:t>Look at the TTL </a:t>
            </a:r>
            <a:r>
              <a:rPr lang="en-GB" sz="1800" dirty="0"/>
              <a:t>with the initial packet received. If the TTL is not same, it is a </a:t>
            </a:r>
            <a:r>
              <a:rPr lang="en-GB" sz="1800" b="1" i="1" dirty="0">
                <a:solidFill>
                  <a:schemeClr val="tx2"/>
                </a:solidFill>
                <a:effectLst>
                  <a:outerShdw blurRad="38100" dist="38100" dir="2700000" algn="tl">
                    <a:srgbClr val="000000">
                      <a:alpha val="43137"/>
                    </a:srgbClr>
                  </a:outerShdw>
                </a:effectLst>
              </a:rPr>
              <a:t>spoofed packet</a:t>
            </a:r>
            <a:r>
              <a:rPr lang="en-GB" sz="1800" dirty="0"/>
              <a:t>.</a:t>
            </a:r>
          </a:p>
          <a:p>
            <a:pPr algn="just"/>
            <a:r>
              <a:rPr lang="en-GB" sz="1800" dirty="0"/>
              <a:t>Send probe to the suspected host. </a:t>
            </a:r>
            <a:r>
              <a:rPr lang="en-GB" sz="1800" b="1" i="1" dirty="0">
                <a:solidFill>
                  <a:srgbClr val="FF0000"/>
                </a:solidFill>
                <a:effectLst>
                  <a:outerShdw blurRad="38100" dist="38100" dir="2700000" algn="tl">
                    <a:srgbClr val="000000">
                      <a:alpha val="43137"/>
                    </a:srgbClr>
                  </a:outerShdw>
                </a:effectLst>
              </a:rPr>
              <a:t>Compare the IPID </a:t>
            </a:r>
            <a:r>
              <a:rPr lang="en-GB" sz="1800" dirty="0"/>
              <a:t>in its reply. If IPID value is not any nearest value to the packet examining, it is a </a:t>
            </a:r>
            <a:r>
              <a:rPr lang="en-GB" sz="1800" b="1" i="1" dirty="0">
                <a:solidFill>
                  <a:schemeClr val="tx2"/>
                </a:solidFill>
                <a:effectLst>
                  <a:outerShdw blurRad="38100" dist="38100" dir="2700000" algn="tl">
                    <a:srgbClr val="000000">
                      <a:alpha val="43137"/>
                    </a:srgbClr>
                  </a:outerShdw>
                </a:effectLst>
              </a:rPr>
              <a:t>spoofed traffic</a:t>
            </a:r>
            <a:r>
              <a:rPr lang="en-GB" sz="1800" dirty="0"/>
              <a:t>.</a:t>
            </a:r>
          </a:p>
          <a:p>
            <a:pPr algn="just"/>
            <a:r>
              <a:rPr lang="en-GB" sz="1800" dirty="0"/>
              <a:t>If an attacker is sending a spoofed TCP packet, he/she will </a:t>
            </a:r>
            <a:r>
              <a:rPr lang="en-GB" sz="1800" b="1" i="1" dirty="0">
                <a:solidFill>
                  <a:srgbClr val="FF0000"/>
                </a:solidFill>
                <a:effectLst>
                  <a:outerShdw blurRad="38100" dist="38100" dir="2700000" algn="tl">
                    <a:srgbClr val="000000">
                      <a:alpha val="43137"/>
                    </a:srgbClr>
                  </a:outerShdw>
                </a:effectLst>
              </a:rPr>
              <a:t>not receive the SYN-ACK</a:t>
            </a:r>
            <a:r>
              <a:rPr lang="en-GB" sz="1800" dirty="0"/>
              <a:t>. (as it is spoofed with a different </a:t>
            </a:r>
            <a:r>
              <a:rPr lang="en-GB" sz="1800" dirty="0" err="1"/>
              <a:t>ip</a:t>
            </a:r>
            <a:r>
              <a:rPr lang="en-GB" sz="1800" dirty="0"/>
              <a:t> address and the SYN-ACK will reach the original spoofed address). This will limit the attackers from receiving any updates. If the received traffic continues even </a:t>
            </a:r>
            <a:r>
              <a:rPr lang="en-GB" sz="1800" b="1" i="1" dirty="0">
                <a:solidFill>
                  <a:schemeClr val="tx2"/>
                </a:solidFill>
                <a:effectLst>
                  <a:outerShdw blurRad="38100" dist="38100" dir="2700000" algn="tl">
                    <a:srgbClr val="000000">
                      <a:alpha val="43137"/>
                    </a:srgbClr>
                  </a:outerShdw>
                </a:effectLst>
              </a:rPr>
              <a:t>after a window size exhaustion, the packets are spoofed</a:t>
            </a:r>
            <a:r>
              <a:rPr lang="en-GB" sz="1800" dirty="0"/>
              <a:t>.</a:t>
            </a:r>
          </a:p>
          <a:p>
            <a:pPr algn="just"/>
            <a:endParaRPr lang="en-GB" sz="1800" dirty="0"/>
          </a:p>
        </p:txBody>
      </p:sp>
      <p:grpSp>
        <p:nvGrpSpPr>
          <p:cNvPr id="4" name="Group 3">
            <a:extLst>
              <a:ext uri="{FF2B5EF4-FFF2-40B4-BE49-F238E27FC236}">
                <a16:creationId xmlns:a16="http://schemas.microsoft.com/office/drawing/2014/main" id="{ECD9ACA1-7A45-A1A5-C7E1-B78D6F26C8F8}"/>
              </a:ext>
            </a:extLst>
          </p:cNvPr>
          <p:cNvGrpSpPr/>
          <p:nvPr/>
        </p:nvGrpSpPr>
        <p:grpSpPr>
          <a:xfrm>
            <a:off x="308915" y="3302514"/>
            <a:ext cx="11726045" cy="2681308"/>
            <a:chOff x="315590" y="3003789"/>
            <a:chExt cx="11726045" cy="2681308"/>
          </a:xfrm>
        </p:grpSpPr>
        <p:pic>
          <p:nvPicPr>
            <p:cNvPr id="8" name="Graphic 7" descr="Server with solid fill">
              <a:extLst>
                <a:ext uri="{FF2B5EF4-FFF2-40B4-BE49-F238E27FC236}">
                  <a16:creationId xmlns:a16="http://schemas.microsoft.com/office/drawing/2014/main" id="{2C664164-28AA-40E2-A3C6-DEC0FC6F96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86938" y="3189700"/>
              <a:ext cx="914400" cy="914400"/>
            </a:xfrm>
            <a:prstGeom prst="rect">
              <a:avLst/>
            </a:prstGeom>
          </p:spPr>
        </p:pic>
        <p:pic>
          <p:nvPicPr>
            <p:cNvPr id="9" name="Picture 8" descr="Sirius Infoblog: Adiestramiento Básico de Ethical Hacking">
              <a:extLst>
                <a:ext uri="{FF2B5EF4-FFF2-40B4-BE49-F238E27FC236}">
                  <a16:creationId xmlns:a16="http://schemas.microsoft.com/office/drawing/2014/main" id="{E33601DB-05E7-4404-9396-FDE0F46E515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590" y="3561048"/>
              <a:ext cx="834705" cy="842852"/>
            </a:xfrm>
            <a:prstGeom prst="rect">
              <a:avLst/>
            </a:prstGeom>
          </p:spPr>
        </p:pic>
        <p:pic>
          <p:nvPicPr>
            <p:cNvPr id="12" name="Graphic 11" descr="Laptop">
              <a:extLst>
                <a:ext uri="{FF2B5EF4-FFF2-40B4-BE49-F238E27FC236}">
                  <a16:creationId xmlns:a16="http://schemas.microsoft.com/office/drawing/2014/main" id="{1F980E3D-3883-49E8-9218-D36CBF85C4BA}"/>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23238" y="4661699"/>
              <a:ext cx="1023398" cy="1023398"/>
            </a:xfrm>
            <a:prstGeom prst="rect">
              <a:avLst/>
            </a:prstGeom>
          </p:spPr>
        </p:pic>
        <p:pic>
          <p:nvPicPr>
            <p:cNvPr id="14" name="Picture 13" descr="Berkas:Flowchart Line.svg - Wikipedia bahasa Indonesia ...">
              <a:extLst>
                <a:ext uri="{FF2B5EF4-FFF2-40B4-BE49-F238E27FC236}">
                  <a16:creationId xmlns:a16="http://schemas.microsoft.com/office/drawing/2014/main" id="{468A3A0A-33E1-439D-90FF-C0DB17DE1E8A}"/>
                </a:ext>
              </a:extLst>
            </p:cNvPr>
            <p:cNvPicPr>
              <a:picLocks noChangeAspect="1"/>
            </p:cNvPicPr>
            <p:nvPr/>
          </p:nvPicPr>
          <p:blipFill>
            <a:blip r:embed="rId8"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20284966">
              <a:off x="7515595" y="4682209"/>
              <a:ext cx="2554799" cy="383277"/>
            </a:xfrm>
            <a:prstGeom prst="rect">
              <a:avLst/>
            </a:prstGeom>
          </p:spPr>
        </p:pic>
        <p:pic>
          <p:nvPicPr>
            <p:cNvPr id="15" name="Picture 14" descr="Berkas:Flowchart Line.svg - Wikipedia bahasa Indonesia ...">
              <a:extLst>
                <a:ext uri="{FF2B5EF4-FFF2-40B4-BE49-F238E27FC236}">
                  <a16:creationId xmlns:a16="http://schemas.microsoft.com/office/drawing/2014/main" id="{C0954D13-8D89-4B3C-A2E6-E7C8D369210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95813" y="3646900"/>
              <a:ext cx="2044144" cy="383277"/>
            </a:xfrm>
            <a:prstGeom prst="rect">
              <a:avLst/>
            </a:prstGeom>
          </p:spPr>
        </p:pic>
        <p:pic>
          <p:nvPicPr>
            <p:cNvPr id="16" name="Picture 15" descr="Berkas:Flowchart Line.svg - Wikipedia bahasa Indonesia ...">
              <a:extLst>
                <a:ext uri="{FF2B5EF4-FFF2-40B4-BE49-F238E27FC236}">
                  <a16:creationId xmlns:a16="http://schemas.microsoft.com/office/drawing/2014/main" id="{5643165F-3BCF-4A27-B10A-5A6D89269A1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92534" y="3589635"/>
              <a:ext cx="4757066" cy="383277"/>
            </a:xfrm>
            <a:prstGeom prst="rect">
              <a:avLst/>
            </a:prstGeom>
          </p:spPr>
        </p:pic>
        <p:pic>
          <p:nvPicPr>
            <p:cNvPr id="19" name="Picture 18" descr="Public Domain Clip Art Image | Illustration of a computer ...">
              <a:extLst>
                <a:ext uri="{FF2B5EF4-FFF2-40B4-BE49-F238E27FC236}">
                  <a16:creationId xmlns:a16="http://schemas.microsoft.com/office/drawing/2014/main" id="{5FD86937-C8D0-471B-A8B2-AFEC23F2E4D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3560">
              <a:off x="10176828" y="3526485"/>
              <a:ext cx="1705518" cy="1155230"/>
            </a:xfrm>
            <a:prstGeom prst="rect">
              <a:avLst/>
            </a:prstGeom>
          </p:spPr>
        </p:pic>
        <p:sp>
          <p:nvSpPr>
            <p:cNvPr id="3" name="TextBox 2">
              <a:extLst>
                <a:ext uri="{FF2B5EF4-FFF2-40B4-BE49-F238E27FC236}">
                  <a16:creationId xmlns:a16="http://schemas.microsoft.com/office/drawing/2014/main" id="{7F1713B3-CC0D-41DA-A564-3B9C5BC23605}"/>
                </a:ext>
              </a:extLst>
            </p:cNvPr>
            <p:cNvSpPr txBox="1"/>
            <p:nvPr/>
          </p:nvSpPr>
          <p:spPr>
            <a:xfrm>
              <a:off x="1271297" y="3188455"/>
              <a:ext cx="26473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Sending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using 10.0.0.5</a:t>
              </a:r>
            </a:p>
          </p:txBody>
        </p:sp>
        <p:sp>
          <p:nvSpPr>
            <p:cNvPr id="20" name="TextBox 19">
              <a:extLst>
                <a:ext uri="{FF2B5EF4-FFF2-40B4-BE49-F238E27FC236}">
                  <a16:creationId xmlns:a16="http://schemas.microsoft.com/office/drawing/2014/main" id="{CE944906-920A-4787-B512-EE4157D4324A}"/>
                </a:ext>
              </a:extLst>
            </p:cNvPr>
            <p:cNvSpPr txBox="1"/>
            <p:nvPr/>
          </p:nvSpPr>
          <p:spPr>
            <a:xfrm>
              <a:off x="5938885" y="4520172"/>
              <a:ext cx="159210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Victim 10.0.0.5</a:t>
              </a:r>
            </a:p>
          </p:txBody>
        </p:sp>
        <p:sp>
          <p:nvSpPr>
            <p:cNvPr id="21" name="TextBox 20">
              <a:extLst>
                <a:ext uri="{FF2B5EF4-FFF2-40B4-BE49-F238E27FC236}">
                  <a16:creationId xmlns:a16="http://schemas.microsoft.com/office/drawing/2014/main" id="{FCFA7592-6D2D-4736-AF48-C4A9953E9F05}"/>
                </a:ext>
              </a:extLst>
            </p:cNvPr>
            <p:cNvSpPr txBox="1"/>
            <p:nvPr/>
          </p:nvSpPr>
          <p:spPr>
            <a:xfrm>
              <a:off x="10348799" y="3003789"/>
              <a:ext cx="169283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Target 10.0.0.25</a:t>
              </a:r>
            </a:p>
          </p:txBody>
        </p:sp>
        <p:pic>
          <p:nvPicPr>
            <p:cNvPr id="22" name="Picture 21" descr="Berkas:Flowchart Line.svg - Wikipedia bahasa Indonesia ...">
              <a:extLst>
                <a:ext uri="{FF2B5EF4-FFF2-40B4-BE49-F238E27FC236}">
                  <a16:creationId xmlns:a16="http://schemas.microsoft.com/office/drawing/2014/main" id="{2A900D9F-C467-4B3A-BD27-57F8BC12F670}"/>
                </a:ext>
              </a:extLst>
            </p:cNvPr>
            <p:cNvPicPr>
              <a:picLocks noChangeAspect="1"/>
            </p:cNvPicPr>
            <p:nvPr/>
          </p:nvPicPr>
          <p:blipFill>
            <a:blip r:embed="rId8"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467802">
              <a:off x="7275015" y="4441423"/>
              <a:ext cx="2554799" cy="383277"/>
            </a:xfrm>
            <a:prstGeom prst="rect">
              <a:avLst/>
            </a:prstGeom>
          </p:spPr>
        </p:pic>
        <p:sp>
          <p:nvSpPr>
            <p:cNvPr id="23" name="TextBox 22">
              <a:extLst>
                <a:ext uri="{FF2B5EF4-FFF2-40B4-BE49-F238E27FC236}">
                  <a16:creationId xmlns:a16="http://schemas.microsoft.com/office/drawing/2014/main" id="{22354ED5-19F9-4F57-812F-128F0BBD1153}"/>
                </a:ext>
              </a:extLst>
            </p:cNvPr>
            <p:cNvSpPr txBox="1"/>
            <p:nvPr/>
          </p:nvSpPr>
          <p:spPr>
            <a:xfrm>
              <a:off x="3289989" y="4041263"/>
              <a:ext cx="108234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TTL 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IPID 2525</a:t>
              </a:r>
            </a:p>
          </p:txBody>
        </p:sp>
        <p:sp>
          <p:nvSpPr>
            <p:cNvPr id="24" name="TextBox 23">
              <a:extLst>
                <a:ext uri="{FF2B5EF4-FFF2-40B4-BE49-F238E27FC236}">
                  <a16:creationId xmlns:a16="http://schemas.microsoft.com/office/drawing/2014/main" id="{B0AC5BB6-706E-4256-BF61-409F27CFFBA8}"/>
                </a:ext>
              </a:extLst>
            </p:cNvPr>
            <p:cNvSpPr txBox="1"/>
            <p:nvPr/>
          </p:nvSpPr>
          <p:spPr>
            <a:xfrm>
              <a:off x="8659359" y="4804066"/>
              <a:ext cx="113524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TTL 35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IP ID 4532</a:t>
              </a:r>
            </a:p>
          </p:txBody>
        </p:sp>
        <p:sp>
          <p:nvSpPr>
            <p:cNvPr id="25" name="TextBox 24">
              <a:extLst>
                <a:ext uri="{FF2B5EF4-FFF2-40B4-BE49-F238E27FC236}">
                  <a16:creationId xmlns:a16="http://schemas.microsoft.com/office/drawing/2014/main" id="{97180109-1923-411A-A075-0B28BBB4D9D3}"/>
                </a:ext>
              </a:extLst>
            </p:cNvPr>
            <p:cNvSpPr txBox="1"/>
            <p:nvPr/>
          </p:nvSpPr>
          <p:spPr>
            <a:xfrm rot="20404872">
              <a:off x="7520141" y="4225929"/>
              <a:ext cx="23485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Sending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to 10.0.0.5</a:t>
              </a:r>
            </a:p>
          </p:txBody>
        </p:sp>
      </p:grpSp>
      <p:sp>
        <p:nvSpPr>
          <p:cNvPr id="6" name="TextBox 5">
            <a:extLst>
              <a:ext uri="{FF2B5EF4-FFF2-40B4-BE49-F238E27FC236}">
                <a16:creationId xmlns:a16="http://schemas.microsoft.com/office/drawing/2014/main" id="{68670E38-74F7-2920-80C3-B3110290139F}"/>
              </a:ext>
            </a:extLst>
          </p:cNvPr>
          <p:cNvSpPr txBox="1"/>
          <p:nvPr/>
        </p:nvSpPr>
        <p:spPr>
          <a:xfrm>
            <a:off x="9732458" y="5102790"/>
            <a:ext cx="238270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Sending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pkt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to 10.0.0.5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With small window size</a:t>
            </a:r>
          </a:p>
        </p:txBody>
      </p:sp>
    </p:spTree>
    <p:extLst>
      <p:ext uri="{BB962C8B-B14F-4D97-AF65-F5344CB8AC3E}">
        <p14:creationId xmlns:p14="http://schemas.microsoft.com/office/powerpoint/2010/main" val="3057655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Scanning Networks - Countermeasures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11633724" cy="3575934"/>
          </a:xfrm>
        </p:spPr>
        <p:txBody>
          <a:bodyPr>
            <a:noAutofit/>
          </a:bodyPr>
          <a:lstStyle/>
          <a:p>
            <a:pPr marL="311150" indent="-285750" algn="just">
              <a:buFont typeface="Courier New" panose="02070309020205020404" pitchFamily="49" charset="0"/>
              <a:buChar char="o"/>
            </a:pPr>
            <a:r>
              <a:rPr lang="en-GB" sz="1800" b="1" dirty="0"/>
              <a:t>Information is Wealth: </a:t>
            </a:r>
            <a:r>
              <a:rPr lang="en-GB" sz="1800" dirty="0"/>
              <a:t>Restrict sensitive information from public access</a:t>
            </a:r>
            <a:endParaRPr lang="en-GB" sz="1800" b="1" dirty="0"/>
          </a:p>
          <a:p>
            <a:pPr marL="311150" indent="-285750" algn="just">
              <a:buFont typeface="Courier New" panose="02070309020205020404" pitchFamily="49" charset="0"/>
              <a:buChar char="o"/>
            </a:pPr>
            <a:r>
              <a:rPr lang="en-GB" sz="1800" b="1" dirty="0"/>
              <a:t>Firewalls: </a:t>
            </a:r>
            <a:r>
              <a:rPr lang="en-GB" sz="1800" dirty="0"/>
              <a:t>Always make sure firewalls/ IDS/ IPS are configured to </a:t>
            </a:r>
            <a:r>
              <a:rPr lang="en-GB" sz="1800" b="1" i="1" dirty="0">
                <a:solidFill>
                  <a:srgbClr val="FF0000"/>
                </a:solidFill>
              </a:rPr>
              <a:t>identify and block probes. Use multiple firewalls.</a:t>
            </a:r>
          </a:p>
          <a:p>
            <a:pPr marL="311150" indent="-285750" algn="just">
              <a:buFont typeface="Courier New" panose="02070309020205020404" pitchFamily="49" charset="0"/>
              <a:buChar char="o"/>
            </a:pPr>
            <a:r>
              <a:rPr lang="en-GB" sz="1800" b="1" dirty="0"/>
              <a:t>Self-Test: </a:t>
            </a:r>
            <a:r>
              <a:rPr lang="en-GB" sz="1800" dirty="0"/>
              <a:t>Try to do TCP and UDP scan along with ICMP probes against your networks IP address to check the status of your network</a:t>
            </a:r>
          </a:p>
          <a:p>
            <a:pPr marL="311150" indent="-285750" algn="just">
              <a:buFont typeface="Courier New" panose="02070309020205020404" pitchFamily="49" charset="0"/>
              <a:buChar char="o"/>
            </a:pPr>
            <a:r>
              <a:rPr lang="en-GB" sz="1800" b="1" dirty="0"/>
              <a:t>Configurations &amp; Updates:</a:t>
            </a:r>
            <a:r>
              <a:rPr lang="en-GB" sz="1800" dirty="0"/>
              <a:t> Have a look at routers and firewall configurations, firmware updates</a:t>
            </a:r>
          </a:p>
          <a:p>
            <a:pPr marL="311150" indent="-285750" algn="just">
              <a:buFont typeface="Courier New" panose="02070309020205020404" pitchFamily="49" charset="0"/>
              <a:buChar char="o"/>
            </a:pPr>
            <a:r>
              <a:rPr lang="en-GB" sz="1800" b="1" dirty="0"/>
              <a:t>Anti-Spoofing: </a:t>
            </a:r>
            <a:r>
              <a:rPr lang="en-GB" sz="1800" dirty="0"/>
              <a:t>Make sure, anti-scanning &amp; anti-spoofing rules are effective</a:t>
            </a:r>
          </a:p>
          <a:p>
            <a:pPr marL="311150" indent="-285750" algn="just">
              <a:buFont typeface="Courier New" panose="02070309020205020404" pitchFamily="49" charset="0"/>
              <a:buChar char="o"/>
            </a:pPr>
            <a:r>
              <a:rPr lang="en-GB" sz="1800" b="1" dirty="0"/>
              <a:t>Block: </a:t>
            </a:r>
            <a:r>
              <a:rPr lang="en-GB" sz="1800" dirty="0"/>
              <a:t>Block unused ports</a:t>
            </a:r>
          </a:p>
          <a:p>
            <a:pPr marL="311150" indent="-285750" algn="just">
              <a:buFont typeface="Courier New" panose="02070309020205020404" pitchFamily="49" charset="0"/>
              <a:buChar char="o"/>
            </a:pPr>
            <a:r>
              <a:rPr lang="en-GB" sz="1800" b="1" dirty="0"/>
              <a:t>Filter: </a:t>
            </a:r>
            <a:r>
              <a:rPr lang="en-GB" sz="1800" dirty="0"/>
              <a:t>Filter all inbound and outbound </a:t>
            </a:r>
            <a:r>
              <a:rPr lang="en-GB" sz="1800" dirty="0" err="1"/>
              <a:t>lCMP</a:t>
            </a:r>
            <a:r>
              <a:rPr lang="en-GB" sz="1800" dirty="0"/>
              <a:t> messages. Use routers and firewalls to filter incoming packets and outgoing packets. </a:t>
            </a:r>
          </a:p>
          <a:p>
            <a:pPr marL="311150" indent="-285750" algn="just">
              <a:buFont typeface="Courier New" panose="02070309020205020404" pitchFamily="49" charset="0"/>
              <a:buChar char="o"/>
            </a:pPr>
            <a:r>
              <a:rPr lang="en-GB" sz="1800" b="1" dirty="0"/>
              <a:t>Encrypt</a:t>
            </a:r>
            <a:r>
              <a:rPr lang="en-GB" sz="1800" dirty="0"/>
              <a:t> all the traffic: Use </a:t>
            </a:r>
            <a:r>
              <a:rPr lang="en-GB" sz="1800" dirty="0" err="1"/>
              <a:t>Ipsec</a:t>
            </a:r>
            <a:r>
              <a:rPr lang="en-GB" sz="1800" dirty="0"/>
              <a:t>, TLS, SSH, HTTPS etc</a:t>
            </a:r>
          </a:p>
          <a:p>
            <a:pPr marL="311150" indent="-285750" algn="just">
              <a:buFont typeface="Courier New" panose="02070309020205020404" pitchFamily="49" charset="0"/>
              <a:buChar char="o"/>
            </a:pPr>
            <a:r>
              <a:rPr lang="en-GB" sz="1800" b="1" dirty="0"/>
              <a:t>IP-based authentication</a:t>
            </a:r>
            <a:r>
              <a:rPr lang="en-GB" sz="1800" dirty="0"/>
              <a:t>: It is not reliable. Use random initial sequence number to prevent IP Spoofing attacks based on seq. number spoofing.</a:t>
            </a:r>
          </a:p>
          <a:p>
            <a:pPr marL="311150" indent="-285750" algn="just">
              <a:buFont typeface="Courier New" panose="02070309020205020404" pitchFamily="49" charset="0"/>
              <a:buChar char="o"/>
            </a:pPr>
            <a:endParaRPr lang="en-US" sz="1800" b="1" dirty="0"/>
          </a:p>
        </p:txBody>
      </p:sp>
    </p:spTree>
    <p:extLst>
      <p:ext uri="{BB962C8B-B14F-4D97-AF65-F5344CB8AC3E}">
        <p14:creationId xmlns:p14="http://schemas.microsoft.com/office/powerpoint/2010/main" val="1475317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pPr>
              <a:lnSpc>
                <a:spcPct val="90000"/>
              </a:lnSpc>
              <a:spcBef>
                <a:spcPct val="0"/>
              </a:spcBef>
            </a:pPr>
            <a:r>
              <a:rPr lang="en-US" sz="3200" dirty="0">
                <a:solidFill>
                  <a:schemeClr val="tx1"/>
                </a:solidFill>
              </a:rPr>
              <a:t>Scanning Networks Proxys</a:t>
            </a:r>
          </a:p>
        </p:txBody>
      </p:sp>
      <p:sp>
        <p:nvSpPr>
          <p:cNvPr id="7" name="TextBox 6">
            <a:extLst>
              <a:ext uri="{FF2B5EF4-FFF2-40B4-BE49-F238E27FC236}">
                <a16:creationId xmlns:a16="http://schemas.microsoft.com/office/drawing/2014/main" id="{BFE7CF58-F73D-46F9-8BEC-B3F6537B55E3}"/>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Calibri"/>
              </a:rPr>
              <a:t>Page 4 of 4</a:t>
            </a:r>
            <a:endParaRPr kumimoji="0" lang="en-IN"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6" name="Content Placeholder 4">
            <a:extLst>
              <a:ext uri="{FF2B5EF4-FFF2-40B4-BE49-F238E27FC236}">
                <a16:creationId xmlns:a16="http://schemas.microsoft.com/office/drawing/2014/main" id="{CC93C5C0-323B-44E2-B9C4-B2F30AD11CE0}"/>
              </a:ext>
            </a:extLst>
          </p:cNvPr>
          <p:cNvSpPr txBox="1">
            <a:spLocks/>
          </p:cNvSpPr>
          <p:nvPr/>
        </p:nvSpPr>
        <p:spPr>
          <a:xfrm>
            <a:off x="405876" y="1283134"/>
            <a:ext cx="11633724" cy="710766"/>
          </a:xfrm>
          <a:prstGeom prst="rect">
            <a:avLst/>
          </a:prstGeom>
          <a:noFill/>
          <a:ln>
            <a:noFill/>
          </a:ln>
        </p:spPr>
        <p:txBody>
          <a:bodyPr spcFirstLastPara="1" vert="horz" wrap="square" lIns="16925" tIns="16925" rIns="16925" bIns="16925" rtlCol="0" anchor="t" anchorCtr="0">
            <a:no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marL="25400" marR="0" lvl="0" indent="0" algn="ctr"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An intermediary device helping in connecting with devices is a proxy server. Proxys help in hiding the actual source of scan and bypass security restrictions.</a:t>
            </a:r>
          </a:p>
          <a:p>
            <a:pPr marL="25400" marR="0" lvl="0" indent="0" algn="just" defTabSz="914400" rtl="0" eaLnBrk="1" fontAlgn="auto" latinLnBrk="0" hangingPunct="1">
              <a:lnSpc>
                <a:spcPct val="100000"/>
              </a:lnSpc>
              <a:spcBef>
                <a:spcPts val="640"/>
              </a:spcBef>
              <a:spcAft>
                <a:spcPts val="0"/>
              </a:spcAft>
              <a:buClrTx/>
              <a:buSzPts val="3200"/>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31800" algn="just" defTabSz="914400" rtl="0" eaLnBrk="1" fontAlgn="auto" latinLnBrk="0" hangingPunct="1">
              <a:lnSpc>
                <a:spcPct val="100000"/>
              </a:lnSpc>
              <a:spcBef>
                <a:spcPts val="640"/>
              </a:spcBef>
              <a:spcAft>
                <a:spcPts val="0"/>
              </a:spcAft>
              <a:buClrTx/>
              <a:buSzPts val="3200"/>
              <a:buFont typeface="Wingdings" panose="05000000000000000000" pitchFamily="2" charset="2"/>
              <a:buChar char="Ø"/>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2891A0D-3AAF-43D4-AD0B-1D78D85BE029}"/>
              </a:ext>
            </a:extLst>
          </p:cNvPr>
          <p:cNvSpPr txBox="1"/>
          <p:nvPr/>
        </p:nvSpPr>
        <p:spPr>
          <a:xfrm>
            <a:off x="579863" y="2137751"/>
            <a:ext cx="11028915" cy="14773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 Request is made for a resource via a Proxy Client</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Proxy Client connects to a Proxy server and passes the request</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Proxy server removes the user id’s and passes it to the next proxy server.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process continues until the request reaches the resource.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From the source to the destination, the traffic is encrypted. It is decrypted when it reaches the destination.</a:t>
            </a:r>
          </a:p>
        </p:txBody>
      </p:sp>
      <p:sp>
        <p:nvSpPr>
          <p:cNvPr id="11" name="TextBox 10">
            <a:extLst>
              <a:ext uri="{FF2B5EF4-FFF2-40B4-BE49-F238E27FC236}">
                <a16:creationId xmlns:a16="http://schemas.microsoft.com/office/drawing/2014/main" id="{4FCA36AF-5FA0-451B-9B12-739EF9A19348}"/>
              </a:ext>
            </a:extLst>
          </p:cNvPr>
          <p:cNvSpPr txBox="1"/>
          <p:nvPr/>
        </p:nvSpPr>
        <p:spPr>
          <a:xfrm>
            <a:off x="622300" y="3797117"/>
            <a:ext cx="11028915"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Tools like Proxy Switcher is used to browse internet without disclosing the IP address.</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CyberGhost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VPN: Online Privacy, Anonymous Browsing, Access/Block censored contents etc</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Tor,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Burpsite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Proxifier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etc…</a:t>
            </a:r>
          </a:p>
        </p:txBody>
      </p:sp>
      <p:sp>
        <p:nvSpPr>
          <p:cNvPr id="13" name="TextBox 12">
            <a:extLst>
              <a:ext uri="{FF2B5EF4-FFF2-40B4-BE49-F238E27FC236}">
                <a16:creationId xmlns:a16="http://schemas.microsoft.com/office/drawing/2014/main" id="{D89D5FDF-5ABB-4FD9-8A9B-3AB76E0359DA}"/>
              </a:ext>
            </a:extLst>
          </p:cNvPr>
          <p:cNvSpPr txBox="1"/>
          <p:nvPr/>
        </p:nvSpPr>
        <p:spPr>
          <a:xfrm>
            <a:off x="708280" y="4847448"/>
            <a:ext cx="11028915"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FF0000"/>
                </a:solidFill>
                <a:effectLst>
                  <a:outerShdw blurRad="38100" dist="38100" dir="2700000" algn="tl">
                    <a:srgbClr val="000000">
                      <a:alpha val="43137"/>
                    </a:srgbClr>
                  </a:outerShdw>
                </a:effectLst>
                <a:highlight>
                  <a:srgbClr val="FFFF00"/>
                </a:highlight>
                <a:uLnTx/>
                <a:uFillTx/>
                <a:latin typeface="Calibri" panose="020F0502020204030204"/>
                <a:ea typeface="+mn-ea"/>
                <a:cs typeface="+mn-cs"/>
              </a:rPr>
              <a:t>Any Proxy’s you know? List out….</a:t>
            </a:r>
          </a:p>
        </p:txBody>
      </p:sp>
    </p:spTree>
    <p:extLst>
      <p:ext uri="{BB962C8B-B14F-4D97-AF65-F5344CB8AC3E}">
        <p14:creationId xmlns:p14="http://schemas.microsoft.com/office/powerpoint/2010/main" val="30172035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5159031"/>
            <a:ext cx="6752071" cy="577457"/>
          </a:xfrm>
        </p:spPr>
        <p:txBody>
          <a:bodyPr>
            <a:normAutofit/>
          </a:bodyPr>
          <a:lstStyle/>
          <a:p>
            <a:r>
              <a:rPr lang="en-US" sz="3200" dirty="0"/>
              <a:t>Scanning Networks – Banner Grabbing</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162535" y="0"/>
            <a:ext cx="4009660" cy="3575934"/>
          </a:xfrm>
        </p:spPr>
        <p:txBody>
          <a:bodyPr>
            <a:noAutofit/>
          </a:bodyPr>
          <a:lstStyle/>
          <a:p>
            <a:pPr marL="311150" indent="-285750" algn="just">
              <a:buFont typeface="Courier New" panose="02070309020205020404" pitchFamily="49" charset="0"/>
              <a:buChar char="o"/>
            </a:pPr>
            <a:r>
              <a:rPr lang="en-GB" sz="1800" dirty="0"/>
              <a:t>On discussing about scanning the target for concrete information which would be very helpful in identifying their vulnerabilities, details on Open Ports, Applications etc is good to know. Adding to those information, </a:t>
            </a:r>
            <a:r>
              <a:rPr lang="en-GB" sz="1800" b="1" i="1" dirty="0">
                <a:effectLst>
                  <a:outerShdw blurRad="38100" dist="38100" dir="2700000" algn="tl">
                    <a:srgbClr val="000000">
                      <a:alpha val="43137"/>
                    </a:srgbClr>
                  </a:outerShdw>
                </a:effectLst>
              </a:rPr>
              <a:t>finding out the running operating system </a:t>
            </a:r>
            <a:r>
              <a:rPr lang="en-GB" sz="1800" dirty="0"/>
              <a:t>adds more value to the gathered information.</a:t>
            </a:r>
          </a:p>
          <a:p>
            <a:pPr marL="311150" indent="-285750" algn="just">
              <a:buFont typeface="Courier New" panose="02070309020205020404" pitchFamily="49" charset="0"/>
              <a:buChar char="o"/>
            </a:pPr>
            <a:r>
              <a:rPr lang="en-GB" sz="1800" dirty="0"/>
              <a:t>Determining/ Identifying the target’s Operating System is Banner Grabbing.</a:t>
            </a:r>
            <a:endParaRPr lang="en-US" sz="1800" dirty="0"/>
          </a:p>
        </p:txBody>
      </p:sp>
      <p:graphicFrame>
        <p:nvGraphicFramePr>
          <p:cNvPr id="6" name="Diagram 5">
            <a:extLst>
              <a:ext uri="{FF2B5EF4-FFF2-40B4-BE49-F238E27FC236}">
                <a16:creationId xmlns:a16="http://schemas.microsoft.com/office/drawing/2014/main" id="{296D6482-5072-4550-B252-714B5913678A}"/>
              </a:ext>
            </a:extLst>
          </p:cNvPr>
          <p:cNvGraphicFramePr/>
          <p:nvPr>
            <p:extLst>
              <p:ext uri="{D42A27DB-BD31-4B8C-83A1-F6EECF244321}">
                <p14:modId xmlns:p14="http://schemas.microsoft.com/office/powerpoint/2010/main" val="4065378615"/>
              </p:ext>
            </p:extLst>
          </p:nvPr>
        </p:nvGraphicFramePr>
        <p:xfrm>
          <a:off x="3901465" y="14586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4CA05E0-38A2-2332-A56E-2C263C47CA6F}"/>
              </a:ext>
            </a:extLst>
          </p:cNvPr>
          <p:cNvSpPr txBox="1"/>
          <p:nvPr/>
        </p:nvSpPr>
        <p:spPr>
          <a:xfrm>
            <a:off x="162535" y="3429000"/>
            <a:ext cx="4736036" cy="1200329"/>
          </a:xfrm>
          <a:prstGeom prst="rect">
            <a:avLst/>
          </a:prstGeom>
          <a:noFill/>
        </p:spPr>
        <p:txBody>
          <a:bodyPr wrap="square">
            <a:spAutoFit/>
          </a:bodyPr>
          <a:lstStyle/>
          <a:p>
            <a:pPr marL="25400" indent="0" algn="just">
              <a:buNone/>
            </a:pPr>
            <a:r>
              <a:rPr lang="en-GB" sz="1800" b="1" dirty="0"/>
              <a:t>Countermeasures:</a:t>
            </a:r>
          </a:p>
          <a:p>
            <a:pPr marL="311150" indent="-285750" algn="just">
              <a:buFont typeface="Courier New" panose="02070309020205020404" pitchFamily="49" charset="0"/>
              <a:buChar char="o"/>
            </a:pPr>
            <a:r>
              <a:rPr lang="en-GB" sz="1800" dirty="0"/>
              <a:t>Set False banners.</a:t>
            </a:r>
          </a:p>
          <a:p>
            <a:pPr marL="311150" indent="-285750" algn="just">
              <a:buFont typeface="Courier New" panose="02070309020205020404" pitchFamily="49" charset="0"/>
              <a:buChar char="o"/>
            </a:pPr>
            <a:r>
              <a:rPr lang="en-GB" sz="1800" dirty="0"/>
              <a:t>Turn off Services that are not used/required</a:t>
            </a:r>
          </a:p>
          <a:p>
            <a:pPr marL="311150" indent="-285750" algn="just">
              <a:buFont typeface="Courier New" panose="02070309020205020404" pitchFamily="49" charset="0"/>
              <a:buChar char="o"/>
            </a:pPr>
            <a:r>
              <a:rPr lang="en-GB" sz="1800" dirty="0"/>
              <a:t>Hide file extensions.</a:t>
            </a:r>
          </a:p>
        </p:txBody>
      </p:sp>
    </p:spTree>
    <p:extLst>
      <p:ext uri="{BB962C8B-B14F-4D97-AF65-F5344CB8AC3E}">
        <p14:creationId xmlns:p14="http://schemas.microsoft.com/office/powerpoint/2010/main" val="3206646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Scanning Networks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11633724" cy="3575934"/>
          </a:xfrm>
        </p:spPr>
        <p:txBody>
          <a:bodyPr>
            <a:noAutofit/>
          </a:bodyPr>
          <a:lstStyle/>
          <a:p>
            <a:pPr marL="25400" indent="0" algn="just">
              <a:buNone/>
            </a:pPr>
            <a:r>
              <a:rPr lang="en-US" sz="1800" b="1" dirty="0"/>
              <a:t>Map the Infrastructure </a:t>
            </a:r>
          </a:p>
          <a:p>
            <a:pPr marL="311150" indent="-285750" algn="just">
              <a:buFont typeface="Courier New" panose="02070309020205020404" pitchFamily="49" charset="0"/>
              <a:buChar char="o"/>
            </a:pPr>
            <a:r>
              <a:rPr lang="en-GB" sz="1800" dirty="0"/>
              <a:t>Logical/ Physical path.</a:t>
            </a:r>
          </a:p>
          <a:p>
            <a:pPr marL="768350" lvl="1" indent="-285750" algn="just">
              <a:buFont typeface="Courier New" panose="02070309020205020404" pitchFamily="49" charset="0"/>
              <a:buChar char="o"/>
            </a:pPr>
            <a:r>
              <a:rPr lang="en-GB" sz="1800" dirty="0"/>
              <a:t>Intranet</a:t>
            </a:r>
          </a:p>
          <a:p>
            <a:pPr marL="768350" lvl="1" indent="-285750" algn="just">
              <a:buFont typeface="Courier New" panose="02070309020205020404" pitchFamily="49" charset="0"/>
              <a:buChar char="o"/>
            </a:pPr>
            <a:r>
              <a:rPr lang="en-GB" sz="1800" dirty="0"/>
              <a:t>DMZ</a:t>
            </a:r>
          </a:p>
          <a:p>
            <a:pPr marL="768350" lvl="1" indent="-285750" algn="just">
              <a:buFont typeface="Courier New" panose="02070309020205020404" pitchFamily="49" charset="0"/>
              <a:buChar char="o"/>
            </a:pPr>
            <a:r>
              <a:rPr lang="en-GB" sz="1800" dirty="0"/>
              <a:t>Intranet </a:t>
            </a:r>
          </a:p>
          <a:p>
            <a:pPr marL="25400" indent="0" algn="just">
              <a:buFont typeface="Arial" panose="020B0604020202020204" pitchFamily="34" charset="0"/>
              <a:buNone/>
            </a:pPr>
            <a:r>
              <a:rPr lang="en-US" sz="1800" b="1" dirty="0"/>
              <a:t>As a Security Professional, look at your Network’s security. </a:t>
            </a:r>
          </a:p>
          <a:p>
            <a:pPr marL="311150" indent="-285750" algn="just">
              <a:buFont typeface="Courier New" panose="02070309020205020404" pitchFamily="49" charset="0"/>
              <a:buChar char="o"/>
            </a:pPr>
            <a:r>
              <a:rPr lang="en-US" sz="1800" dirty="0"/>
              <a:t>Look for </a:t>
            </a:r>
          </a:p>
          <a:p>
            <a:pPr marL="768350" lvl="1" indent="-285750" algn="just">
              <a:buFont typeface="Courier New" panose="02070309020205020404" pitchFamily="49" charset="0"/>
              <a:buChar char="o"/>
            </a:pPr>
            <a:r>
              <a:rPr lang="en-US" sz="1800" dirty="0"/>
              <a:t>Live systems</a:t>
            </a:r>
          </a:p>
          <a:p>
            <a:pPr marL="768350" lvl="1" indent="-285750" algn="just">
              <a:buFont typeface="Courier New" panose="02070309020205020404" pitchFamily="49" charset="0"/>
              <a:buChar char="o"/>
            </a:pPr>
            <a:r>
              <a:rPr lang="en-US" sz="1800" dirty="0"/>
              <a:t>Open Ports</a:t>
            </a:r>
          </a:p>
          <a:p>
            <a:pPr marL="768350" lvl="1" indent="-285750" algn="just">
              <a:buFont typeface="Courier New" panose="02070309020205020404" pitchFamily="49" charset="0"/>
              <a:buChar char="o"/>
            </a:pPr>
            <a:r>
              <a:rPr lang="en-US" sz="1800" dirty="0"/>
              <a:t>Services Running</a:t>
            </a:r>
          </a:p>
          <a:p>
            <a:pPr marL="768350" lvl="1" indent="-285750" algn="just">
              <a:buFont typeface="Courier New" panose="02070309020205020404" pitchFamily="49" charset="0"/>
              <a:buChar char="o"/>
            </a:pPr>
            <a:r>
              <a:rPr lang="en-US" sz="1800" dirty="0"/>
              <a:t>System Banners</a:t>
            </a:r>
          </a:p>
          <a:p>
            <a:pPr marL="768350" lvl="1" indent="-285750" algn="just">
              <a:buFont typeface="Courier New" panose="02070309020205020404" pitchFamily="49" charset="0"/>
              <a:buChar char="o"/>
            </a:pPr>
            <a:r>
              <a:rPr lang="en-US" sz="1800" dirty="0" err="1"/>
              <a:t>Etc</a:t>
            </a:r>
            <a:r>
              <a:rPr lang="en-US" sz="1800" dirty="0"/>
              <a:t>….</a:t>
            </a:r>
          </a:p>
          <a:p>
            <a:pPr algn="just">
              <a:buFont typeface="Wingdings" panose="05000000000000000000" pitchFamily="2" charset="2"/>
              <a:buChar char="q"/>
            </a:pPr>
            <a:endParaRPr lang="en-US" dirty="0"/>
          </a:p>
          <a:p>
            <a:pPr marL="482600" lvl="1" indent="0" algn="just">
              <a:buNone/>
            </a:pPr>
            <a:endParaRPr lang="en-GB" sz="1800" dirty="0"/>
          </a:p>
          <a:p>
            <a:pPr marL="311150" indent="-285750" algn="just">
              <a:buFont typeface="Courier New" panose="02070309020205020404" pitchFamily="49" charset="0"/>
              <a:buChar char="o"/>
            </a:pPr>
            <a:endParaRPr lang="en-US" sz="1800" b="1" dirty="0"/>
          </a:p>
        </p:txBody>
      </p:sp>
      <p:pic>
        <p:nvPicPr>
          <p:cNvPr id="3" name="Movie Scene Mapping">
            <a:hlinkClick r:id="" action="ppaction://media"/>
            <a:extLst>
              <a:ext uri="{FF2B5EF4-FFF2-40B4-BE49-F238E27FC236}">
                <a16:creationId xmlns:a16="http://schemas.microsoft.com/office/drawing/2014/main" id="{BE283625-CF84-49BF-9592-EC1C3677450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163319" y="717549"/>
            <a:ext cx="5482209" cy="3083742"/>
          </a:xfrm>
          <a:prstGeom prst="rect">
            <a:avLst/>
          </a:prstGeom>
        </p:spPr>
      </p:pic>
      <p:sp>
        <p:nvSpPr>
          <p:cNvPr id="4" name="Text Placeholder 1">
            <a:extLst>
              <a:ext uri="{FF2B5EF4-FFF2-40B4-BE49-F238E27FC236}">
                <a16:creationId xmlns:a16="http://schemas.microsoft.com/office/drawing/2014/main" id="{C0E29E14-00DB-5963-975A-68DD4DFD73D5}"/>
              </a:ext>
            </a:extLst>
          </p:cNvPr>
          <p:cNvSpPr txBox="1">
            <a:spLocks/>
          </p:cNvSpPr>
          <p:nvPr/>
        </p:nvSpPr>
        <p:spPr>
          <a:xfrm>
            <a:off x="355076" y="2855201"/>
            <a:ext cx="10952432" cy="37890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Wingdings" panose="05000000000000000000" pitchFamily="2" charset="2"/>
              <a:buChar char="q"/>
            </a:pPr>
            <a:endParaRPr lang="en-US" dirty="0"/>
          </a:p>
        </p:txBody>
      </p:sp>
      <p:sp>
        <p:nvSpPr>
          <p:cNvPr id="7" name="TextBox 6">
            <a:extLst>
              <a:ext uri="{FF2B5EF4-FFF2-40B4-BE49-F238E27FC236}">
                <a16:creationId xmlns:a16="http://schemas.microsoft.com/office/drawing/2014/main" id="{1DB66A37-D19F-0924-CA51-31C3AE33B2E0}"/>
              </a:ext>
            </a:extLst>
          </p:cNvPr>
          <p:cNvSpPr txBox="1"/>
          <p:nvPr/>
        </p:nvSpPr>
        <p:spPr>
          <a:xfrm>
            <a:off x="4418512" y="3670864"/>
            <a:ext cx="6093822" cy="1972848"/>
          </a:xfrm>
          <a:prstGeom prst="rect">
            <a:avLst/>
          </a:prstGeom>
          <a:noFill/>
        </p:spPr>
        <p:txBody>
          <a:bodyPr wrap="square">
            <a:spAutoFit/>
          </a:bodyPr>
          <a:lstStyle/>
          <a:p>
            <a:pPr marL="628650" marR="0" lvl="0" indent="-285750" algn="just" fontAlgn="auto">
              <a:lnSpc>
                <a:spcPct val="90000"/>
              </a:lnSpc>
              <a:spcBef>
                <a:spcPts val="640"/>
              </a:spcBef>
              <a:spcAft>
                <a:spcPts val="0"/>
              </a:spcAft>
              <a:buClrTx/>
              <a:buSzPts val="3200"/>
              <a:buFont typeface="Courier New" panose="02070309020205020404" pitchFamily="49" charset="0"/>
              <a:buChar char="o"/>
              <a:tabLst/>
              <a:defRPr/>
            </a:pPr>
            <a:r>
              <a:rPr lang="en-US" dirty="0"/>
              <a:t>Act on</a:t>
            </a:r>
          </a:p>
          <a:p>
            <a:pPr marL="971550" marR="0" lvl="1" indent="-285750" algn="just" fontAlgn="auto">
              <a:lnSpc>
                <a:spcPct val="90000"/>
              </a:lnSpc>
              <a:spcBef>
                <a:spcPts val="560"/>
              </a:spcBef>
              <a:spcAft>
                <a:spcPts val="0"/>
              </a:spcAft>
              <a:buClrTx/>
              <a:buSzPts val="2800"/>
              <a:buFont typeface="Courier New" panose="02070309020205020404" pitchFamily="49" charset="0"/>
              <a:buChar char="o"/>
              <a:tabLst/>
              <a:defRPr/>
            </a:pPr>
            <a:r>
              <a:rPr lang="en-US" dirty="0"/>
              <a:t>Close all the unused ports</a:t>
            </a:r>
          </a:p>
          <a:p>
            <a:pPr marL="971550" marR="0" lvl="1" indent="-285750" algn="just" fontAlgn="auto">
              <a:lnSpc>
                <a:spcPct val="90000"/>
              </a:lnSpc>
              <a:spcBef>
                <a:spcPts val="560"/>
              </a:spcBef>
              <a:spcAft>
                <a:spcPts val="0"/>
              </a:spcAft>
              <a:buClrTx/>
              <a:buSzPts val="2800"/>
              <a:buFont typeface="Courier New" panose="02070309020205020404" pitchFamily="49" charset="0"/>
              <a:buChar char="o"/>
              <a:tabLst/>
              <a:defRPr/>
            </a:pPr>
            <a:r>
              <a:rPr lang="en-US" dirty="0"/>
              <a:t>Disable Services that are not used</a:t>
            </a:r>
          </a:p>
          <a:p>
            <a:pPr marL="971550" marR="0" lvl="1" indent="-285750" algn="just" fontAlgn="auto">
              <a:lnSpc>
                <a:spcPct val="90000"/>
              </a:lnSpc>
              <a:spcBef>
                <a:spcPts val="560"/>
              </a:spcBef>
              <a:spcAft>
                <a:spcPts val="0"/>
              </a:spcAft>
              <a:buClrTx/>
              <a:buSzPts val="2800"/>
              <a:buFont typeface="Courier New" panose="02070309020205020404" pitchFamily="49" charset="0"/>
              <a:buChar char="o"/>
              <a:tabLst/>
              <a:defRPr/>
            </a:pPr>
            <a:r>
              <a:rPr lang="en-US" dirty="0"/>
              <a:t>Hide Banners</a:t>
            </a:r>
          </a:p>
          <a:p>
            <a:pPr marL="971550" marR="0" lvl="1" indent="-285750" algn="just" fontAlgn="auto">
              <a:lnSpc>
                <a:spcPct val="90000"/>
              </a:lnSpc>
              <a:spcBef>
                <a:spcPts val="560"/>
              </a:spcBef>
              <a:spcAft>
                <a:spcPts val="0"/>
              </a:spcAft>
              <a:buClrTx/>
              <a:buSzPts val="2800"/>
              <a:buFont typeface="Courier New" panose="02070309020205020404" pitchFamily="49" charset="0"/>
              <a:buChar char="o"/>
              <a:tabLst/>
              <a:defRPr/>
            </a:pPr>
            <a:r>
              <a:rPr lang="en-US" dirty="0"/>
              <a:t>Fix configuration errors</a:t>
            </a:r>
          </a:p>
          <a:p>
            <a:pPr marL="971550" marR="0" lvl="1" indent="-285750" algn="just" fontAlgn="auto">
              <a:lnSpc>
                <a:spcPct val="90000"/>
              </a:lnSpc>
              <a:spcBef>
                <a:spcPts val="560"/>
              </a:spcBef>
              <a:spcAft>
                <a:spcPts val="0"/>
              </a:spcAft>
              <a:buClrTx/>
              <a:buSzPts val="2800"/>
              <a:buFont typeface="Courier New" panose="02070309020205020404" pitchFamily="49" charset="0"/>
              <a:buChar char="o"/>
              <a:tabLst/>
              <a:defRPr/>
            </a:pPr>
            <a:r>
              <a:rPr lang="en-US" dirty="0"/>
              <a:t>Check Firewall rules.</a:t>
            </a:r>
          </a:p>
        </p:txBody>
      </p:sp>
    </p:spTree>
    <p:extLst>
      <p:ext uri="{BB962C8B-B14F-4D97-AF65-F5344CB8AC3E}">
        <p14:creationId xmlns:p14="http://schemas.microsoft.com/office/powerpoint/2010/main" val="316389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Scanning Networks </a:t>
            </a:r>
            <a:r>
              <a:rPr lang="en-US" sz="3200"/>
              <a:t>–  Steps</a:t>
            </a:r>
            <a:endParaRPr lang="en-GB" sz="3200" dirty="0"/>
          </a:p>
        </p:txBody>
      </p:sp>
      <p:graphicFrame>
        <p:nvGraphicFramePr>
          <p:cNvPr id="10" name="Content Placeholder 9">
            <a:extLst>
              <a:ext uri="{FF2B5EF4-FFF2-40B4-BE49-F238E27FC236}">
                <a16:creationId xmlns:a16="http://schemas.microsoft.com/office/drawing/2014/main" id="{B901C5CB-DA0E-473C-8E46-33F2CE3489DA}"/>
              </a:ext>
            </a:extLst>
          </p:cNvPr>
          <p:cNvGraphicFramePr>
            <a:graphicFrameLocks noGrp="1"/>
          </p:cNvGraphicFramePr>
          <p:nvPr>
            <p:ph idx="1"/>
          </p:nvPr>
        </p:nvGraphicFramePr>
        <p:xfrm>
          <a:off x="358775" y="1067234"/>
          <a:ext cx="11480800" cy="4335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40497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3675</Words>
  <Application>Microsoft Office PowerPoint</Application>
  <PresentationFormat>Widescreen</PresentationFormat>
  <Paragraphs>520</Paragraphs>
  <Slides>40</Slides>
  <Notes>35</Notes>
  <HiddenSlides>0</HiddenSlides>
  <MMClips>1</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40</vt:i4>
      </vt:variant>
    </vt:vector>
  </HeadingPairs>
  <TitlesOfParts>
    <vt:vector size="52" baseType="lpstr">
      <vt:lpstr>Helvetica Neue</vt:lpstr>
      <vt:lpstr>Arial</vt:lpstr>
      <vt:lpstr>Brush Script MT</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PowerPoint Presentation</vt:lpstr>
      <vt:lpstr>PowerPoint Presentation</vt:lpstr>
      <vt:lpstr>PowerPoint Presentation</vt:lpstr>
      <vt:lpstr>Footprinting and Reconnaissance</vt:lpstr>
      <vt:lpstr>Footprinting</vt:lpstr>
      <vt:lpstr>Footprinting</vt:lpstr>
      <vt:lpstr>Footprinting</vt:lpstr>
      <vt:lpstr>Footprinting</vt:lpstr>
      <vt:lpstr>Footprinting</vt:lpstr>
      <vt:lpstr>Footprinting</vt:lpstr>
      <vt:lpstr>Footprinting</vt:lpstr>
      <vt:lpstr>Footprinting</vt:lpstr>
      <vt:lpstr>Footprinting</vt:lpstr>
      <vt:lpstr>PowerPoint Presentation</vt:lpstr>
      <vt:lpstr>Self Learning Exercise</vt:lpstr>
      <vt:lpstr>Scanning Networks</vt:lpstr>
      <vt:lpstr>Scanning Networks</vt:lpstr>
      <vt:lpstr>Scanning Networks – TCP Communication Flags</vt:lpstr>
      <vt:lpstr>Scanning Networks – TCP Communication Flags</vt:lpstr>
      <vt:lpstr>Scanning Networks – IPv6</vt:lpstr>
      <vt:lpstr>Scanning Networks - Techniques</vt:lpstr>
      <vt:lpstr>Scanning Networks – ICMP </vt:lpstr>
      <vt:lpstr>Scanning Networks – TCP Connect/ Full Open Scan</vt:lpstr>
      <vt:lpstr>Scanning Networks – Half Open Scan</vt:lpstr>
      <vt:lpstr>Scanning Networks – Inverse TCP Flag Scan</vt:lpstr>
      <vt:lpstr>Scanning Networks – Xmas Scan</vt:lpstr>
      <vt:lpstr>Scanning Networks – ACK Flag Probe Scan</vt:lpstr>
      <vt:lpstr>Scanning Networks – IDLE/ IPID Header Scan</vt:lpstr>
      <vt:lpstr>Scanning Networks – UDP Scan</vt:lpstr>
      <vt:lpstr>Scanning Networks – SSDP/ List Scan</vt:lpstr>
      <vt:lpstr>Scanning Networks – Firewalls!!!</vt:lpstr>
      <vt:lpstr>Scanning Networks – Firewalls!!!</vt:lpstr>
      <vt:lpstr>Scanning Networks – Security Perspective </vt:lpstr>
      <vt:lpstr>Scanning Networks - Countermeasures</vt:lpstr>
      <vt:lpstr>Scanning Networks Proxys</vt:lpstr>
      <vt:lpstr>Scanning Networks – Banner Grabbing</vt:lpstr>
      <vt:lpstr>Scanning Networks</vt:lpstr>
      <vt:lpstr>Scanning Networks –  Steps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2023-10-08T13:30:00Z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