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62D23D-4E07-4B51-84DB-3BB4B6E9B4F3}" v="19" dt="2026-10-18T18:06:20.5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ftab Ahmad (2409268)" userId="e8c4b067-9a0c-4d8e-a588-919bc49582e5" providerId="ADAL" clId="{81DEC14C-9CF2-4373-8C15-7D84473A9286}"/>
    <pc:docChg chg="modSld modMainMaster">
      <pc:chgData name="Aftab Ahmad (2409268)" userId="e8c4b067-9a0c-4d8e-a588-919bc49582e5" providerId="ADAL" clId="{81DEC14C-9CF2-4373-8C15-7D84473A9286}" dt="2026-10-18T18:04:46.999" v="11"/>
      <pc:docMkLst>
        <pc:docMk/>
      </pc:docMkLst>
      <pc:sldChg chg="modSp">
        <pc:chgData name="Aftab Ahmad (2409268)" userId="e8c4b067-9a0c-4d8e-a588-919bc49582e5" providerId="ADAL" clId="{81DEC14C-9CF2-4373-8C15-7D84473A9286}" dt="2026-10-17T14:08:56.723" v="4"/>
        <pc:sldMkLst>
          <pc:docMk/>
          <pc:sldMk cId="79390087" sldId="256"/>
        </pc:sldMkLst>
        <pc:spChg chg="mod">
          <ac:chgData name="Aftab Ahmad (2409268)" userId="e8c4b067-9a0c-4d8e-a588-919bc49582e5" providerId="ADAL" clId="{81DEC14C-9CF2-4373-8C15-7D84473A9286}" dt="2026-10-17T14:08:56.723" v="4"/>
          <ac:spMkLst>
            <pc:docMk/>
            <pc:sldMk cId="79390087" sldId="256"/>
            <ac:spMk id="2" creationId="{16344131-A0F7-A68A-5997-80D7E0118DD9}"/>
          </ac:spMkLst>
        </pc:spChg>
        <pc:spChg chg="mod">
          <ac:chgData name="Aftab Ahmad (2409268)" userId="e8c4b067-9a0c-4d8e-a588-919bc49582e5" providerId="ADAL" clId="{81DEC14C-9CF2-4373-8C15-7D84473A9286}" dt="2026-10-17T14:08:56.723" v="4"/>
          <ac:spMkLst>
            <pc:docMk/>
            <pc:sldMk cId="79390087" sldId="256"/>
            <ac:spMk id="3" creationId="{19F65486-F630-8353-1E7D-E7ECAAD63502}"/>
          </ac:spMkLst>
        </pc:spChg>
      </pc:sldChg>
      <pc:sldChg chg="modSp">
        <pc:chgData name="Aftab Ahmad (2409268)" userId="e8c4b067-9a0c-4d8e-a588-919bc49582e5" providerId="ADAL" clId="{81DEC14C-9CF2-4373-8C15-7D84473A9286}" dt="2026-10-17T14:19:58.518" v="5"/>
        <pc:sldMkLst>
          <pc:docMk/>
          <pc:sldMk cId="579562940" sldId="257"/>
        </pc:sldMkLst>
        <pc:spChg chg="mod">
          <ac:chgData name="Aftab Ahmad (2409268)" userId="e8c4b067-9a0c-4d8e-a588-919bc49582e5" providerId="ADAL" clId="{81DEC14C-9CF2-4373-8C15-7D84473A9286}" dt="2026-10-17T14:19:58.518" v="5"/>
          <ac:spMkLst>
            <pc:docMk/>
            <pc:sldMk cId="579562940" sldId="257"/>
            <ac:spMk id="3" creationId="{3A957DF1-D6C6-F248-6CAC-A9CB6A420A02}"/>
          </ac:spMkLst>
        </pc:spChg>
      </pc:sldChg>
      <pc:sldChg chg="modSp">
        <pc:chgData name="Aftab Ahmad (2409268)" userId="e8c4b067-9a0c-4d8e-a588-919bc49582e5" providerId="ADAL" clId="{81DEC14C-9CF2-4373-8C15-7D84473A9286}" dt="2026-10-18T18:04:46.999" v="11"/>
        <pc:sldMkLst>
          <pc:docMk/>
          <pc:sldMk cId="2685900286" sldId="258"/>
        </pc:sldMkLst>
        <pc:spChg chg="mod">
          <ac:chgData name="Aftab Ahmad (2409268)" userId="e8c4b067-9a0c-4d8e-a588-919bc49582e5" providerId="ADAL" clId="{81DEC14C-9CF2-4373-8C15-7D84473A9286}" dt="2026-10-18T18:04:46.999" v="11"/>
          <ac:spMkLst>
            <pc:docMk/>
            <pc:sldMk cId="2685900286" sldId="258"/>
            <ac:spMk id="2" creationId="{1B97CF93-D1A3-FA18-4281-BB1B15F2A51F}"/>
          </ac:spMkLst>
        </pc:spChg>
        <pc:spChg chg="mod">
          <ac:chgData name="Aftab Ahmad (2409268)" userId="e8c4b067-9a0c-4d8e-a588-919bc49582e5" providerId="ADAL" clId="{81DEC14C-9CF2-4373-8C15-7D84473A9286}" dt="2026-10-17T14:54:25.860" v="6"/>
          <ac:spMkLst>
            <pc:docMk/>
            <pc:sldMk cId="2685900286" sldId="258"/>
            <ac:spMk id="3" creationId="{6F8622E8-FFA0-DDD4-35C8-EBC1B9684235}"/>
          </ac:spMkLst>
        </pc:spChg>
      </pc:sldChg>
      <pc:sldChg chg="modSp">
        <pc:chgData name="Aftab Ahmad (2409268)" userId="e8c4b067-9a0c-4d8e-a588-919bc49582e5" providerId="ADAL" clId="{81DEC14C-9CF2-4373-8C15-7D84473A9286}" dt="2026-10-17T16:17:04.596" v="7"/>
        <pc:sldMkLst>
          <pc:docMk/>
          <pc:sldMk cId="2807869435" sldId="259"/>
        </pc:sldMkLst>
        <pc:spChg chg="mod">
          <ac:chgData name="Aftab Ahmad (2409268)" userId="e8c4b067-9a0c-4d8e-a588-919bc49582e5" providerId="ADAL" clId="{81DEC14C-9CF2-4373-8C15-7D84473A9286}" dt="2026-10-17T16:17:04.596" v="7"/>
          <ac:spMkLst>
            <pc:docMk/>
            <pc:sldMk cId="2807869435" sldId="259"/>
            <ac:spMk id="2" creationId="{DA31D8B3-AD96-E1AF-07FE-6F6743E89147}"/>
          </ac:spMkLst>
        </pc:spChg>
      </pc:sldChg>
      <pc:sldChg chg="modSp">
        <pc:chgData name="Aftab Ahmad (2409268)" userId="e8c4b067-9a0c-4d8e-a588-919bc49582e5" providerId="ADAL" clId="{81DEC14C-9CF2-4373-8C15-7D84473A9286}" dt="2026-10-18T10:44:15.563" v="8"/>
        <pc:sldMkLst>
          <pc:docMk/>
          <pc:sldMk cId="3184422763" sldId="262"/>
        </pc:sldMkLst>
        <pc:spChg chg="mod">
          <ac:chgData name="Aftab Ahmad (2409268)" userId="e8c4b067-9a0c-4d8e-a588-919bc49582e5" providerId="ADAL" clId="{81DEC14C-9CF2-4373-8C15-7D84473A9286}" dt="2026-10-18T10:44:15.563" v="8"/>
          <ac:spMkLst>
            <pc:docMk/>
            <pc:sldMk cId="3184422763" sldId="262"/>
            <ac:spMk id="2" creationId="{B47F800D-37A5-097D-3413-EA2D26C01E42}"/>
          </ac:spMkLst>
        </pc:spChg>
      </pc:sldChg>
      <pc:sldChg chg="addSp delSp modSp">
        <pc:chgData name="Aftab Ahmad (2409268)" userId="e8c4b067-9a0c-4d8e-a588-919bc49582e5" providerId="ADAL" clId="{81DEC14C-9CF2-4373-8C15-7D84473A9286}" dt="2026-10-18T11:20:15.727" v="10"/>
        <pc:sldMkLst>
          <pc:docMk/>
          <pc:sldMk cId="3163797826" sldId="264"/>
        </pc:sldMkLst>
        <pc:spChg chg="add del mod">
          <ac:chgData name="Aftab Ahmad (2409268)" userId="e8c4b067-9a0c-4d8e-a588-919bc49582e5" providerId="ADAL" clId="{81DEC14C-9CF2-4373-8C15-7D84473A9286}" dt="2026-10-18T11:20:15.727" v="10"/>
          <ac:spMkLst>
            <pc:docMk/>
            <pc:sldMk cId="3163797826" sldId="264"/>
            <ac:spMk id="4" creationId="{A2825086-5289-6954-5526-B7DEEFF1BF22}"/>
          </ac:spMkLst>
        </pc:spChg>
      </pc:sldChg>
      <pc:sldMasterChg chg="modSldLayout">
        <pc:chgData name="Aftab Ahmad (2409268)" userId="e8c4b067-9a0c-4d8e-a588-919bc49582e5" providerId="ADAL" clId="{81DEC14C-9CF2-4373-8C15-7D84473A9286}" dt="2026-10-17T14:08:19.563" v="3"/>
        <pc:sldMasterMkLst>
          <pc:docMk/>
          <pc:sldMasterMk cId="951656585" sldId="2147483716"/>
        </pc:sldMasterMkLst>
        <pc:sldLayoutChg chg="delSp">
          <pc:chgData name="Aftab Ahmad (2409268)" userId="e8c4b067-9a0c-4d8e-a588-919bc49582e5" providerId="ADAL" clId="{81DEC14C-9CF2-4373-8C15-7D84473A9286}" dt="2026-10-17T14:08:19.563" v="3"/>
          <pc:sldLayoutMkLst>
            <pc:docMk/>
            <pc:sldMasterMk cId="951656585" sldId="2147483716"/>
            <pc:sldLayoutMk cId="3138923704" sldId="2147483728"/>
          </pc:sldLayoutMkLst>
          <pc:cxnChg chg="del">
            <ac:chgData name="Aftab Ahmad (2409268)" userId="e8c4b067-9a0c-4d8e-a588-919bc49582e5" providerId="ADAL" clId="{81DEC14C-9CF2-4373-8C15-7D84473A9286}" dt="2026-10-17T14:08:19.563" v="3"/>
            <ac:cxnSpMkLst>
              <pc:docMk/>
              <pc:sldMasterMk cId="951656585" sldId="2147483716"/>
              <pc:sldLayoutMk cId="3138923704" sldId="2147483728"/>
              <ac:cxnSpMk id="8" creationId="{3C1F8589-B640-4540-D0AD-2B0461CD340F}"/>
            </ac:cxnSpMkLst>
          </pc:cxn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F91127-DBDB-4FEE-83F7-22431EE0B06E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27A737-858F-4E01-A8DA-CDCC53A37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3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24F57-F521-6D82-C4BD-A4DED5DCD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E3BF98-69E1-DF09-F461-3D07561CD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05A63-D8B0-D22E-878A-CF5AD6844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CB857-FD7A-4C8C-B1A3-FECA426D4AFB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B395-98B8-B927-FEF8-FEDDC29E2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0281F-59C4-8D05-92B9-368675612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47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91540-E35E-908F-5891-E68616FE1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046D4-E699-A298-58A6-98D9B76DA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D6E10-125A-A76F-B505-1C3648CB3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CA95A-342A-4509-AC27-C6D8D679FB44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2D62D-F134-B364-F9B4-E63FA9FA6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CBBEF-1E18-A0F8-D893-3D267156A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498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24AA-068B-2D9D-CAB1-2F23EC3CD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702F7D-EA0F-9CA9-344A-C36955178D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02BA9-2ECC-FAB1-7962-12BCF9421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83C9E-9369-464B-87B0-BC60CCFB9295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0847CA-76EF-388E-5B9B-95D2985FF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8AE77-9DC3-2897-2DD0-51C990259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10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1DFF0-FA14-93DC-9D51-F31155329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1021-2ACB-7A32-A741-FCCCE580E6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BD7D0-444B-5649-10B0-26B0ED45F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3EB44-5EEA-E86D-9E9E-8F67E76F4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7739C-FDC8-40FD-9175-AA952D848644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2B46E2-5800-663D-594C-2DFE828DB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54CFD-AE04-A3A9-22A9-E48AEBDA6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47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84C77-BA8E-79F1-F5E4-9149EA3D9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711CC-807D-33F9-155F-8F527FC698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890DD-153C-C58B-68EE-E6CBC7AC5B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784FC7-6329-5125-7871-6836BBCC06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8D9C82-3887-A044-7D54-4E84E6CB52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D28151-FCC2-3C20-D7D5-8CB0D7707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E5760C-61CB-4E77-A623-913C0042F276}" type="datetime1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81AB6A-19D2-860B-EDEF-8403A893A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8E2A63-D6C7-FE52-CC75-2139D59E3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476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E999D-FDFA-CFC8-C9DF-1C6D551A3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E56350-94D9-AEF7-1CFA-563B94A8C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26825-D76F-42C9-8357-043F527CEB2E}" type="datetime1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DB1938-98D8-5A80-B26E-AAE327F52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7DDD59-33A1-736E-F76C-DE28DB530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152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617B6-929D-97B6-8471-EE3E96AEF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ED44-5664-4E4E-BB29-B6E9F9256B7B}" type="datetime1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685ED-7B56-A471-EBA6-D354110CC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45DF53-C33F-16D6-E4A0-0F7E87CED4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93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78E2A-953A-A7D1-2C5B-860AF9C4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E4DB8-D28A-3086-AD50-C48C0B6E9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A66013-3DB2-1444-FC5E-BF4BE77FBB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DA5734-9999-8C61-0962-43C209616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E102B6-E83A-4837-BA98-031DE4D61D1B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DEDD7-CA33-700D-0731-AA4E90470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B6461-F2B2-8CAF-FA42-923816549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68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14349-A964-CB6F-1F55-EECF65969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D540F5-7F5C-6863-F3CB-06C7F7CF0E5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04F0F5-4E25-3F0D-A42C-A6AD155852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A51B6-FD24-F740-776D-7D1F437F7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EFC80-D545-46D9-A80D-3F22D62CA7C8}" type="datetime1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8F904-A23D-9097-CEEB-513634302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A89A7-0314-6B80-0442-338ECF41B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265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8E42D-9037-D22B-13AD-1564B662F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0E8CCF-0F86-E14D-505B-8316A2725F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A71CC-DB85-5E41-0E95-BDCA73F0F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EFB1F-4F5B-433F-8FF2-DFE83485B6F6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0731-2B6D-2C09-1E30-7F8E8E353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7AEAA-5C84-6411-6D7C-954572234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241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9E6414-E225-3F30-92D0-89134C0BDA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524D1-F231-E178-3CC7-B59A670299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D32B8-F125-9CFE-2CBC-AF68F933C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1BE7D-9183-4F9C-9D3B-25FE629F1916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E3146-7514-BFE4-ABD1-7B0913420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4BFAE-58FC-0FCA-8734-77275D20A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03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0F6687-689B-78C3-1FC0-2E1146B19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B74A5-E14F-B149-CA7B-882F927777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295F2-8466-F7AC-AAAD-8123603DB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D72195-0DB3-4C00-A83B-7F39462846ED}" type="datetime1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81E8B-07D9-471A-5DE9-1B08F9BA5C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658D1-D8FA-99F2-AB04-7F0CC3FCF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204828-5837-4F10-A791-8A26060C32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656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killsengland.education.gov.uk/apprenticeships/st0005" TargetMode="External"/><Relationship Id="rId2" Type="http://schemas.openxmlformats.org/officeDocument/2006/relationships/hyperlink" Target="https://www.averyhealthcare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BCB745-2603-9604-576B-9D864869ED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9303" y="1119116"/>
            <a:ext cx="4973299" cy="2213635"/>
          </a:xfrm>
          <a:prstGeom prst="rect">
            <a:avLst/>
          </a:prstGeom>
          <a:noFill/>
        </p:spPr>
      </p:pic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564B4-D70C-7A3A-BA73-861ED7FD02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3474" y="2035305"/>
            <a:ext cx="8975926" cy="1957658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/>
              <a:t>Name: Aftab Ahmad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57DF1-D6C6-F248-6CAC-A9CB6A420A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3474" y="3616380"/>
            <a:ext cx="7321298" cy="753165"/>
          </a:xfrm>
        </p:spPr>
        <p:txBody>
          <a:bodyPr>
            <a:noAutofit/>
          </a:bodyPr>
          <a:lstStyle/>
          <a:p>
            <a:pPr algn="l"/>
            <a:r>
              <a:rPr lang="en-GB" dirty="0"/>
              <a:t>Student ID: 2409268</a:t>
            </a:r>
            <a:br>
              <a:rPr lang="en-GB" dirty="0"/>
            </a:br>
            <a:r>
              <a:rPr lang="en-GB" dirty="0"/>
              <a:t>Module Code: LCHS4009</a:t>
            </a:r>
            <a:br>
              <a:rPr lang="en-GB" dirty="0"/>
            </a:br>
            <a:r>
              <a:rPr lang="en-GB" dirty="0"/>
              <a:t>Module: Professional Development within Health and Social Care</a:t>
            </a:r>
            <a:br>
              <a:rPr lang="en-GB" dirty="0"/>
            </a:br>
            <a:r>
              <a:rPr lang="en-GB" dirty="0"/>
              <a:t>Lecturer: Hajra </a:t>
            </a:r>
            <a:r>
              <a:rPr lang="en-GB" dirty="0" err="1"/>
              <a:t>Mustasim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60680-9B98-6BEB-3A73-43EBE02B8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562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7CF93-D1A3-FA18-4281-BB1B15F2A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157" y="2204889"/>
            <a:ext cx="8074815" cy="1618489"/>
          </a:xfrm>
        </p:spPr>
        <p:txBody>
          <a:bodyPr anchor="ctr">
            <a:noAutofit/>
          </a:bodyPr>
          <a:lstStyle/>
          <a:p>
            <a:r>
              <a:rPr lang="en-GB" sz="2400" dirty="0"/>
              <a:t>I have chosen to pursue a career as a Care Assistant within the Health &amp; Social Care Sector. Carer Assistant supports nurses and other professionals by providing essential care to patients.</a:t>
            </a:r>
            <a:br>
              <a:rPr lang="en-GB" sz="2400" dirty="0"/>
            </a:br>
            <a:r>
              <a:rPr lang="en-GB" sz="2400" dirty="0"/>
              <a:t>I used to care for both of my parents and I want to continue helping others too.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622E8-FFA0-DDD4-35C8-EBC1B9684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endParaRPr lang="en-GB" sz="2400" b="1" dirty="0"/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00D9E-FBB5-AA26-03B0-70BAF8D16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900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1D8B3-AD96-E1AF-07FE-6F6743E89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2400" dirty="0"/>
              <a:t>    </a:t>
            </a:r>
            <a:r>
              <a:rPr lang="en-GB" sz="2700" dirty="0"/>
              <a:t>Job Title:  care Assistant </a:t>
            </a:r>
            <a:br>
              <a:rPr lang="en-GB" sz="2700" dirty="0"/>
            </a:br>
            <a:r>
              <a:rPr lang="en-GB" sz="2700" dirty="0"/>
              <a:t>    Employer: Avery Healthcare Group Ltd</a:t>
            </a:r>
            <a:br>
              <a:rPr lang="en-GB" sz="2700" dirty="0"/>
            </a:br>
            <a:r>
              <a:rPr lang="en-GB" sz="2700" dirty="0"/>
              <a:t>    Location: Birmingham</a:t>
            </a:r>
            <a:br>
              <a:rPr lang="en-GB" sz="2700" dirty="0"/>
            </a:br>
            <a:r>
              <a:rPr lang="en-GB" sz="2700" dirty="0"/>
              <a:t>    Salary: £12.75</a:t>
            </a:r>
            <a:br>
              <a:rPr lang="en-GB" sz="2700" dirty="0"/>
            </a:br>
            <a:r>
              <a:rPr lang="en-GB" sz="2700" dirty="0"/>
              <a:t>   Key Requirements: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30272-BD32-9534-6545-567B49070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818274"/>
            <a:ext cx="8074815" cy="2800395"/>
          </a:xfrm>
        </p:spPr>
        <p:txBody>
          <a:bodyPr>
            <a:normAutofit/>
          </a:bodyPr>
          <a:lstStyle/>
          <a:p>
            <a:r>
              <a:rPr lang="en-GB" sz="2400" dirty="0"/>
              <a:t>Compassion and empathy</a:t>
            </a:r>
          </a:p>
          <a:p>
            <a:r>
              <a:rPr lang="en-GB" sz="2400" dirty="0"/>
              <a:t>Good communication skills</a:t>
            </a:r>
          </a:p>
          <a:p>
            <a:r>
              <a:rPr lang="en-GB" sz="2400" dirty="0"/>
              <a:t>Ability to work in a team</a:t>
            </a:r>
          </a:p>
          <a:p>
            <a:r>
              <a:rPr lang="en-GB" sz="2400" dirty="0"/>
              <a:t>Basic clinical skills (vital signs, personal care)</a:t>
            </a:r>
          </a:p>
          <a:p>
            <a:r>
              <a:rPr lang="en-GB" sz="2400" dirty="0"/>
              <a:t>Reliability and professionalism</a:t>
            </a:r>
          </a:p>
          <a:p>
            <a:r>
              <a:rPr lang="en-GB" sz="2400" dirty="0"/>
              <a:t>Source: NHS Jobs (2026).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CCE8D-4753-E378-A0F9-CB1A3A89C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869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462E7-E21B-FF51-FFC3-C843633F9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049" y="623274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My Strengths: What I can Bring to the Role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48E97-C625-5320-282E-447EC3B28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4048" y="1700447"/>
            <a:ext cx="8074815" cy="2800395"/>
          </a:xfrm>
        </p:spPr>
        <p:txBody>
          <a:bodyPr>
            <a:noAutofit/>
          </a:bodyPr>
          <a:lstStyle/>
          <a:p>
            <a:r>
              <a:rPr lang="en-GB" sz="2400" dirty="0"/>
              <a:t>Caring and Patient: I bring a caring heart and the patience to give every person the time and attention they deserve.</a:t>
            </a:r>
          </a:p>
          <a:p>
            <a:r>
              <a:rPr lang="en-GB" sz="2400" dirty="0"/>
              <a:t>Teamwork: I am a good team player who is happy to help colleagues, share responsibilities, and work together to support those in our care.</a:t>
            </a:r>
          </a:p>
          <a:p>
            <a:r>
              <a:rPr lang="en-GB" sz="2400" dirty="0"/>
              <a:t>Willing to Learn: I am ready to take training, accept feedback and improve.</a:t>
            </a:r>
          </a:p>
          <a:p>
            <a:r>
              <a:rPr lang="en-GB" sz="2400" dirty="0"/>
              <a:t>Good Communication: I listen, speak respectfully and try to understand what someone needs.</a:t>
            </a:r>
          </a:p>
          <a:p>
            <a:r>
              <a:rPr lang="en-GB" sz="2400" dirty="0"/>
              <a:t>Reliable and Punctual: I bring strong reliability and good punctual and dependable helps the team and the people we care for.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E3B919-A1A5-AD22-39F3-DFE52E112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18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A143B-20E0-976E-49DA-5DC7EF079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649" y="1933197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2400" b="1" dirty="0"/>
              <a:t>My Personal SWOT Analysis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4AD90-BC68-6F0C-7EE4-EAE1E757E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1268886"/>
            <a:ext cx="8074815" cy="28003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Strengths</a:t>
            </a:r>
          </a:p>
          <a:p>
            <a:r>
              <a:rPr lang="en-GB" sz="2000" dirty="0"/>
              <a:t>Communication Skills-I communicate clearly and respectfully, which supports patient comfort and teamwork</a:t>
            </a:r>
          </a:p>
          <a:p>
            <a:r>
              <a:rPr lang="en-GB" sz="2000" dirty="0"/>
              <a:t>Empathy and Compassion-I can connect with people and understand their emotional needs.</a:t>
            </a:r>
          </a:p>
          <a:p>
            <a:r>
              <a:rPr lang="en-GB" sz="2000" dirty="0"/>
              <a:t>Reliability- I am punctual, organised, and consistent.</a:t>
            </a:r>
          </a:p>
          <a:p>
            <a:r>
              <a:rPr lang="en-GB" sz="2000" dirty="0"/>
              <a:t>Teamwork-I work well with others and adapt easily to different roles</a:t>
            </a:r>
          </a:p>
          <a:p>
            <a:pPr marL="0" indent="0">
              <a:buNone/>
            </a:pPr>
            <a:r>
              <a:rPr lang="en-GB" sz="2000" b="1" dirty="0"/>
              <a:t>Weakness</a:t>
            </a:r>
          </a:p>
          <a:p>
            <a:r>
              <a:rPr lang="en-GB" sz="2000" dirty="0"/>
              <a:t>Limited Clinical experience-I have not yet worked in a formal healthcare setting.</a:t>
            </a:r>
          </a:p>
          <a:p>
            <a:r>
              <a:rPr lang="en-GB" sz="2000" dirty="0"/>
              <a:t>Confidence under pressure-I sometimes hesitate when making quick decisions.</a:t>
            </a:r>
          </a:p>
          <a:p>
            <a:r>
              <a:rPr lang="en-GB" sz="2000" dirty="0"/>
              <a:t>Time management-I occasionally struggle to prioritise tasks during busy periods.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18DA39-F0E2-8928-F2FB-3871E9F46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582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F800D-37A5-097D-3413-EA2D26C0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666" y="858689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700" b="1" dirty="0"/>
              <a:t>Opportunities</a:t>
            </a:r>
            <a:br>
              <a:rPr lang="en-GB" sz="7200" dirty="0"/>
            </a:br>
            <a:endParaRPr lang="en-GB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DB3A0-7F1C-FFB6-C2CD-165B6F0A5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486" y="1700255"/>
            <a:ext cx="8074815" cy="2800395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NHS training programmes-Free training such as Healthcare support level 2 &amp;3.</a:t>
            </a:r>
          </a:p>
          <a:p>
            <a:r>
              <a:rPr lang="en-GB" sz="9600" dirty="0"/>
              <a:t>Apprenticeships-Pathways to become a Senior Care Assistant.</a:t>
            </a:r>
          </a:p>
          <a:p>
            <a:r>
              <a:rPr lang="en-GB" sz="9600" dirty="0"/>
              <a:t>Work experience-Volunteering in care homes or hospitals.</a:t>
            </a:r>
          </a:p>
          <a:p>
            <a:r>
              <a:rPr lang="en-GB" sz="9600" dirty="0"/>
              <a:t>Career progression-Opportunity to progress into nursing.</a:t>
            </a:r>
          </a:p>
          <a:p>
            <a:pPr marL="0" indent="0">
              <a:buNone/>
            </a:pPr>
            <a:r>
              <a:rPr lang="en-GB" sz="9600" b="1" dirty="0"/>
              <a:t>Threats</a:t>
            </a:r>
          </a:p>
          <a:p>
            <a:r>
              <a:rPr lang="en-GB" sz="9600" dirty="0"/>
              <a:t>High competition-Many applicants for NHS roles.</a:t>
            </a:r>
          </a:p>
          <a:p>
            <a:r>
              <a:rPr lang="en-GB" sz="9600" dirty="0"/>
              <a:t>Emotional stress-Working with vulnerable patients can be emotionally challenging.</a:t>
            </a:r>
          </a:p>
          <a:p>
            <a:r>
              <a:rPr lang="en-GB" sz="9600" dirty="0"/>
              <a:t>Physical demands –Long shifts and manual handling.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BC6B18-0ABF-9BD2-D2B3-A2C863CA0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422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6F830-7367-308D-706B-360EA819E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500" b="1" dirty="0"/>
              <a:t>Using Strengths to Overcome Weaknesses</a:t>
            </a:r>
            <a:br>
              <a:rPr lang="en-GB" sz="2400" dirty="0"/>
            </a:br>
            <a:endParaRPr lang="en-GB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49CA4-0D2C-9904-752A-DBE7FE89F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1859839"/>
            <a:ext cx="8074815" cy="280039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Communication-builds confidence By asking questions and communicating clearly with senior staff, I can reduce hesitation under pressure.</a:t>
            </a:r>
          </a:p>
          <a:p>
            <a:r>
              <a:rPr lang="en-GB" sz="2400" dirty="0"/>
              <a:t>Build experience-Look for volunteering, work experience or entry-level roles with structured induction and supervision.</a:t>
            </a:r>
          </a:p>
          <a:p>
            <a:r>
              <a:rPr lang="en-GB" sz="2400" dirty="0"/>
              <a:t>Ask for feedback-Request feedback from supervisors or experienced colleagues and record what I will improve.</a:t>
            </a:r>
          </a:p>
          <a:p>
            <a:r>
              <a:rPr lang="en-GB" sz="2400" dirty="0"/>
              <a:t>Manage pressure-Use teamwork, follow care plans and report concerns promptly, maintain healthy routines around shifts.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173EA-8FE3-19FA-3D4E-C575DAFCC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02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922BB-4E92-1A59-23EE-3D8374F4D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500" b="1" dirty="0"/>
              <a:t>Opportunities+ Strengths=Career Progression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AB83-5546-E6A7-F837-4F4BF8071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496541"/>
            <a:ext cx="8074815" cy="2800395"/>
          </a:xfrm>
        </p:spPr>
        <p:txBody>
          <a:bodyPr>
            <a:normAutofit/>
          </a:bodyPr>
          <a:lstStyle/>
          <a:p>
            <a:r>
              <a:rPr lang="en-GB" sz="2400" dirty="0"/>
              <a:t>My communication and empathy help me succeed in training programmes.</a:t>
            </a:r>
          </a:p>
          <a:p>
            <a:r>
              <a:rPr lang="en-GB" sz="2400" dirty="0"/>
              <a:t>My reliability supports progression into roles such as Nursing Associate.</a:t>
            </a:r>
          </a:p>
          <a:p>
            <a:r>
              <a:rPr lang="en-GB" sz="2400" dirty="0"/>
              <a:t>My teamwork helps me thrive in apprenticeships and supervised clinical practice.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1AD35-1F0F-F200-0204-BA8CA5201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7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31012-93F0-9A99-9917-545B0A73B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Conclusion</a:t>
            </a:r>
            <a:endParaRPr lang="en-GB" sz="7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D28FB-0040-3BA0-38BE-0D2E6AD2D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343986"/>
            <a:ext cx="8074815" cy="2800395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I believe my natural caring attitude, patience, strong communication and reliability are exactly the qualities that matter most in this role.</a:t>
            </a:r>
          </a:p>
          <a:p>
            <a:r>
              <a:rPr lang="en-GB" sz="2400" dirty="0"/>
              <a:t>I am committed to making the most of supervised experience and learning opportunities so I can continually improve and become a more competent care professional.</a:t>
            </a:r>
          </a:p>
          <a:p>
            <a:r>
              <a:rPr lang="en-GB" sz="2400" dirty="0"/>
              <a:t>By developing my weaknesses and using available opportunities, I can successfully pursue a career in the Health &amp; Social Care sector.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3A5989-F6EB-7C93-1EA3-0C1B5DC93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7422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6EFFD-DD6D-3A16-9B60-8E454EABC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596496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25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9AAEC-13BF-5410-038B-3880DB2E0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164" y="1842621"/>
            <a:ext cx="8074815" cy="28003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 nhs.uk Jobs </a:t>
            </a:r>
            <a:r>
              <a:rPr lang="en-GB" sz="2400" dirty="0">
                <a:hlinkClick r:id="rId2"/>
              </a:rPr>
              <a:t>https://www.averyhealthcare.co.uk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Skills for Care, getting started Available at: https://www.skillsforcare.org.uk/careers-in-care-Getting started (Accessed: 15</a:t>
            </a:r>
            <a:r>
              <a:rPr lang="en-GB" sz="2400" baseline="30000" dirty="0"/>
              <a:t>th</a:t>
            </a:r>
            <a:r>
              <a:rPr lang="en-GB" sz="2400" dirty="0"/>
              <a:t> October 2026)</a:t>
            </a:r>
          </a:p>
          <a:p>
            <a:pPr marL="0" indent="0">
              <a:buNone/>
            </a:pPr>
            <a:r>
              <a:rPr lang="en-GB" sz="2400" dirty="0"/>
              <a:t>Skills England (2026) ‘Adult Care Worker: occupational standard ST0005, version 2.0; Available at: </a:t>
            </a:r>
            <a:r>
              <a:rPr lang="en-GB" sz="2400" dirty="0">
                <a:hlinkClick r:id="rId3"/>
              </a:rPr>
              <a:t>https://Skillsengland.education.gov.uk/apprenticeships/st0005</a:t>
            </a:r>
            <a:r>
              <a:rPr lang="en-GB" sz="2400" dirty="0"/>
              <a:t> (Accessed: 15</a:t>
            </a:r>
            <a:r>
              <a:rPr lang="en-GB" sz="2400" baseline="30000" dirty="0"/>
              <a:t>th</a:t>
            </a:r>
            <a:r>
              <a:rPr lang="en-GB" sz="2400" dirty="0"/>
              <a:t> October 2026).</a:t>
            </a:r>
          </a:p>
          <a:p>
            <a:pPr marL="0" indent="0">
              <a:buNone/>
            </a:pPr>
            <a:r>
              <a:rPr lang="en-GB" sz="2400" dirty="0"/>
              <a:t>Skills for Care (2025). The Care Certificate Standards.  </a:t>
            </a:r>
            <a:r>
              <a:rPr lang="en-GB" sz="2400" dirty="0">
                <a:hlinkClick r:id="rId4"/>
              </a:rPr>
              <a:t>https://www.skillsforcare.org.uk</a:t>
            </a:r>
            <a:r>
              <a:rPr lang="en-GB" sz="2400" dirty="0"/>
              <a:t> (Accessed at: 15</a:t>
            </a:r>
            <a:r>
              <a:rPr lang="en-GB" sz="2400" baseline="30000" dirty="0"/>
              <a:t>th</a:t>
            </a:r>
            <a:r>
              <a:rPr lang="en-GB" sz="2400" dirty="0"/>
              <a:t> October 2026).</a:t>
            </a:r>
          </a:p>
          <a:p>
            <a:pPr marL="0" indent="0">
              <a:buNone/>
            </a:pPr>
            <a:r>
              <a:rPr lang="en-GB" sz="2400" dirty="0"/>
              <a:t>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6EEA60-5BAC-D02A-454A-072F16489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04828-5837-4F10-A791-8A26060C324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616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1681</TotalTime>
  <Words>737</Words>
  <Application>Microsoft Office PowerPoint</Application>
  <PresentationFormat>Widescreen</PresentationFormat>
  <Paragraphs>85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Name: Aftab Ahmad </vt:lpstr>
      <vt:lpstr>I have chosen to pursue a career as a Care Assistant within the Health &amp; Social Care Sector. Carer Assistant supports nurses and other professionals by providing essential care to patients. I used to care for both of my parents and I want to continue helping others too.  </vt:lpstr>
      <vt:lpstr>    Job Title:  care Assistant      Employer: Avery Healthcare Group Ltd     Location: Birmingham     Salary: £12.75    Key Requirements:</vt:lpstr>
      <vt:lpstr>My Strengths: What I can Bring to the Role </vt:lpstr>
      <vt:lpstr>My Personal SWOT Analysis            </vt:lpstr>
      <vt:lpstr>Opportunities </vt:lpstr>
      <vt:lpstr>Using Strengths to Overcome Weaknesses </vt:lpstr>
      <vt:lpstr>Opportunities+ Strengths=Career Progression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Aftab Ahmad (2409268)</dc:creator>
  <cp:lastModifiedBy>Aftab Ahmad (2409268)</cp:lastModifiedBy>
  <cp:revision>1</cp:revision>
  <dcterms:created xsi:type="dcterms:W3CDTF">2026-10-17T14:05:20Z</dcterms:created>
  <dcterms:modified xsi:type="dcterms:W3CDTF">2026-10-18T18:06:29Z</dcterms:modified>
</cp:coreProperties>
</file>