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73" r:id="rId1"/>
    <p:sldMasterId id="2147483687" r:id="rId2"/>
  </p:sldMasterIdLst>
  <p:notesMasterIdLst>
    <p:notesMasterId r:id="rId29"/>
  </p:notesMasterIdLst>
  <p:sldIdLst>
    <p:sldId id="2570" r:id="rId3"/>
    <p:sldId id="2563" r:id="rId4"/>
    <p:sldId id="2565" r:id="rId5"/>
    <p:sldId id="2567" r:id="rId6"/>
    <p:sldId id="2569" r:id="rId7"/>
    <p:sldId id="292" r:id="rId8"/>
    <p:sldId id="385" r:id="rId9"/>
    <p:sldId id="2571" r:id="rId10"/>
    <p:sldId id="296" r:id="rId11"/>
    <p:sldId id="2561" r:id="rId12"/>
    <p:sldId id="2573" r:id="rId13"/>
    <p:sldId id="2564" r:id="rId14"/>
    <p:sldId id="2566" r:id="rId15"/>
    <p:sldId id="2575" r:id="rId16"/>
    <p:sldId id="2576" r:id="rId17"/>
    <p:sldId id="2577" r:id="rId18"/>
    <p:sldId id="2578" r:id="rId19"/>
    <p:sldId id="285" r:id="rId20"/>
    <p:sldId id="319" r:id="rId21"/>
    <p:sldId id="342" r:id="rId22"/>
    <p:sldId id="320" r:id="rId23"/>
    <p:sldId id="324" r:id="rId24"/>
    <p:sldId id="2580" r:id="rId25"/>
    <p:sldId id="2581" r:id="rId26"/>
    <p:sldId id="371" r:id="rId27"/>
    <p:sldId id="2579" r:id="rId28"/>
  </p:sldIdLst>
  <p:sldSz cx="12192000" cy="6858000"/>
  <p:notesSz cx="6858000" cy="9144000"/>
  <p:embeddedFontLst>
    <p:embeddedFont>
      <p:font typeface="Bahnschrift Light" panose="020B0502040204020203" pitchFamily="34" charset="0"/>
      <p:regular r:id="rId30"/>
    </p:embeddedFont>
    <p:embeddedFont>
      <p:font typeface="Gill Sans MT" panose="020B0502020104020203" pitchFamily="34" charset="0"/>
      <p:regular r:id="rId31"/>
      <p:bold r:id="rId32"/>
      <p:italic r:id="rId33"/>
      <p:boldItalic r:id="rId3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03E552-D7B7-4795-89CB-FE75F855C895}" v="124" dt="2025-11-12T15:43:35.2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4997" autoAdjust="0"/>
    <p:restoredTop sz="94660"/>
  </p:normalViewPr>
  <p:slideViewPr>
    <p:cSldViewPr snapToGrid="0">
      <p:cViewPr varScale="1">
        <p:scale>
          <a:sx n="97" d="100"/>
          <a:sy n="97" d="100"/>
        </p:scale>
        <p:origin x="68" y="192"/>
      </p:cViewPr>
      <p:guideLst/>
    </p:cSldViewPr>
  </p:slideViewPr>
  <p:notesTextViewPr>
    <p:cViewPr>
      <p:scale>
        <a:sx n="1" d="1"/>
        <a:sy n="1" d="1"/>
      </p:scale>
      <p:origin x="0" y="0"/>
    </p:cViewPr>
  </p:notesTextViewPr>
  <p:sorterViewPr>
    <p:cViewPr varScale="1">
      <p:scale>
        <a:sx n="100" d="100"/>
        <a:sy n="100" d="100"/>
      </p:scale>
      <p:origin x="0" y="-53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6/11/relationships/changesInfo" Target="changesInfos/changesInfo1.xml"/><Relationship Id="rId21" Type="http://schemas.openxmlformats.org/officeDocument/2006/relationships/slide" Target="slides/slide19.xml"/><Relationship Id="rId34" Type="http://schemas.openxmlformats.org/officeDocument/2006/relationships/font" Target="fonts/font5.fnt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font" Target="fonts/font4.fntdata"/><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font" Target="fonts/font3.fntdata"/><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2.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font" Target="fonts/font1.fntdata"/><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undo custSel addSld delSld modSld sldOrd">
      <pc:chgData name="Ceri Phelps" userId="44e5b747-28bd-454d-8b1f-8b8d7db49187" providerId="ADAL" clId="{8792EDBA-51A9-4F41-BBDC-414909E78C45}" dt="2025-11-12T15:45:56.690" v="556" actId="2696"/>
      <pc:docMkLst>
        <pc:docMk/>
      </pc:docMkLst>
      <pc:sldChg chg="del">
        <pc:chgData name="Ceri Phelps" userId="44e5b747-28bd-454d-8b1f-8b8d7db49187" providerId="ADAL" clId="{8792EDBA-51A9-4F41-BBDC-414909E78C45}" dt="2025-11-12T14:39:07.895" v="0" actId="47"/>
        <pc:sldMkLst>
          <pc:docMk/>
          <pc:sldMk cId="3358118395" sldId="257"/>
        </pc:sldMkLst>
      </pc:sldChg>
      <pc:sldChg chg="del">
        <pc:chgData name="Ceri Phelps" userId="44e5b747-28bd-454d-8b1f-8b8d7db49187" providerId="ADAL" clId="{8792EDBA-51A9-4F41-BBDC-414909E78C45}" dt="2025-11-12T14:39:07.895" v="0" actId="47"/>
        <pc:sldMkLst>
          <pc:docMk/>
          <pc:sldMk cId="3030976538" sldId="261"/>
        </pc:sldMkLst>
      </pc:sldChg>
      <pc:sldChg chg="del">
        <pc:chgData name="Ceri Phelps" userId="44e5b747-28bd-454d-8b1f-8b8d7db49187" providerId="ADAL" clId="{8792EDBA-51A9-4F41-BBDC-414909E78C45}" dt="2025-11-12T14:39:07.895" v="0" actId="47"/>
        <pc:sldMkLst>
          <pc:docMk/>
          <pc:sldMk cId="3852964455" sldId="263"/>
        </pc:sldMkLst>
      </pc:sldChg>
      <pc:sldChg chg="del">
        <pc:chgData name="Ceri Phelps" userId="44e5b747-28bd-454d-8b1f-8b8d7db49187" providerId="ADAL" clId="{8792EDBA-51A9-4F41-BBDC-414909E78C45}" dt="2025-11-12T14:39:07.895" v="0" actId="47"/>
        <pc:sldMkLst>
          <pc:docMk/>
          <pc:sldMk cId="4272105057" sldId="264"/>
        </pc:sldMkLst>
      </pc:sldChg>
      <pc:sldChg chg="del">
        <pc:chgData name="Ceri Phelps" userId="44e5b747-28bd-454d-8b1f-8b8d7db49187" providerId="ADAL" clId="{8792EDBA-51A9-4F41-BBDC-414909E78C45}" dt="2025-11-12T14:39:07.895" v="0" actId="47"/>
        <pc:sldMkLst>
          <pc:docMk/>
          <pc:sldMk cId="3559260428" sldId="265"/>
        </pc:sldMkLst>
      </pc:sldChg>
      <pc:sldChg chg="del">
        <pc:chgData name="Ceri Phelps" userId="44e5b747-28bd-454d-8b1f-8b8d7db49187" providerId="ADAL" clId="{8792EDBA-51A9-4F41-BBDC-414909E78C45}" dt="2025-11-12T14:39:07.895" v="0" actId="47"/>
        <pc:sldMkLst>
          <pc:docMk/>
          <pc:sldMk cId="259707589" sldId="267"/>
        </pc:sldMkLst>
      </pc:sldChg>
      <pc:sldChg chg="del">
        <pc:chgData name="Ceri Phelps" userId="44e5b747-28bd-454d-8b1f-8b8d7db49187" providerId="ADAL" clId="{8792EDBA-51A9-4F41-BBDC-414909E78C45}" dt="2025-11-12T14:39:07.895" v="0" actId="47"/>
        <pc:sldMkLst>
          <pc:docMk/>
          <pc:sldMk cId="1149437848" sldId="271"/>
        </pc:sldMkLst>
      </pc:sldChg>
      <pc:sldChg chg="del">
        <pc:chgData name="Ceri Phelps" userId="44e5b747-28bd-454d-8b1f-8b8d7db49187" providerId="ADAL" clId="{8792EDBA-51A9-4F41-BBDC-414909E78C45}" dt="2025-11-12T14:39:07.895" v="0" actId="47"/>
        <pc:sldMkLst>
          <pc:docMk/>
          <pc:sldMk cId="2859946652" sldId="272"/>
        </pc:sldMkLst>
      </pc:sldChg>
      <pc:sldChg chg="del">
        <pc:chgData name="Ceri Phelps" userId="44e5b747-28bd-454d-8b1f-8b8d7db49187" providerId="ADAL" clId="{8792EDBA-51A9-4F41-BBDC-414909E78C45}" dt="2025-11-12T14:39:07.895" v="0" actId="47"/>
        <pc:sldMkLst>
          <pc:docMk/>
          <pc:sldMk cId="3198909746" sldId="273"/>
        </pc:sldMkLst>
      </pc:sldChg>
      <pc:sldChg chg="del">
        <pc:chgData name="Ceri Phelps" userId="44e5b747-28bd-454d-8b1f-8b8d7db49187" providerId="ADAL" clId="{8792EDBA-51A9-4F41-BBDC-414909E78C45}" dt="2025-11-12T14:39:07.895" v="0" actId="47"/>
        <pc:sldMkLst>
          <pc:docMk/>
          <pc:sldMk cId="3798872688" sldId="274"/>
        </pc:sldMkLst>
      </pc:sldChg>
      <pc:sldChg chg="del">
        <pc:chgData name="Ceri Phelps" userId="44e5b747-28bd-454d-8b1f-8b8d7db49187" providerId="ADAL" clId="{8792EDBA-51A9-4F41-BBDC-414909E78C45}" dt="2025-11-12T14:39:07.895" v="0" actId="47"/>
        <pc:sldMkLst>
          <pc:docMk/>
          <pc:sldMk cId="1860077378" sldId="275"/>
        </pc:sldMkLst>
      </pc:sldChg>
      <pc:sldChg chg="del">
        <pc:chgData name="Ceri Phelps" userId="44e5b747-28bd-454d-8b1f-8b8d7db49187" providerId="ADAL" clId="{8792EDBA-51A9-4F41-BBDC-414909E78C45}" dt="2025-11-12T14:39:07.895" v="0" actId="47"/>
        <pc:sldMkLst>
          <pc:docMk/>
          <pc:sldMk cId="2508734781" sldId="276"/>
        </pc:sldMkLst>
      </pc:sldChg>
      <pc:sldChg chg="del">
        <pc:chgData name="Ceri Phelps" userId="44e5b747-28bd-454d-8b1f-8b8d7db49187" providerId="ADAL" clId="{8792EDBA-51A9-4F41-BBDC-414909E78C45}" dt="2025-11-12T14:39:07.895" v="0" actId="47"/>
        <pc:sldMkLst>
          <pc:docMk/>
          <pc:sldMk cId="2597248096" sldId="278"/>
        </pc:sldMkLst>
      </pc:sldChg>
      <pc:sldChg chg="del">
        <pc:chgData name="Ceri Phelps" userId="44e5b747-28bd-454d-8b1f-8b8d7db49187" providerId="ADAL" clId="{8792EDBA-51A9-4F41-BBDC-414909E78C45}" dt="2025-11-12T14:39:07.895" v="0" actId="47"/>
        <pc:sldMkLst>
          <pc:docMk/>
          <pc:sldMk cId="29860484" sldId="280"/>
        </pc:sldMkLst>
      </pc:sldChg>
      <pc:sldChg chg="del">
        <pc:chgData name="Ceri Phelps" userId="44e5b747-28bd-454d-8b1f-8b8d7db49187" providerId="ADAL" clId="{8792EDBA-51A9-4F41-BBDC-414909E78C45}" dt="2025-11-12T14:39:07.895" v="0" actId="47"/>
        <pc:sldMkLst>
          <pc:docMk/>
          <pc:sldMk cId="2196999057" sldId="281"/>
        </pc:sldMkLst>
      </pc:sldChg>
      <pc:sldChg chg="add">
        <pc:chgData name="Ceri Phelps" userId="44e5b747-28bd-454d-8b1f-8b8d7db49187" providerId="ADAL" clId="{8792EDBA-51A9-4F41-BBDC-414909E78C45}" dt="2025-11-12T14:52:26.081" v="1"/>
        <pc:sldMkLst>
          <pc:docMk/>
          <pc:sldMk cId="0" sldId="285"/>
        </pc:sldMkLst>
      </pc:sldChg>
      <pc:sldChg chg="modSp add mod">
        <pc:chgData name="Ceri Phelps" userId="44e5b747-28bd-454d-8b1f-8b8d7db49187" providerId="ADAL" clId="{8792EDBA-51A9-4F41-BBDC-414909E78C45}" dt="2025-11-12T14:53:29.395" v="9" actId="27636"/>
        <pc:sldMkLst>
          <pc:docMk/>
          <pc:sldMk cId="0" sldId="292"/>
        </pc:sldMkLst>
        <pc:spChg chg="mod">
          <ac:chgData name="Ceri Phelps" userId="44e5b747-28bd-454d-8b1f-8b8d7db49187" providerId="ADAL" clId="{8792EDBA-51A9-4F41-BBDC-414909E78C45}" dt="2025-11-12T14:53:29.395" v="9" actId="27636"/>
          <ac:spMkLst>
            <pc:docMk/>
            <pc:sldMk cId="0" sldId="292"/>
            <ac:spMk id="13314" creationId="{596ACED2-0DA6-A281-AAD1-CA9FA36CAF86}"/>
          </ac:spMkLst>
        </pc:spChg>
      </pc:sldChg>
      <pc:sldChg chg="addSp delSp modSp add mod setBg">
        <pc:chgData name="Ceri Phelps" userId="44e5b747-28bd-454d-8b1f-8b8d7db49187" providerId="ADAL" clId="{8792EDBA-51A9-4F41-BBDC-414909E78C45}" dt="2025-11-12T14:56:38.399" v="78" actId="14100"/>
        <pc:sldMkLst>
          <pc:docMk/>
          <pc:sldMk cId="0" sldId="296"/>
        </pc:sldMkLst>
        <pc:spChg chg="mod">
          <ac:chgData name="Ceri Phelps" userId="44e5b747-28bd-454d-8b1f-8b8d7db49187" providerId="ADAL" clId="{8792EDBA-51A9-4F41-BBDC-414909E78C45}" dt="2025-11-12T14:56:38.399" v="78" actId="14100"/>
          <ac:spMkLst>
            <pc:docMk/>
            <pc:sldMk cId="0" sldId="296"/>
            <ac:spMk id="13314" creationId="{556D144F-57DF-C708-3275-DB7E7AA702BB}"/>
          </ac:spMkLst>
        </pc:spChg>
        <pc:spChg chg="del mod">
          <ac:chgData name="Ceri Phelps" userId="44e5b747-28bd-454d-8b1f-8b8d7db49187" providerId="ADAL" clId="{8792EDBA-51A9-4F41-BBDC-414909E78C45}" dt="2025-11-12T14:56:27.753" v="73" actId="26606"/>
          <ac:spMkLst>
            <pc:docMk/>
            <pc:sldMk cId="0" sldId="296"/>
            <ac:spMk id="13315" creationId="{13A3C3C6-F24B-D3DF-08C3-0C919D8E5529}"/>
          </ac:spMkLst>
        </pc:spChg>
        <pc:spChg chg="add">
          <ac:chgData name="Ceri Phelps" userId="44e5b747-28bd-454d-8b1f-8b8d7db49187" providerId="ADAL" clId="{8792EDBA-51A9-4F41-BBDC-414909E78C45}" dt="2025-11-12T14:56:27.753" v="73" actId="26606"/>
          <ac:spMkLst>
            <pc:docMk/>
            <pc:sldMk cId="0" sldId="296"/>
            <ac:spMk id="13321" creationId="{32D32A60-013B-47A8-8833-D2424080917B}"/>
          </ac:spMkLst>
        </pc:spChg>
        <pc:spChg chg="add">
          <ac:chgData name="Ceri Phelps" userId="44e5b747-28bd-454d-8b1f-8b8d7db49187" providerId="ADAL" clId="{8792EDBA-51A9-4F41-BBDC-414909E78C45}" dt="2025-11-12T14:56:27.753" v="73" actId="26606"/>
          <ac:spMkLst>
            <pc:docMk/>
            <pc:sldMk cId="0" sldId="296"/>
            <ac:spMk id="13323" creationId="{AE27932B-B694-4C4C-90D7-A0333A7C5876}"/>
          </ac:spMkLst>
        </pc:spChg>
        <pc:spChg chg="add">
          <ac:chgData name="Ceri Phelps" userId="44e5b747-28bd-454d-8b1f-8b8d7db49187" providerId="ADAL" clId="{8792EDBA-51A9-4F41-BBDC-414909E78C45}" dt="2025-11-12T14:56:27.753" v="73" actId="26606"/>
          <ac:spMkLst>
            <pc:docMk/>
            <pc:sldMk cId="0" sldId="296"/>
            <ac:spMk id="13327" creationId="{A9DA474E-6B91-4200-840F-0257B2358A75}"/>
          </ac:spMkLst>
        </pc:spChg>
        <pc:graphicFrameChg chg="add">
          <ac:chgData name="Ceri Phelps" userId="44e5b747-28bd-454d-8b1f-8b8d7db49187" providerId="ADAL" clId="{8792EDBA-51A9-4F41-BBDC-414909E78C45}" dt="2025-11-12T14:56:27.753" v="73" actId="26606"/>
          <ac:graphicFrameMkLst>
            <pc:docMk/>
            <pc:sldMk cId="0" sldId="296"/>
            <ac:graphicFrameMk id="13317" creationId="{7513E56B-B739-1375-797B-901AC285FC50}"/>
          </ac:graphicFrameMkLst>
        </pc:graphicFrameChg>
        <pc:picChg chg="add">
          <ac:chgData name="Ceri Phelps" userId="44e5b747-28bd-454d-8b1f-8b8d7db49187" providerId="ADAL" clId="{8792EDBA-51A9-4F41-BBDC-414909E78C45}" dt="2025-11-12T14:56:27.753" v="73" actId="26606"/>
          <ac:picMkLst>
            <pc:docMk/>
            <pc:sldMk cId="0" sldId="296"/>
            <ac:picMk id="13329" creationId="{DF63C9AD-AE6E-4512-8171-91612E84CCFB}"/>
          </ac:picMkLst>
        </pc:picChg>
        <pc:cxnChg chg="add">
          <ac:chgData name="Ceri Phelps" userId="44e5b747-28bd-454d-8b1f-8b8d7db49187" providerId="ADAL" clId="{8792EDBA-51A9-4F41-BBDC-414909E78C45}" dt="2025-11-12T14:56:27.753" v="73" actId="26606"/>
          <ac:cxnSpMkLst>
            <pc:docMk/>
            <pc:sldMk cId="0" sldId="296"/>
            <ac:cxnSpMk id="13325" creationId="{9EBB0476-5CF0-4F44-8D68-5D42D7AEE43A}"/>
          </ac:cxnSpMkLst>
        </pc:cxnChg>
        <pc:cxnChg chg="add">
          <ac:chgData name="Ceri Phelps" userId="44e5b747-28bd-454d-8b1f-8b8d7db49187" providerId="ADAL" clId="{8792EDBA-51A9-4F41-BBDC-414909E78C45}" dt="2025-11-12T14:56:27.753" v="73" actId="26606"/>
          <ac:cxnSpMkLst>
            <pc:docMk/>
            <pc:sldMk cId="0" sldId="296"/>
            <ac:cxnSpMk id="13331" creationId="{FE1A49CE-B63D-457A-A180-1C883E1A63D2}"/>
          </ac:cxnSpMkLst>
        </pc:cxnChg>
      </pc:sldChg>
      <pc:sldChg chg="addSp delSp modSp add del mod setBg modClrScheme chgLayout">
        <pc:chgData name="Ceri Phelps" userId="44e5b747-28bd-454d-8b1f-8b8d7db49187" providerId="ADAL" clId="{8792EDBA-51A9-4F41-BBDC-414909E78C45}" dt="2025-11-12T15:09:46.192" v="251" actId="47"/>
        <pc:sldMkLst>
          <pc:docMk/>
          <pc:sldMk cId="0" sldId="307"/>
        </pc:sldMkLst>
        <pc:spChg chg="add mod ord">
          <ac:chgData name="Ceri Phelps" userId="44e5b747-28bd-454d-8b1f-8b8d7db49187" providerId="ADAL" clId="{8792EDBA-51A9-4F41-BBDC-414909E78C45}" dt="2025-11-12T15:09:18.574" v="236" actId="26606"/>
          <ac:spMkLst>
            <pc:docMk/>
            <pc:sldMk cId="0" sldId="307"/>
            <ac:spMk id="2" creationId="{C02E25DA-5515-4DF4-9BE1-4A567FDF28AD}"/>
          </ac:spMkLst>
        </pc:spChg>
        <pc:spChg chg="add mod ord">
          <ac:chgData name="Ceri Phelps" userId="44e5b747-28bd-454d-8b1f-8b8d7db49187" providerId="ADAL" clId="{8792EDBA-51A9-4F41-BBDC-414909E78C45}" dt="2025-11-12T15:09:28.995" v="248" actId="27636"/>
          <ac:spMkLst>
            <pc:docMk/>
            <pc:sldMk cId="0" sldId="307"/>
            <ac:spMk id="3" creationId="{F5269DAF-5156-5B04-889D-2F310B1B2532}"/>
          </ac:spMkLst>
        </pc:spChg>
        <pc:spChg chg="add del mod">
          <ac:chgData name="Ceri Phelps" userId="44e5b747-28bd-454d-8b1f-8b8d7db49187" providerId="ADAL" clId="{8792EDBA-51A9-4F41-BBDC-414909E78C45}" dt="2025-11-12T15:09:18.574" v="236" actId="26606"/>
          <ac:spMkLst>
            <pc:docMk/>
            <pc:sldMk cId="0" sldId="307"/>
            <ac:spMk id="78850" creationId="{9933B5D3-C21F-39E9-1A70-DC09352228D7}"/>
          </ac:spMkLst>
        </pc:spChg>
        <pc:spChg chg="add del">
          <ac:chgData name="Ceri Phelps" userId="44e5b747-28bd-454d-8b1f-8b8d7db49187" providerId="ADAL" clId="{8792EDBA-51A9-4F41-BBDC-414909E78C45}" dt="2025-11-12T15:09:15.363" v="233" actId="26606"/>
          <ac:spMkLst>
            <pc:docMk/>
            <pc:sldMk cId="0" sldId="307"/>
            <ac:spMk id="78855" creationId="{08E7A6F0-5CD3-481E-B0F2-E7F99FE675B0}"/>
          </ac:spMkLst>
        </pc:spChg>
        <pc:spChg chg="add del">
          <ac:chgData name="Ceri Phelps" userId="44e5b747-28bd-454d-8b1f-8b8d7db49187" providerId="ADAL" clId="{8792EDBA-51A9-4F41-BBDC-414909E78C45}" dt="2025-11-12T15:09:15.363" v="233" actId="26606"/>
          <ac:spMkLst>
            <pc:docMk/>
            <pc:sldMk cId="0" sldId="307"/>
            <ac:spMk id="78857" creationId="{511290DF-4975-4FCD-8B8D-BBC86B836668}"/>
          </ac:spMkLst>
        </pc:spChg>
        <pc:spChg chg="add del">
          <ac:chgData name="Ceri Phelps" userId="44e5b747-28bd-454d-8b1f-8b8d7db49187" providerId="ADAL" clId="{8792EDBA-51A9-4F41-BBDC-414909E78C45}" dt="2025-11-12T15:09:15.363" v="233" actId="26606"/>
          <ac:spMkLst>
            <pc:docMk/>
            <pc:sldMk cId="0" sldId="307"/>
            <ac:spMk id="78863" creationId="{D9FE1511-6E1B-4F0E-8FF0-958527181CC9}"/>
          </ac:spMkLst>
        </pc:spChg>
        <pc:spChg chg="add del">
          <ac:chgData name="Ceri Phelps" userId="44e5b747-28bd-454d-8b1f-8b8d7db49187" providerId="ADAL" clId="{8792EDBA-51A9-4F41-BBDC-414909E78C45}" dt="2025-11-12T15:09:18.554" v="235" actId="26606"/>
          <ac:spMkLst>
            <pc:docMk/>
            <pc:sldMk cId="0" sldId="307"/>
            <ac:spMk id="78869" creationId="{35C3D674-3D59-4E93-80CA-0C0A9095E816}"/>
          </ac:spMkLst>
        </pc:spChg>
        <pc:spChg chg="add del">
          <ac:chgData name="Ceri Phelps" userId="44e5b747-28bd-454d-8b1f-8b8d7db49187" providerId="ADAL" clId="{8792EDBA-51A9-4F41-BBDC-414909E78C45}" dt="2025-11-12T15:09:18.554" v="235" actId="26606"/>
          <ac:spMkLst>
            <pc:docMk/>
            <pc:sldMk cId="0" sldId="307"/>
            <ac:spMk id="78871" creationId="{EF2A81E1-BCBE-426B-8C09-33274E69409D}"/>
          </ac:spMkLst>
        </pc:spChg>
        <pc:grpChg chg="add del">
          <ac:chgData name="Ceri Phelps" userId="44e5b747-28bd-454d-8b1f-8b8d7db49187" providerId="ADAL" clId="{8792EDBA-51A9-4F41-BBDC-414909E78C45}" dt="2025-11-12T15:09:15.363" v="233" actId="26606"/>
          <ac:grpSpMkLst>
            <pc:docMk/>
            <pc:sldMk cId="0" sldId="307"/>
            <ac:grpSpMk id="78859" creationId="{357CA18A-A333-4DCB-842B-76827D2ECB24}"/>
          </ac:grpSpMkLst>
        </pc:grpChg>
        <pc:picChg chg="add del">
          <ac:chgData name="Ceri Phelps" userId="44e5b747-28bd-454d-8b1f-8b8d7db49187" providerId="ADAL" clId="{8792EDBA-51A9-4F41-BBDC-414909E78C45}" dt="2025-11-12T15:09:12.888" v="231" actId="26606"/>
          <ac:picMkLst>
            <pc:docMk/>
            <pc:sldMk cId="0" sldId="307"/>
            <ac:picMk id="78854" creationId="{7F0B6734-60B9-ECAD-5D39-356309980D60}"/>
          </ac:picMkLst>
        </pc:picChg>
        <pc:picChg chg="add del">
          <ac:chgData name="Ceri Phelps" userId="44e5b747-28bd-454d-8b1f-8b8d7db49187" providerId="ADAL" clId="{8792EDBA-51A9-4F41-BBDC-414909E78C45}" dt="2025-11-12T15:09:15.363" v="233" actId="26606"/>
          <ac:picMkLst>
            <pc:docMk/>
            <pc:sldMk cId="0" sldId="307"/>
            <ac:picMk id="78865" creationId="{025CEF6D-5E98-4B5C-A10F-7459C1EEF10E}"/>
          </ac:picMkLst>
        </pc:picChg>
        <pc:picChg chg="add del">
          <ac:chgData name="Ceri Phelps" userId="44e5b747-28bd-454d-8b1f-8b8d7db49187" providerId="ADAL" clId="{8792EDBA-51A9-4F41-BBDC-414909E78C45}" dt="2025-11-12T15:09:18.554" v="235" actId="26606"/>
          <ac:picMkLst>
            <pc:docMk/>
            <pc:sldMk cId="0" sldId="307"/>
            <ac:picMk id="78872" creationId="{B3DE5F1B-F889-0FF3-B79F-9A75CE2D31DD}"/>
          </ac:picMkLst>
        </pc:picChg>
        <pc:picChg chg="add del">
          <ac:chgData name="Ceri Phelps" userId="44e5b747-28bd-454d-8b1f-8b8d7db49187" providerId="ADAL" clId="{8792EDBA-51A9-4F41-BBDC-414909E78C45}" dt="2025-11-12T15:09:18.554" v="235" actId="26606"/>
          <ac:picMkLst>
            <pc:docMk/>
            <pc:sldMk cId="0" sldId="307"/>
            <ac:picMk id="78873" creationId="{39D1DDD4-5BB3-45BA-B9B3-06B62299AD79}"/>
          </ac:picMkLst>
        </pc:picChg>
        <pc:picChg chg="add mod">
          <ac:chgData name="Ceri Phelps" userId="44e5b747-28bd-454d-8b1f-8b8d7db49187" providerId="ADAL" clId="{8792EDBA-51A9-4F41-BBDC-414909E78C45}" dt="2025-11-12T15:09:30.315" v="249" actId="1076"/>
          <ac:picMkLst>
            <pc:docMk/>
            <pc:sldMk cId="0" sldId="307"/>
            <ac:picMk id="78876" creationId="{7F0B6734-60B9-ECAD-5D39-356309980D60}"/>
          </ac:picMkLst>
        </pc:picChg>
        <pc:cxnChg chg="add del">
          <ac:chgData name="Ceri Phelps" userId="44e5b747-28bd-454d-8b1f-8b8d7db49187" providerId="ADAL" clId="{8792EDBA-51A9-4F41-BBDC-414909E78C45}" dt="2025-11-12T15:09:15.363" v="233" actId="26606"/>
          <ac:cxnSpMkLst>
            <pc:docMk/>
            <pc:sldMk cId="0" sldId="307"/>
            <ac:cxnSpMk id="78867" creationId="{05C73161-1E4E-4E6A-91B2-E885CF8FFBA6}"/>
          </ac:cxnSpMkLst>
        </pc:cxnChg>
        <pc:cxnChg chg="add del">
          <ac:chgData name="Ceri Phelps" userId="44e5b747-28bd-454d-8b1f-8b8d7db49187" providerId="ADAL" clId="{8792EDBA-51A9-4F41-BBDC-414909E78C45}" dt="2025-11-12T15:09:18.554" v="235" actId="26606"/>
          <ac:cxnSpMkLst>
            <pc:docMk/>
            <pc:sldMk cId="0" sldId="307"/>
            <ac:cxnSpMk id="78870" creationId="{C884B8F8-FDC9-498B-9960-5D7260AFCB03}"/>
          </ac:cxnSpMkLst>
        </pc:cxnChg>
        <pc:cxnChg chg="add del">
          <ac:chgData name="Ceri Phelps" userId="44e5b747-28bd-454d-8b1f-8b8d7db49187" providerId="ADAL" clId="{8792EDBA-51A9-4F41-BBDC-414909E78C45}" dt="2025-11-12T15:09:18.554" v="235" actId="26606"/>
          <ac:cxnSpMkLst>
            <pc:docMk/>
            <pc:sldMk cId="0" sldId="307"/>
            <ac:cxnSpMk id="78874" creationId="{A24DAE64-2302-42EA-8239-F2F0775CA5AD}"/>
          </ac:cxnSpMkLst>
        </pc:cxnChg>
      </pc:sldChg>
      <pc:sldChg chg="addSp modSp add del mod setBg setClrOvrMap">
        <pc:chgData name="Ceri Phelps" userId="44e5b747-28bd-454d-8b1f-8b8d7db49187" providerId="ADAL" clId="{8792EDBA-51A9-4F41-BBDC-414909E78C45}" dt="2025-11-12T15:45:56.690" v="556" actId="2696"/>
        <pc:sldMkLst>
          <pc:docMk/>
          <pc:sldMk cId="0" sldId="317"/>
        </pc:sldMkLst>
        <pc:spChg chg="mod">
          <ac:chgData name="Ceri Phelps" userId="44e5b747-28bd-454d-8b1f-8b8d7db49187" providerId="ADAL" clId="{8792EDBA-51A9-4F41-BBDC-414909E78C45}" dt="2025-11-12T15:08:37.045" v="223" actId="26606"/>
          <ac:spMkLst>
            <pc:docMk/>
            <pc:sldMk cId="0" sldId="317"/>
            <ac:spMk id="75778" creationId="{CA97D324-6926-5D93-145E-66DF99781ECE}"/>
          </ac:spMkLst>
        </pc:spChg>
        <pc:spChg chg="add">
          <ac:chgData name="Ceri Phelps" userId="44e5b747-28bd-454d-8b1f-8b8d7db49187" providerId="ADAL" clId="{8792EDBA-51A9-4F41-BBDC-414909E78C45}" dt="2025-11-12T15:08:37.045" v="223" actId="26606"/>
          <ac:spMkLst>
            <pc:docMk/>
            <pc:sldMk cId="0" sldId="317"/>
            <ac:spMk id="75783" creationId="{23522FE7-5A29-4EF6-B1EF-2CA55748A772}"/>
          </ac:spMkLst>
        </pc:spChg>
        <pc:spChg chg="add">
          <ac:chgData name="Ceri Phelps" userId="44e5b747-28bd-454d-8b1f-8b8d7db49187" providerId="ADAL" clId="{8792EDBA-51A9-4F41-BBDC-414909E78C45}" dt="2025-11-12T15:08:37.045" v="223" actId="26606"/>
          <ac:spMkLst>
            <pc:docMk/>
            <pc:sldMk cId="0" sldId="317"/>
            <ac:spMk id="75791" creationId="{1C69834E-5EEE-4D61-833E-04928896454C}"/>
          </ac:spMkLst>
        </pc:spChg>
        <pc:spChg chg="add">
          <ac:chgData name="Ceri Phelps" userId="44e5b747-28bd-454d-8b1f-8b8d7db49187" providerId="ADAL" clId="{8792EDBA-51A9-4F41-BBDC-414909E78C45}" dt="2025-11-12T15:08:37.045" v="223" actId="26606"/>
          <ac:spMkLst>
            <pc:docMk/>
            <pc:sldMk cId="0" sldId="317"/>
            <ac:spMk id="75793" creationId="{58E5D9BA-46E7-4BFA-9C74-75495BF6F54D}"/>
          </ac:spMkLst>
        </pc:spChg>
        <pc:spChg chg="add">
          <ac:chgData name="Ceri Phelps" userId="44e5b747-28bd-454d-8b1f-8b8d7db49187" providerId="ADAL" clId="{8792EDBA-51A9-4F41-BBDC-414909E78C45}" dt="2025-11-12T15:08:37.045" v="223" actId="26606"/>
          <ac:spMkLst>
            <pc:docMk/>
            <pc:sldMk cId="0" sldId="317"/>
            <ac:spMk id="75795" creationId="{5B033D76-5800-44B6-AFE9-EE2106935115}"/>
          </ac:spMkLst>
        </pc:spChg>
        <pc:spChg chg="add">
          <ac:chgData name="Ceri Phelps" userId="44e5b747-28bd-454d-8b1f-8b8d7db49187" providerId="ADAL" clId="{8792EDBA-51A9-4F41-BBDC-414909E78C45}" dt="2025-11-12T15:08:37.045" v="223" actId="26606"/>
          <ac:spMkLst>
            <pc:docMk/>
            <pc:sldMk cId="0" sldId="317"/>
            <ac:spMk id="75797" creationId="{522D6F85-FFBA-4F81-AEE5-AAA17CB7AA98}"/>
          </ac:spMkLst>
        </pc:spChg>
        <pc:spChg chg="add">
          <ac:chgData name="Ceri Phelps" userId="44e5b747-28bd-454d-8b1f-8b8d7db49187" providerId="ADAL" clId="{8792EDBA-51A9-4F41-BBDC-414909E78C45}" dt="2025-11-12T15:08:37.045" v="223" actId="26606"/>
          <ac:spMkLst>
            <pc:docMk/>
            <pc:sldMk cId="0" sldId="317"/>
            <ac:spMk id="75799" creationId="{13B31514-E6DF-4357-9EEA-EFB7983080DA}"/>
          </ac:spMkLst>
        </pc:spChg>
        <pc:picChg chg="add">
          <ac:chgData name="Ceri Phelps" userId="44e5b747-28bd-454d-8b1f-8b8d7db49187" providerId="ADAL" clId="{8792EDBA-51A9-4F41-BBDC-414909E78C45}" dt="2025-11-12T15:08:37.045" v="223" actId="26606"/>
          <ac:picMkLst>
            <pc:docMk/>
            <pc:sldMk cId="0" sldId="317"/>
            <ac:picMk id="75785" creationId="{C2192E09-EBC7-416C-B887-DFF915D7F43D}"/>
          </ac:picMkLst>
        </pc:picChg>
        <pc:picChg chg="add">
          <ac:chgData name="Ceri Phelps" userId="44e5b747-28bd-454d-8b1f-8b8d7db49187" providerId="ADAL" clId="{8792EDBA-51A9-4F41-BBDC-414909E78C45}" dt="2025-11-12T15:08:37.045" v="223" actId="26606"/>
          <ac:picMkLst>
            <pc:docMk/>
            <pc:sldMk cId="0" sldId="317"/>
            <ac:picMk id="75801" creationId="{4C401D57-600A-4C91-AC9A-14CA1ED6F7D8}"/>
          </ac:picMkLst>
        </pc:picChg>
        <pc:cxnChg chg="add">
          <ac:chgData name="Ceri Phelps" userId="44e5b747-28bd-454d-8b1f-8b8d7db49187" providerId="ADAL" clId="{8792EDBA-51A9-4F41-BBDC-414909E78C45}" dt="2025-11-12T15:08:37.045" v="223" actId="26606"/>
          <ac:cxnSpMkLst>
            <pc:docMk/>
            <pc:sldMk cId="0" sldId="317"/>
            <ac:cxnSpMk id="75789" creationId="{3BBC7667-C352-4842-9AFD-E5C16AD002F4}"/>
          </ac:cxnSpMkLst>
        </pc:cxnChg>
      </pc:sldChg>
      <pc:sldChg chg="addSp delSp modSp add mod">
        <pc:chgData name="Ceri Phelps" userId="44e5b747-28bd-454d-8b1f-8b8d7db49187" providerId="ADAL" clId="{8792EDBA-51A9-4F41-BBDC-414909E78C45}" dt="2025-11-12T14:57:45.827" v="80" actId="1076"/>
        <pc:sldMkLst>
          <pc:docMk/>
          <pc:sldMk cId="0" sldId="319"/>
        </pc:sldMkLst>
        <pc:spChg chg="del">
          <ac:chgData name="Ceri Phelps" userId="44e5b747-28bd-454d-8b1f-8b8d7db49187" providerId="ADAL" clId="{8792EDBA-51A9-4F41-BBDC-414909E78C45}" dt="2025-11-12T14:57:41.278" v="79" actId="26606"/>
          <ac:spMkLst>
            <pc:docMk/>
            <pc:sldMk cId="0" sldId="319"/>
            <ac:spMk id="21509" creationId="{9DD734E2-876F-3C44-E94D-AA7725F020C5}"/>
          </ac:spMkLst>
        </pc:spChg>
        <pc:graphicFrameChg chg="add mod">
          <ac:chgData name="Ceri Phelps" userId="44e5b747-28bd-454d-8b1f-8b8d7db49187" providerId="ADAL" clId="{8792EDBA-51A9-4F41-BBDC-414909E78C45}" dt="2025-11-12T14:57:45.827" v="80" actId="1076"/>
          <ac:graphicFrameMkLst>
            <pc:docMk/>
            <pc:sldMk cId="0" sldId="319"/>
            <ac:graphicFrameMk id="21511" creationId="{B2DFDC86-16C6-65EB-0F05-CD2C3B9F48FE}"/>
          </ac:graphicFrameMkLst>
        </pc:graphicFrameChg>
      </pc:sldChg>
      <pc:sldChg chg="modSp add mod modClrScheme chgLayout">
        <pc:chgData name="Ceri Phelps" userId="44e5b747-28bd-454d-8b1f-8b8d7db49187" providerId="ADAL" clId="{8792EDBA-51A9-4F41-BBDC-414909E78C45}" dt="2025-11-12T14:58:24.922" v="90" actId="5793"/>
        <pc:sldMkLst>
          <pc:docMk/>
          <pc:sldMk cId="0" sldId="320"/>
        </pc:sldMkLst>
        <pc:spChg chg="mod ord">
          <ac:chgData name="Ceri Phelps" userId="44e5b747-28bd-454d-8b1f-8b8d7db49187" providerId="ADAL" clId="{8792EDBA-51A9-4F41-BBDC-414909E78C45}" dt="2025-11-12T14:58:24.922" v="90" actId="5793"/>
          <ac:spMkLst>
            <pc:docMk/>
            <pc:sldMk cId="0" sldId="320"/>
            <ac:spMk id="17410" creationId="{90C7671F-4EC7-73B1-6A11-B06F0EE31DFB}"/>
          </ac:spMkLst>
        </pc:spChg>
      </pc:sldChg>
      <pc:sldChg chg="addSp delSp modSp add mod setBg">
        <pc:chgData name="Ceri Phelps" userId="44e5b747-28bd-454d-8b1f-8b8d7db49187" providerId="ADAL" clId="{8792EDBA-51A9-4F41-BBDC-414909E78C45}" dt="2025-11-12T14:58:44.194" v="93" actId="26606"/>
        <pc:sldMkLst>
          <pc:docMk/>
          <pc:sldMk cId="0" sldId="324"/>
        </pc:sldMkLst>
        <pc:spChg chg="mod">
          <ac:chgData name="Ceri Phelps" userId="44e5b747-28bd-454d-8b1f-8b8d7db49187" providerId="ADAL" clId="{8792EDBA-51A9-4F41-BBDC-414909E78C45}" dt="2025-11-12T14:58:44.194" v="93" actId="26606"/>
          <ac:spMkLst>
            <pc:docMk/>
            <pc:sldMk cId="0" sldId="324"/>
            <ac:spMk id="18434" creationId="{9B4D2D4A-2DBD-E406-7D8D-9BECA02F8863}"/>
          </ac:spMkLst>
        </pc:spChg>
        <pc:spChg chg="del">
          <ac:chgData name="Ceri Phelps" userId="44e5b747-28bd-454d-8b1f-8b8d7db49187" providerId="ADAL" clId="{8792EDBA-51A9-4F41-BBDC-414909E78C45}" dt="2025-11-12T14:58:44.194" v="93" actId="26606"/>
          <ac:spMkLst>
            <pc:docMk/>
            <pc:sldMk cId="0" sldId="324"/>
            <ac:spMk id="28675" creationId="{F64A3274-A423-36A6-5725-EF047EEEBD93}"/>
          </ac:spMkLst>
        </pc:spChg>
        <pc:spChg chg="add">
          <ac:chgData name="Ceri Phelps" userId="44e5b747-28bd-454d-8b1f-8b8d7db49187" providerId="ADAL" clId="{8792EDBA-51A9-4F41-BBDC-414909E78C45}" dt="2025-11-12T14:58:44.194" v="93" actId="26606"/>
          <ac:spMkLst>
            <pc:docMk/>
            <pc:sldMk cId="0" sldId="324"/>
            <ac:spMk id="28681" creationId="{32D32A60-013B-47A8-8833-D2424080917B}"/>
          </ac:spMkLst>
        </pc:spChg>
        <pc:spChg chg="add">
          <ac:chgData name="Ceri Phelps" userId="44e5b747-28bd-454d-8b1f-8b8d7db49187" providerId="ADAL" clId="{8792EDBA-51A9-4F41-BBDC-414909E78C45}" dt="2025-11-12T14:58:44.194" v="93" actId="26606"/>
          <ac:spMkLst>
            <pc:docMk/>
            <pc:sldMk cId="0" sldId="324"/>
            <ac:spMk id="28683" creationId="{AE27932B-B694-4C4C-90D7-A0333A7C5876}"/>
          </ac:spMkLst>
        </pc:spChg>
        <pc:spChg chg="add">
          <ac:chgData name="Ceri Phelps" userId="44e5b747-28bd-454d-8b1f-8b8d7db49187" providerId="ADAL" clId="{8792EDBA-51A9-4F41-BBDC-414909E78C45}" dt="2025-11-12T14:58:44.194" v="93" actId="26606"/>
          <ac:spMkLst>
            <pc:docMk/>
            <pc:sldMk cId="0" sldId="324"/>
            <ac:spMk id="28687" creationId="{A9DA474E-6B91-4200-840F-0257B2358A75}"/>
          </ac:spMkLst>
        </pc:spChg>
        <pc:graphicFrameChg chg="add">
          <ac:chgData name="Ceri Phelps" userId="44e5b747-28bd-454d-8b1f-8b8d7db49187" providerId="ADAL" clId="{8792EDBA-51A9-4F41-BBDC-414909E78C45}" dt="2025-11-12T14:58:44.194" v="93" actId="26606"/>
          <ac:graphicFrameMkLst>
            <pc:docMk/>
            <pc:sldMk cId="0" sldId="324"/>
            <ac:graphicFrameMk id="28677" creationId="{6E122571-BCE2-FA59-45AF-82A6BB9EB8EA}"/>
          </ac:graphicFrameMkLst>
        </pc:graphicFrameChg>
        <pc:picChg chg="add">
          <ac:chgData name="Ceri Phelps" userId="44e5b747-28bd-454d-8b1f-8b8d7db49187" providerId="ADAL" clId="{8792EDBA-51A9-4F41-BBDC-414909E78C45}" dt="2025-11-12T14:58:44.194" v="93" actId="26606"/>
          <ac:picMkLst>
            <pc:docMk/>
            <pc:sldMk cId="0" sldId="324"/>
            <ac:picMk id="28689" creationId="{DF63C9AD-AE6E-4512-8171-91612E84CCFB}"/>
          </ac:picMkLst>
        </pc:picChg>
        <pc:cxnChg chg="add">
          <ac:chgData name="Ceri Phelps" userId="44e5b747-28bd-454d-8b1f-8b8d7db49187" providerId="ADAL" clId="{8792EDBA-51A9-4F41-BBDC-414909E78C45}" dt="2025-11-12T14:58:44.194" v="93" actId="26606"/>
          <ac:cxnSpMkLst>
            <pc:docMk/>
            <pc:sldMk cId="0" sldId="324"/>
            <ac:cxnSpMk id="28685" creationId="{9EBB0476-5CF0-4F44-8D68-5D42D7AEE43A}"/>
          </ac:cxnSpMkLst>
        </pc:cxnChg>
        <pc:cxnChg chg="add">
          <ac:chgData name="Ceri Phelps" userId="44e5b747-28bd-454d-8b1f-8b8d7db49187" providerId="ADAL" clId="{8792EDBA-51A9-4F41-BBDC-414909E78C45}" dt="2025-11-12T14:58:44.194" v="93" actId="26606"/>
          <ac:cxnSpMkLst>
            <pc:docMk/>
            <pc:sldMk cId="0" sldId="324"/>
            <ac:cxnSpMk id="28691" creationId="{FE1A49CE-B63D-457A-A180-1C883E1A63D2}"/>
          </ac:cxnSpMkLst>
        </pc:cxnChg>
      </pc:sldChg>
      <pc:sldChg chg="addSp modSp add del mod setBg">
        <pc:chgData name="Ceri Phelps" userId="44e5b747-28bd-454d-8b1f-8b8d7db49187" providerId="ADAL" clId="{8792EDBA-51A9-4F41-BBDC-414909E78C45}" dt="2025-11-12T15:45:12.215" v="555" actId="2696"/>
        <pc:sldMkLst>
          <pc:docMk/>
          <pc:sldMk cId="0" sldId="326"/>
        </pc:sldMkLst>
        <pc:spChg chg="mod">
          <ac:chgData name="Ceri Phelps" userId="44e5b747-28bd-454d-8b1f-8b8d7db49187" providerId="ADAL" clId="{8792EDBA-51A9-4F41-BBDC-414909E78C45}" dt="2025-11-12T15:02:57.656" v="162" actId="26606"/>
          <ac:spMkLst>
            <pc:docMk/>
            <pc:sldMk cId="0" sldId="326"/>
            <ac:spMk id="24578" creationId="{0FF52D03-E660-996E-35F7-CA9A358759E1}"/>
          </ac:spMkLst>
        </pc:spChg>
        <pc:spChg chg="mod">
          <ac:chgData name="Ceri Phelps" userId="44e5b747-28bd-454d-8b1f-8b8d7db49187" providerId="ADAL" clId="{8792EDBA-51A9-4F41-BBDC-414909E78C45}" dt="2025-11-12T15:03:14.156" v="173" actId="27636"/>
          <ac:spMkLst>
            <pc:docMk/>
            <pc:sldMk cId="0" sldId="326"/>
            <ac:spMk id="24579" creationId="{41A99BA7-4846-0218-B410-B3B92B31BA13}"/>
          </ac:spMkLst>
        </pc:spChg>
        <pc:spChg chg="add">
          <ac:chgData name="Ceri Phelps" userId="44e5b747-28bd-454d-8b1f-8b8d7db49187" providerId="ADAL" clId="{8792EDBA-51A9-4F41-BBDC-414909E78C45}" dt="2025-11-12T15:02:57.656" v="162" actId="26606"/>
          <ac:spMkLst>
            <pc:docMk/>
            <pc:sldMk cId="0" sldId="326"/>
            <ac:spMk id="24584" creationId="{23522FE7-5A29-4EF6-B1EF-2CA55748A772}"/>
          </ac:spMkLst>
        </pc:spChg>
        <pc:spChg chg="add">
          <ac:chgData name="Ceri Phelps" userId="44e5b747-28bd-454d-8b1f-8b8d7db49187" providerId="ADAL" clId="{8792EDBA-51A9-4F41-BBDC-414909E78C45}" dt="2025-11-12T15:02:57.656" v="162" actId="26606"/>
          <ac:spMkLst>
            <pc:docMk/>
            <pc:sldMk cId="0" sldId="326"/>
            <ac:spMk id="24592" creationId="{29C51009-A09A-4689-8E6C-F8FC99E6A840}"/>
          </ac:spMkLst>
        </pc:spChg>
        <pc:picChg chg="add">
          <ac:chgData name="Ceri Phelps" userId="44e5b747-28bd-454d-8b1f-8b8d7db49187" providerId="ADAL" clId="{8792EDBA-51A9-4F41-BBDC-414909E78C45}" dt="2025-11-12T15:02:57.656" v="162" actId="26606"/>
          <ac:picMkLst>
            <pc:docMk/>
            <pc:sldMk cId="0" sldId="326"/>
            <ac:picMk id="24586" creationId="{C2192E09-EBC7-416C-B887-DFF915D7F43D}"/>
          </ac:picMkLst>
        </pc:picChg>
        <pc:cxnChg chg="add">
          <ac:chgData name="Ceri Phelps" userId="44e5b747-28bd-454d-8b1f-8b8d7db49187" providerId="ADAL" clId="{8792EDBA-51A9-4F41-BBDC-414909E78C45}" dt="2025-11-12T15:02:57.656" v="162" actId="26606"/>
          <ac:cxnSpMkLst>
            <pc:docMk/>
            <pc:sldMk cId="0" sldId="326"/>
            <ac:cxnSpMk id="24588" creationId="{2924498D-E084-44BE-A196-CFCE35564350}"/>
          </ac:cxnSpMkLst>
        </pc:cxnChg>
        <pc:cxnChg chg="add">
          <ac:chgData name="Ceri Phelps" userId="44e5b747-28bd-454d-8b1f-8b8d7db49187" providerId="ADAL" clId="{8792EDBA-51A9-4F41-BBDC-414909E78C45}" dt="2025-11-12T15:02:57.656" v="162" actId="26606"/>
          <ac:cxnSpMkLst>
            <pc:docMk/>
            <pc:sldMk cId="0" sldId="326"/>
            <ac:cxnSpMk id="24590" creationId="{14C12901-9FCC-461E-A64A-89B4791235E9}"/>
          </ac:cxnSpMkLst>
        </pc:cxnChg>
        <pc:cxnChg chg="add">
          <ac:chgData name="Ceri Phelps" userId="44e5b747-28bd-454d-8b1f-8b8d7db49187" providerId="ADAL" clId="{8792EDBA-51A9-4F41-BBDC-414909E78C45}" dt="2025-11-12T15:02:57.656" v="162" actId="26606"/>
          <ac:cxnSpMkLst>
            <pc:docMk/>
            <pc:sldMk cId="0" sldId="326"/>
            <ac:cxnSpMk id="24594" creationId="{9EC65442-F244-409C-BF44-C5D6472E810A}"/>
          </ac:cxnSpMkLst>
        </pc:cxnChg>
      </pc:sldChg>
      <pc:sldChg chg="modSp add del mod">
        <pc:chgData name="Ceri Phelps" userId="44e5b747-28bd-454d-8b1f-8b8d7db49187" providerId="ADAL" clId="{8792EDBA-51A9-4F41-BBDC-414909E78C45}" dt="2025-11-12T15:08:07.523" v="222" actId="47"/>
        <pc:sldMkLst>
          <pc:docMk/>
          <pc:sldMk cId="0" sldId="328"/>
        </pc:sldMkLst>
        <pc:spChg chg="mod">
          <ac:chgData name="Ceri Phelps" userId="44e5b747-28bd-454d-8b1f-8b8d7db49187" providerId="ADAL" clId="{8792EDBA-51A9-4F41-BBDC-414909E78C45}" dt="2025-11-12T15:06:14.155" v="219" actId="403"/>
          <ac:spMkLst>
            <pc:docMk/>
            <pc:sldMk cId="0" sldId="328"/>
            <ac:spMk id="37890" creationId="{6FC45E87-4FFD-2993-35BF-40A9755499AA}"/>
          </ac:spMkLst>
        </pc:spChg>
      </pc:sldChg>
      <pc:sldChg chg="modSp add del mod">
        <pc:chgData name="Ceri Phelps" userId="44e5b747-28bd-454d-8b1f-8b8d7db49187" providerId="ADAL" clId="{8792EDBA-51A9-4F41-BBDC-414909E78C45}" dt="2025-11-12T15:08:07.523" v="222" actId="47"/>
        <pc:sldMkLst>
          <pc:docMk/>
          <pc:sldMk cId="0" sldId="329"/>
        </pc:sldMkLst>
        <pc:spChg chg="mod">
          <ac:chgData name="Ceri Phelps" userId="44e5b747-28bd-454d-8b1f-8b8d7db49187" providerId="ADAL" clId="{8792EDBA-51A9-4F41-BBDC-414909E78C45}" dt="2025-11-12T14:53:29.741" v="26" actId="27636"/>
          <ac:spMkLst>
            <pc:docMk/>
            <pc:sldMk cId="0" sldId="329"/>
            <ac:spMk id="56323" creationId="{D0601D07-65F1-6865-0661-6377731F507A}"/>
          </ac:spMkLst>
        </pc:spChg>
      </pc:sldChg>
      <pc:sldChg chg="modSp add del mod">
        <pc:chgData name="Ceri Phelps" userId="44e5b747-28bd-454d-8b1f-8b8d7db49187" providerId="ADAL" clId="{8792EDBA-51A9-4F41-BBDC-414909E78C45}" dt="2025-11-12T15:08:07.523" v="222" actId="47"/>
        <pc:sldMkLst>
          <pc:docMk/>
          <pc:sldMk cId="0" sldId="330"/>
        </pc:sldMkLst>
        <pc:spChg chg="mod">
          <ac:chgData name="Ceri Phelps" userId="44e5b747-28bd-454d-8b1f-8b8d7db49187" providerId="ADAL" clId="{8792EDBA-51A9-4F41-BBDC-414909E78C45}" dt="2025-11-12T14:53:29.725" v="25" actId="27636"/>
          <ac:spMkLst>
            <pc:docMk/>
            <pc:sldMk cId="0" sldId="330"/>
            <ac:spMk id="16387" creationId="{FF4BD0E5-2F68-C446-3BFF-BF5958AB6D25}"/>
          </ac:spMkLst>
        </pc:spChg>
      </pc:sldChg>
      <pc:sldChg chg="add del">
        <pc:chgData name="Ceri Phelps" userId="44e5b747-28bd-454d-8b1f-8b8d7db49187" providerId="ADAL" clId="{8792EDBA-51A9-4F41-BBDC-414909E78C45}" dt="2025-11-12T15:08:07.523" v="222" actId="47"/>
        <pc:sldMkLst>
          <pc:docMk/>
          <pc:sldMk cId="0" sldId="333"/>
        </pc:sldMkLst>
      </pc:sldChg>
      <pc:sldChg chg="add del">
        <pc:chgData name="Ceri Phelps" userId="44e5b747-28bd-454d-8b1f-8b8d7db49187" providerId="ADAL" clId="{8792EDBA-51A9-4F41-BBDC-414909E78C45}" dt="2025-11-12T15:08:07.523" v="222" actId="47"/>
        <pc:sldMkLst>
          <pc:docMk/>
          <pc:sldMk cId="0" sldId="334"/>
        </pc:sldMkLst>
      </pc:sldChg>
      <pc:sldChg chg="add del">
        <pc:chgData name="Ceri Phelps" userId="44e5b747-28bd-454d-8b1f-8b8d7db49187" providerId="ADAL" clId="{8792EDBA-51A9-4F41-BBDC-414909E78C45}" dt="2025-11-12T15:08:07.523" v="222" actId="47"/>
        <pc:sldMkLst>
          <pc:docMk/>
          <pc:sldMk cId="0" sldId="335"/>
        </pc:sldMkLst>
      </pc:sldChg>
      <pc:sldChg chg="modSp add del mod">
        <pc:chgData name="Ceri Phelps" userId="44e5b747-28bd-454d-8b1f-8b8d7db49187" providerId="ADAL" clId="{8792EDBA-51A9-4F41-BBDC-414909E78C45}" dt="2025-11-12T15:08:07.523" v="222" actId="47"/>
        <pc:sldMkLst>
          <pc:docMk/>
          <pc:sldMk cId="0" sldId="336"/>
        </pc:sldMkLst>
        <pc:spChg chg="mod">
          <ac:chgData name="Ceri Phelps" userId="44e5b747-28bd-454d-8b1f-8b8d7db49187" providerId="ADAL" clId="{8792EDBA-51A9-4F41-BBDC-414909E78C45}" dt="2025-11-12T14:53:29.788" v="30" actId="27636"/>
          <ac:spMkLst>
            <pc:docMk/>
            <pc:sldMk cId="0" sldId="336"/>
            <ac:spMk id="64515" creationId="{E0E07BE1-330C-08DD-988C-6CD74FB9F1FA}"/>
          </ac:spMkLst>
        </pc:spChg>
      </pc:sldChg>
      <pc:sldChg chg="addSp delSp modSp add del mod setBg modClrScheme chgLayout">
        <pc:chgData name="Ceri Phelps" userId="44e5b747-28bd-454d-8b1f-8b8d7db49187" providerId="ADAL" clId="{8792EDBA-51A9-4F41-BBDC-414909E78C45}" dt="2025-11-12T15:08:07.523" v="222" actId="47"/>
        <pc:sldMkLst>
          <pc:docMk/>
          <pc:sldMk cId="0" sldId="341"/>
        </pc:sldMkLst>
        <pc:spChg chg="mod ord">
          <ac:chgData name="Ceri Phelps" userId="44e5b747-28bd-454d-8b1f-8b8d7db49187" providerId="ADAL" clId="{8792EDBA-51A9-4F41-BBDC-414909E78C45}" dt="2025-11-12T15:05:17.264" v="203" actId="26606"/>
          <ac:spMkLst>
            <pc:docMk/>
            <pc:sldMk cId="0" sldId="341"/>
            <ac:spMk id="35842" creationId="{9312798E-87AE-214B-DF83-C66677DF09FF}"/>
          </ac:spMkLst>
        </pc:spChg>
        <pc:spChg chg="del mod ord">
          <ac:chgData name="Ceri Phelps" userId="44e5b747-28bd-454d-8b1f-8b8d7db49187" providerId="ADAL" clId="{8792EDBA-51A9-4F41-BBDC-414909E78C45}" dt="2025-11-12T15:05:17.264" v="203" actId="26606"/>
          <ac:spMkLst>
            <pc:docMk/>
            <pc:sldMk cId="0" sldId="341"/>
            <ac:spMk id="35843" creationId="{327A6069-420B-367D-02B0-20A691462B1F}"/>
          </ac:spMkLst>
        </pc:spChg>
        <pc:spChg chg="add">
          <ac:chgData name="Ceri Phelps" userId="44e5b747-28bd-454d-8b1f-8b8d7db49187" providerId="ADAL" clId="{8792EDBA-51A9-4F41-BBDC-414909E78C45}" dt="2025-11-12T15:05:17.264" v="203" actId="26606"/>
          <ac:spMkLst>
            <pc:docMk/>
            <pc:sldMk cId="0" sldId="341"/>
            <ac:spMk id="35849" creationId="{17424F32-2789-4FF9-8E8A-1252284BF600}"/>
          </ac:spMkLst>
        </pc:spChg>
        <pc:spChg chg="add">
          <ac:chgData name="Ceri Phelps" userId="44e5b747-28bd-454d-8b1f-8b8d7db49187" providerId="ADAL" clId="{8792EDBA-51A9-4F41-BBDC-414909E78C45}" dt="2025-11-12T15:05:17.264" v="203" actId="26606"/>
          <ac:spMkLst>
            <pc:docMk/>
            <pc:sldMk cId="0" sldId="341"/>
            <ac:spMk id="35857" creationId="{32D32A60-013B-47A8-8833-D2424080917B}"/>
          </ac:spMkLst>
        </pc:spChg>
        <pc:spChg chg="add">
          <ac:chgData name="Ceri Phelps" userId="44e5b747-28bd-454d-8b1f-8b8d7db49187" providerId="ADAL" clId="{8792EDBA-51A9-4F41-BBDC-414909E78C45}" dt="2025-11-12T15:05:17.264" v="203" actId="26606"/>
          <ac:spMkLst>
            <pc:docMk/>
            <pc:sldMk cId="0" sldId="341"/>
            <ac:spMk id="35859" creationId="{AE27932B-B694-4C4C-90D7-A0333A7C5876}"/>
          </ac:spMkLst>
        </pc:spChg>
        <pc:spChg chg="add">
          <ac:chgData name="Ceri Phelps" userId="44e5b747-28bd-454d-8b1f-8b8d7db49187" providerId="ADAL" clId="{8792EDBA-51A9-4F41-BBDC-414909E78C45}" dt="2025-11-12T15:05:17.264" v="203" actId="26606"/>
          <ac:spMkLst>
            <pc:docMk/>
            <pc:sldMk cId="0" sldId="341"/>
            <ac:spMk id="35863" creationId="{A9DA474E-6B91-4200-840F-0257B2358A75}"/>
          </ac:spMkLst>
        </pc:spChg>
        <pc:graphicFrameChg chg="add mod modGraphic">
          <ac:chgData name="Ceri Phelps" userId="44e5b747-28bd-454d-8b1f-8b8d7db49187" providerId="ADAL" clId="{8792EDBA-51A9-4F41-BBDC-414909E78C45}" dt="2025-11-12T15:05:40.661" v="212" actId="1076"/>
          <ac:graphicFrameMkLst>
            <pc:docMk/>
            <pc:sldMk cId="0" sldId="341"/>
            <ac:graphicFrameMk id="35845" creationId="{13DBFEA6-1630-F80E-1CF7-DFCA1E6D582B}"/>
          </ac:graphicFrameMkLst>
        </pc:graphicFrameChg>
        <pc:picChg chg="add">
          <ac:chgData name="Ceri Phelps" userId="44e5b747-28bd-454d-8b1f-8b8d7db49187" providerId="ADAL" clId="{8792EDBA-51A9-4F41-BBDC-414909E78C45}" dt="2025-11-12T15:05:17.264" v="203" actId="26606"/>
          <ac:picMkLst>
            <pc:docMk/>
            <pc:sldMk cId="0" sldId="341"/>
            <ac:picMk id="35851" creationId="{D708C46E-BB60-4B97-8327-D3A475C008E5}"/>
          </ac:picMkLst>
        </pc:picChg>
        <pc:picChg chg="add">
          <ac:chgData name="Ceri Phelps" userId="44e5b747-28bd-454d-8b1f-8b8d7db49187" providerId="ADAL" clId="{8792EDBA-51A9-4F41-BBDC-414909E78C45}" dt="2025-11-12T15:05:17.264" v="203" actId="26606"/>
          <ac:picMkLst>
            <pc:docMk/>
            <pc:sldMk cId="0" sldId="341"/>
            <ac:picMk id="35865" creationId="{DF63C9AD-AE6E-4512-8171-91612E84CCFB}"/>
          </ac:picMkLst>
        </pc:picChg>
        <pc:cxnChg chg="add">
          <ac:chgData name="Ceri Phelps" userId="44e5b747-28bd-454d-8b1f-8b8d7db49187" providerId="ADAL" clId="{8792EDBA-51A9-4F41-BBDC-414909E78C45}" dt="2025-11-12T15:05:17.264" v="203" actId="26606"/>
          <ac:cxnSpMkLst>
            <pc:docMk/>
            <pc:sldMk cId="0" sldId="341"/>
            <ac:cxnSpMk id="35853" creationId="{8042755C-F24C-4D08-8E4C-E646382C3634}"/>
          </ac:cxnSpMkLst>
        </pc:cxnChg>
      </pc:sldChg>
      <pc:sldChg chg="modSp add mod">
        <pc:chgData name="Ceri Phelps" userId="44e5b747-28bd-454d-8b1f-8b8d7db49187" providerId="ADAL" clId="{8792EDBA-51A9-4F41-BBDC-414909E78C45}" dt="2025-11-12T14:57:55.891" v="84" actId="27636"/>
        <pc:sldMkLst>
          <pc:docMk/>
          <pc:sldMk cId="0" sldId="342"/>
        </pc:sldMkLst>
        <pc:spChg chg="mod">
          <ac:chgData name="Ceri Phelps" userId="44e5b747-28bd-454d-8b1f-8b8d7db49187" providerId="ADAL" clId="{8792EDBA-51A9-4F41-BBDC-414909E78C45}" dt="2025-11-12T14:57:55.891" v="84" actId="27636"/>
          <ac:spMkLst>
            <pc:docMk/>
            <pc:sldMk cId="0" sldId="342"/>
            <ac:spMk id="23555" creationId="{24011329-6DE0-2810-0E7B-4DBDF691AC1B}"/>
          </ac:spMkLst>
        </pc:spChg>
      </pc:sldChg>
      <pc:sldChg chg="add del">
        <pc:chgData name="Ceri Phelps" userId="44e5b747-28bd-454d-8b1f-8b8d7db49187" providerId="ADAL" clId="{8792EDBA-51A9-4F41-BBDC-414909E78C45}" dt="2025-11-12T15:08:07.523" v="222" actId="47"/>
        <pc:sldMkLst>
          <pc:docMk/>
          <pc:sldMk cId="0" sldId="351"/>
        </pc:sldMkLst>
      </pc:sldChg>
      <pc:sldChg chg="add del">
        <pc:chgData name="Ceri Phelps" userId="44e5b747-28bd-454d-8b1f-8b8d7db49187" providerId="ADAL" clId="{8792EDBA-51A9-4F41-BBDC-414909E78C45}" dt="2025-11-12T15:08:07.523" v="222" actId="47"/>
        <pc:sldMkLst>
          <pc:docMk/>
          <pc:sldMk cId="0" sldId="352"/>
        </pc:sldMkLst>
      </pc:sldChg>
      <pc:sldChg chg="modSp add del mod">
        <pc:chgData name="Ceri Phelps" userId="44e5b747-28bd-454d-8b1f-8b8d7db49187" providerId="ADAL" clId="{8792EDBA-51A9-4F41-BBDC-414909E78C45}" dt="2025-11-12T15:08:07.523" v="222" actId="47"/>
        <pc:sldMkLst>
          <pc:docMk/>
          <pc:sldMk cId="0" sldId="353"/>
        </pc:sldMkLst>
        <pc:spChg chg="mod">
          <ac:chgData name="Ceri Phelps" userId="44e5b747-28bd-454d-8b1f-8b8d7db49187" providerId="ADAL" clId="{8792EDBA-51A9-4F41-BBDC-414909E78C45}" dt="2025-11-12T14:53:29.810" v="32" actId="27636"/>
          <ac:spMkLst>
            <pc:docMk/>
            <pc:sldMk cId="0" sldId="353"/>
            <ac:spMk id="51202" creationId="{F4FA3319-90C7-665D-0509-6382EB3AF5EB}"/>
          </ac:spMkLst>
        </pc:spChg>
      </pc:sldChg>
      <pc:sldChg chg="add del">
        <pc:chgData name="Ceri Phelps" userId="44e5b747-28bd-454d-8b1f-8b8d7db49187" providerId="ADAL" clId="{8792EDBA-51A9-4F41-BBDC-414909E78C45}" dt="2025-11-12T15:08:07.523" v="222" actId="47"/>
        <pc:sldMkLst>
          <pc:docMk/>
          <pc:sldMk cId="0" sldId="354"/>
        </pc:sldMkLst>
      </pc:sldChg>
      <pc:sldChg chg="modSp add del mod">
        <pc:chgData name="Ceri Phelps" userId="44e5b747-28bd-454d-8b1f-8b8d7db49187" providerId="ADAL" clId="{8792EDBA-51A9-4F41-BBDC-414909E78C45}" dt="2025-11-12T15:08:07.523" v="222" actId="47"/>
        <pc:sldMkLst>
          <pc:docMk/>
          <pc:sldMk cId="0" sldId="355"/>
        </pc:sldMkLst>
        <pc:spChg chg="mod">
          <ac:chgData name="Ceri Phelps" userId="44e5b747-28bd-454d-8b1f-8b8d7db49187" providerId="ADAL" clId="{8792EDBA-51A9-4F41-BBDC-414909E78C45}" dt="2025-11-12T14:53:29.826" v="33" actId="27636"/>
          <ac:spMkLst>
            <pc:docMk/>
            <pc:sldMk cId="0" sldId="355"/>
            <ac:spMk id="70658" creationId="{A76237C3-2FBD-7E88-2E16-ADCF16A2ADF5}"/>
          </ac:spMkLst>
        </pc:spChg>
      </pc:sldChg>
      <pc:sldChg chg="add del">
        <pc:chgData name="Ceri Phelps" userId="44e5b747-28bd-454d-8b1f-8b8d7db49187" providerId="ADAL" clId="{8792EDBA-51A9-4F41-BBDC-414909E78C45}" dt="2025-11-12T15:08:07.523" v="222" actId="47"/>
        <pc:sldMkLst>
          <pc:docMk/>
          <pc:sldMk cId="0" sldId="356"/>
        </pc:sldMkLst>
      </pc:sldChg>
      <pc:sldChg chg="modSp add del mod">
        <pc:chgData name="Ceri Phelps" userId="44e5b747-28bd-454d-8b1f-8b8d7db49187" providerId="ADAL" clId="{8792EDBA-51A9-4F41-BBDC-414909E78C45}" dt="2025-11-12T15:08:07.523" v="222" actId="47"/>
        <pc:sldMkLst>
          <pc:docMk/>
          <pc:sldMk cId="0" sldId="359"/>
        </pc:sldMkLst>
        <pc:spChg chg="mod">
          <ac:chgData name="Ceri Phelps" userId="44e5b747-28bd-454d-8b1f-8b8d7db49187" providerId="ADAL" clId="{8792EDBA-51A9-4F41-BBDC-414909E78C45}" dt="2025-11-12T14:53:29.841" v="34" actId="27636"/>
          <ac:spMkLst>
            <pc:docMk/>
            <pc:sldMk cId="0" sldId="359"/>
            <ac:spMk id="3" creationId="{D453781A-FBA4-9270-FA71-5F288B8D3C98}"/>
          </ac:spMkLst>
        </pc:spChg>
      </pc:sldChg>
      <pc:sldChg chg="add del">
        <pc:chgData name="Ceri Phelps" userId="44e5b747-28bd-454d-8b1f-8b8d7db49187" providerId="ADAL" clId="{8792EDBA-51A9-4F41-BBDC-414909E78C45}" dt="2025-11-12T15:08:07.523" v="222" actId="47"/>
        <pc:sldMkLst>
          <pc:docMk/>
          <pc:sldMk cId="0" sldId="361"/>
        </pc:sldMkLst>
      </pc:sldChg>
      <pc:sldChg chg="add del">
        <pc:chgData name="Ceri Phelps" userId="44e5b747-28bd-454d-8b1f-8b8d7db49187" providerId="ADAL" clId="{8792EDBA-51A9-4F41-BBDC-414909E78C45}" dt="2025-11-12T14:53:00.340" v="2" actId="47"/>
        <pc:sldMkLst>
          <pc:docMk/>
          <pc:sldMk cId="0" sldId="362"/>
        </pc:sldMkLst>
      </pc:sldChg>
      <pc:sldChg chg="add del">
        <pc:chgData name="Ceri Phelps" userId="44e5b747-28bd-454d-8b1f-8b8d7db49187" providerId="ADAL" clId="{8792EDBA-51A9-4F41-BBDC-414909E78C45}" dt="2025-11-12T14:53:02.814" v="4" actId="47"/>
        <pc:sldMkLst>
          <pc:docMk/>
          <pc:sldMk cId="0" sldId="364"/>
        </pc:sldMkLst>
      </pc:sldChg>
      <pc:sldChg chg="add del">
        <pc:chgData name="Ceri Phelps" userId="44e5b747-28bd-454d-8b1f-8b8d7db49187" providerId="ADAL" clId="{8792EDBA-51A9-4F41-BBDC-414909E78C45}" dt="2025-11-12T14:53:01.041" v="3" actId="47"/>
        <pc:sldMkLst>
          <pc:docMk/>
          <pc:sldMk cId="0" sldId="365"/>
        </pc:sldMkLst>
      </pc:sldChg>
      <pc:sldChg chg="add del">
        <pc:chgData name="Ceri Phelps" userId="44e5b747-28bd-454d-8b1f-8b8d7db49187" providerId="ADAL" clId="{8792EDBA-51A9-4F41-BBDC-414909E78C45}" dt="2025-11-12T14:53:06.220" v="5" actId="47"/>
        <pc:sldMkLst>
          <pc:docMk/>
          <pc:sldMk cId="0" sldId="367"/>
        </pc:sldMkLst>
      </pc:sldChg>
      <pc:sldChg chg="addSp delSp modSp add del mod setBg">
        <pc:chgData name="Ceri Phelps" userId="44e5b747-28bd-454d-8b1f-8b8d7db49187" providerId="ADAL" clId="{8792EDBA-51A9-4F41-BBDC-414909E78C45}" dt="2025-11-12T15:45:56.690" v="556" actId="2696"/>
        <pc:sldMkLst>
          <pc:docMk/>
          <pc:sldMk cId="0" sldId="369"/>
        </pc:sldMkLst>
        <pc:spChg chg="mod">
          <ac:chgData name="Ceri Phelps" userId="44e5b747-28bd-454d-8b1f-8b8d7db49187" providerId="ADAL" clId="{8792EDBA-51A9-4F41-BBDC-414909E78C45}" dt="2025-11-12T15:08:41.545" v="224" actId="26606"/>
          <ac:spMkLst>
            <pc:docMk/>
            <pc:sldMk cId="0" sldId="369"/>
            <ac:spMk id="59394" creationId="{C6C5E855-6E75-D097-01B5-6B6901FEFBD8}"/>
          </ac:spMkLst>
        </pc:spChg>
        <pc:spChg chg="del">
          <ac:chgData name="Ceri Phelps" userId="44e5b747-28bd-454d-8b1f-8b8d7db49187" providerId="ADAL" clId="{8792EDBA-51A9-4F41-BBDC-414909E78C45}" dt="2025-11-12T15:08:41.545" v="224" actId="26606"/>
          <ac:spMkLst>
            <pc:docMk/>
            <pc:sldMk cId="0" sldId="369"/>
            <ac:spMk id="77827" creationId="{1E9CA1DC-93A9-E4BF-5E73-9E8DB52C96C3}"/>
          </ac:spMkLst>
        </pc:spChg>
        <pc:spChg chg="add">
          <ac:chgData name="Ceri Phelps" userId="44e5b747-28bd-454d-8b1f-8b8d7db49187" providerId="ADAL" clId="{8792EDBA-51A9-4F41-BBDC-414909E78C45}" dt="2025-11-12T15:08:41.545" v="224" actId="26606"/>
          <ac:spMkLst>
            <pc:docMk/>
            <pc:sldMk cId="0" sldId="369"/>
            <ac:spMk id="77833" creationId="{32D32A60-013B-47A8-8833-D2424080917B}"/>
          </ac:spMkLst>
        </pc:spChg>
        <pc:spChg chg="add">
          <ac:chgData name="Ceri Phelps" userId="44e5b747-28bd-454d-8b1f-8b8d7db49187" providerId="ADAL" clId="{8792EDBA-51A9-4F41-BBDC-414909E78C45}" dt="2025-11-12T15:08:41.545" v="224" actId="26606"/>
          <ac:spMkLst>
            <pc:docMk/>
            <pc:sldMk cId="0" sldId="369"/>
            <ac:spMk id="77835" creationId="{AE27932B-B694-4C4C-90D7-A0333A7C5876}"/>
          </ac:spMkLst>
        </pc:spChg>
        <pc:spChg chg="add">
          <ac:chgData name="Ceri Phelps" userId="44e5b747-28bd-454d-8b1f-8b8d7db49187" providerId="ADAL" clId="{8792EDBA-51A9-4F41-BBDC-414909E78C45}" dt="2025-11-12T15:08:41.545" v="224" actId="26606"/>
          <ac:spMkLst>
            <pc:docMk/>
            <pc:sldMk cId="0" sldId="369"/>
            <ac:spMk id="77839" creationId="{A9DA474E-6B91-4200-840F-0257B2358A75}"/>
          </ac:spMkLst>
        </pc:spChg>
        <pc:graphicFrameChg chg="add">
          <ac:chgData name="Ceri Phelps" userId="44e5b747-28bd-454d-8b1f-8b8d7db49187" providerId="ADAL" clId="{8792EDBA-51A9-4F41-BBDC-414909E78C45}" dt="2025-11-12T15:08:41.545" v="224" actId="26606"/>
          <ac:graphicFrameMkLst>
            <pc:docMk/>
            <pc:sldMk cId="0" sldId="369"/>
            <ac:graphicFrameMk id="77829" creationId="{B17E4E14-8D53-1A0E-6ACE-95D4694AEFD5}"/>
          </ac:graphicFrameMkLst>
        </pc:graphicFrameChg>
        <pc:picChg chg="add">
          <ac:chgData name="Ceri Phelps" userId="44e5b747-28bd-454d-8b1f-8b8d7db49187" providerId="ADAL" clId="{8792EDBA-51A9-4F41-BBDC-414909E78C45}" dt="2025-11-12T15:08:41.545" v="224" actId="26606"/>
          <ac:picMkLst>
            <pc:docMk/>
            <pc:sldMk cId="0" sldId="369"/>
            <ac:picMk id="77841" creationId="{DF63C9AD-AE6E-4512-8171-91612E84CCFB}"/>
          </ac:picMkLst>
        </pc:picChg>
        <pc:cxnChg chg="add">
          <ac:chgData name="Ceri Phelps" userId="44e5b747-28bd-454d-8b1f-8b8d7db49187" providerId="ADAL" clId="{8792EDBA-51A9-4F41-BBDC-414909E78C45}" dt="2025-11-12T15:08:41.545" v="224" actId="26606"/>
          <ac:cxnSpMkLst>
            <pc:docMk/>
            <pc:sldMk cId="0" sldId="369"/>
            <ac:cxnSpMk id="77837" creationId="{9EBB0476-5CF0-4F44-8D68-5D42D7AEE43A}"/>
          </ac:cxnSpMkLst>
        </pc:cxnChg>
        <pc:cxnChg chg="add">
          <ac:chgData name="Ceri Phelps" userId="44e5b747-28bd-454d-8b1f-8b8d7db49187" providerId="ADAL" clId="{8792EDBA-51A9-4F41-BBDC-414909E78C45}" dt="2025-11-12T15:08:41.545" v="224" actId="26606"/>
          <ac:cxnSpMkLst>
            <pc:docMk/>
            <pc:sldMk cId="0" sldId="369"/>
            <ac:cxnSpMk id="77843" creationId="{FE1A49CE-B63D-457A-A180-1C883E1A63D2}"/>
          </ac:cxnSpMkLst>
        </pc:cxnChg>
      </pc:sldChg>
      <pc:sldChg chg="addSp modSp add del mod setBg addAnim setClrOvrMap">
        <pc:chgData name="Ceri Phelps" userId="44e5b747-28bd-454d-8b1f-8b8d7db49187" providerId="ADAL" clId="{8792EDBA-51A9-4F41-BBDC-414909E78C45}" dt="2025-11-12T15:42:43.629" v="506" actId="47"/>
        <pc:sldMkLst>
          <pc:docMk/>
          <pc:sldMk cId="0" sldId="370"/>
        </pc:sldMkLst>
        <pc:spChg chg="mod">
          <ac:chgData name="Ceri Phelps" userId="44e5b747-28bd-454d-8b1f-8b8d7db49187" providerId="ADAL" clId="{8792EDBA-51A9-4F41-BBDC-414909E78C45}" dt="2025-11-12T14:58:34.097" v="91" actId="26606"/>
          <ac:spMkLst>
            <pc:docMk/>
            <pc:sldMk cId="0" sldId="370"/>
            <ac:spMk id="19458" creationId="{EF0ECD06-27A0-C282-8D06-02EB333FD36C}"/>
          </ac:spMkLst>
        </pc:spChg>
        <pc:spChg chg="add">
          <ac:chgData name="Ceri Phelps" userId="44e5b747-28bd-454d-8b1f-8b8d7db49187" providerId="ADAL" clId="{8792EDBA-51A9-4F41-BBDC-414909E78C45}" dt="2025-11-12T14:58:34.097" v="91" actId="26606"/>
          <ac:spMkLst>
            <pc:docMk/>
            <pc:sldMk cId="0" sldId="370"/>
            <ac:spMk id="19463" creationId="{1C69834E-5EEE-4D61-833E-04928896454C}"/>
          </ac:spMkLst>
        </pc:spChg>
        <pc:spChg chg="add">
          <ac:chgData name="Ceri Phelps" userId="44e5b747-28bd-454d-8b1f-8b8d7db49187" providerId="ADAL" clId="{8792EDBA-51A9-4F41-BBDC-414909E78C45}" dt="2025-11-12T14:58:34.097" v="91" actId="26606"/>
          <ac:spMkLst>
            <pc:docMk/>
            <pc:sldMk cId="0" sldId="370"/>
            <ac:spMk id="19465" creationId="{58E5D9BA-46E7-4BFA-9C74-75495BF6F54D}"/>
          </ac:spMkLst>
        </pc:spChg>
        <pc:spChg chg="add">
          <ac:chgData name="Ceri Phelps" userId="44e5b747-28bd-454d-8b1f-8b8d7db49187" providerId="ADAL" clId="{8792EDBA-51A9-4F41-BBDC-414909E78C45}" dt="2025-11-12T14:58:34.097" v="91" actId="26606"/>
          <ac:spMkLst>
            <pc:docMk/>
            <pc:sldMk cId="0" sldId="370"/>
            <ac:spMk id="19467" creationId="{5B033D76-5800-44B6-AFE9-EE2106935115}"/>
          </ac:spMkLst>
        </pc:spChg>
        <pc:spChg chg="add">
          <ac:chgData name="Ceri Phelps" userId="44e5b747-28bd-454d-8b1f-8b8d7db49187" providerId="ADAL" clId="{8792EDBA-51A9-4F41-BBDC-414909E78C45}" dt="2025-11-12T14:58:34.097" v="91" actId="26606"/>
          <ac:spMkLst>
            <pc:docMk/>
            <pc:sldMk cId="0" sldId="370"/>
            <ac:spMk id="19469" creationId="{522D6F85-FFBA-4F81-AEE5-AAA17CB7AA98}"/>
          </ac:spMkLst>
        </pc:spChg>
        <pc:spChg chg="add">
          <ac:chgData name="Ceri Phelps" userId="44e5b747-28bd-454d-8b1f-8b8d7db49187" providerId="ADAL" clId="{8792EDBA-51A9-4F41-BBDC-414909E78C45}" dt="2025-11-12T14:58:34.097" v="91" actId="26606"/>
          <ac:spMkLst>
            <pc:docMk/>
            <pc:sldMk cId="0" sldId="370"/>
            <ac:spMk id="19471" creationId="{13B31514-E6DF-4357-9EEA-EFB7983080DA}"/>
          </ac:spMkLst>
        </pc:spChg>
        <pc:picChg chg="add">
          <ac:chgData name="Ceri Phelps" userId="44e5b747-28bd-454d-8b1f-8b8d7db49187" providerId="ADAL" clId="{8792EDBA-51A9-4F41-BBDC-414909E78C45}" dt="2025-11-12T14:58:34.097" v="91" actId="26606"/>
          <ac:picMkLst>
            <pc:docMk/>
            <pc:sldMk cId="0" sldId="370"/>
            <ac:picMk id="19473" creationId="{4C401D57-600A-4C91-AC9A-14CA1ED6F7D8}"/>
          </ac:picMkLst>
        </pc:picChg>
        <pc:cxnChg chg="add">
          <ac:chgData name="Ceri Phelps" userId="44e5b747-28bd-454d-8b1f-8b8d7db49187" providerId="ADAL" clId="{8792EDBA-51A9-4F41-BBDC-414909E78C45}" dt="2025-11-12T14:58:34.097" v="91" actId="26606"/>
          <ac:cxnSpMkLst>
            <pc:docMk/>
            <pc:sldMk cId="0" sldId="370"/>
            <ac:cxnSpMk id="19475" creationId="{412BDC66-00FA-4A3F-9BC7-BE05FF7705F8}"/>
          </ac:cxnSpMkLst>
        </pc:cxnChg>
      </pc:sldChg>
      <pc:sldChg chg="addSp delSp modSp add mod setBg">
        <pc:chgData name="Ceri Phelps" userId="44e5b747-28bd-454d-8b1f-8b8d7db49187" providerId="ADAL" clId="{8792EDBA-51A9-4F41-BBDC-414909E78C45}" dt="2025-11-12T15:03:35.260" v="178" actId="14100"/>
        <pc:sldMkLst>
          <pc:docMk/>
          <pc:sldMk cId="0" sldId="371"/>
        </pc:sldMkLst>
        <pc:spChg chg="mod">
          <ac:chgData name="Ceri Phelps" userId="44e5b747-28bd-454d-8b1f-8b8d7db49187" providerId="ADAL" clId="{8792EDBA-51A9-4F41-BBDC-414909E78C45}" dt="2025-11-12T15:03:17.933" v="174" actId="26606"/>
          <ac:spMkLst>
            <pc:docMk/>
            <pc:sldMk cId="0" sldId="371"/>
            <ac:spMk id="25602" creationId="{EBE8C3DC-A0DF-3738-8F39-A857DDC5C0F0}"/>
          </ac:spMkLst>
        </pc:spChg>
        <pc:spChg chg="del">
          <ac:chgData name="Ceri Phelps" userId="44e5b747-28bd-454d-8b1f-8b8d7db49187" providerId="ADAL" clId="{8792EDBA-51A9-4F41-BBDC-414909E78C45}" dt="2025-11-12T15:03:17.933" v="174" actId="26606"/>
          <ac:spMkLst>
            <pc:docMk/>
            <pc:sldMk cId="0" sldId="371"/>
            <ac:spMk id="36867" creationId="{A688C8FB-47DC-1D6C-97D2-49F53CFF699B}"/>
          </ac:spMkLst>
        </pc:spChg>
        <pc:spChg chg="add">
          <ac:chgData name="Ceri Phelps" userId="44e5b747-28bd-454d-8b1f-8b8d7db49187" providerId="ADAL" clId="{8792EDBA-51A9-4F41-BBDC-414909E78C45}" dt="2025-11-12T15:03:17.933" v="174" actId="26606"/>
          <ac:spMkLst>
            <pc:docMk/>
            <pc:sldMk cId="0" sldId="371"/>
            <ac:spMk id="36873" creationId="{32D32A60-013B-47A8-8833-D2424080917B}"/>
          </ac:spMkLst>
        </pc:spChg>
        <pc:spChg chg="add">
          <ac:chgData name="Ceri Phelps" userId="44e5b747-28bd-454d-8b1f-8b8d7db49187" providerId="ADAL" clId="{8792EDBA-51A9-4F41-BBDC-414909E78C45}" dt="2025-11-12T15:03:17.933" v="174" actId="26606"/>
          <ac:spMkLst>
            <pc:docMk/>
            <pc:sldMk cId="0" sldId="371"/>
            <ac:spMk id="36875" creationId="{AE27932B-B694-4C4C-90D7-A0333A7C5876}"/>
          </ac:spMkLst>
        </pc:spChg>
        <pc:spChg chg="add">
          <ac:chgData name="Ceri Phelps" userId="44e5b747-28bd-454d-8b1f-8b8d7db49187" providerId="ADAL" clId="{8792EDBA-51A9-4F41-BBDC-414909E78C45}" dt="2025-11-12T15:03:17.933" v="174" actId="26606"/>
          <ac:spMkLst>
            <pc:docMk/>
            <pc:sldMk cId="0" sldId="371"/>
            <ac:spMk id="36879" creationId="{A9DA474E-6B91-4200-840F-0257B2358A75}"/>
          </ac:spMkLst>
        </pc:spChg>
        <pc:graphicFrameChg chg="add mod modGraphic">
          <ac:chgData name="Ceri Phelps" userId="44e5b747-28bd-454d-8b1f-8b8d7db49187" providerId="ADAL" clId="{8792EDBA-51A9-4F41-BBDC-414909E78C45}" dt="2025-11-12T15:03:35.260" v="178" actId="14100"/>
          <ac:graphicFrameMkLst>
            <pc:docMk/>
            <pc:sldMk cId="0" sldId="371"/>
            <ac:graphicFrameMk id="36869" creationId="{8E667FB5-172F-0127-05A6-31A0A84BAA71}"/>
          </ac:graphicFrameMkLst>
        </pc:graphicFrameChg>
        <pc:picChg chg="add">
          <ac:chgData name="Ceri Phelps" userId="44e5b747-28bd-454d-8b1f-8b8d7db49187" providerId="ADAL" clId="{8792EDBA-51A9-4F41-BBDC-414909E78C45}" dt="2025-11-12T15:03:17.933" v="174" actId="26606"/>
          <ac:picMkLst>
            <pc:docMk/>
            <pc:sldMk cId="0" sldId="371"/>
            <ac:picMk id="36881" creationId="{DF63C9AD-AE6E-4512-8171-91612E84CCFB}"/>
          </ac:picMkLst>
        </pc:picChg>
        <pc:cxnChg chg="add">
          <ac:chgData name="Ceri Phelps" userId="44e5b747-28bd-454d-8b1f-8b8d7db49187" providerId="ADAL" clId="{8792EDBA-51A9-4F41-BBDC-414909E78C45}" dt="2025-11-12T15:03:17.933" v="174" actId="26606"/>
          <ac:cxnSpMkLst>
            <pc:docMk/>
            <pc:sldMk cId="0" sldId="371"/>
            <ac:cxnSpMk id="36877" creationId="{9EBB0476-5CF0-4F44-8D68-5D42D7AEE43A}"/>
          </ac:cxnSpMkLst>
        </pc:cxnChg>
        <pc:cxnChg chg="add">
          <ac:chgData name="Ceri Phelps" userId="44e5b747-28bd-454d-8b1f-8b8d7db49187" providerId="ADAL" clId="{8792EDBA-51A9-4F41-BBDC-414909E78C45}" dt="2025-11-12T15:03:17.933" v="174" actId="26606"/>
          <ac:cxnSpMkLst>
            <pc:docMk/>
            <pc:sldMk cId="0" sldId="371"/>
            <ac:cxnSpMk id="36883" creationId="{FE1A49CE-B63D-457A-A180-1C883E1A63D2}"/>
          </ac:cxnSpMkLst>
        </pc:cxnChg>
      </pc:sldChg>
      <pc:sldChg chg="addSp modSp add del mod setBg addAnim setClrOvrMap">
        <pc:chgData name="Ceri Phelps" userId="44e5b747-28bd-454d-8b1f-8b8d7db49187" providerId="ADAL" clId="{8792EDBA-51A9-4F41-BBDC-414909E78C45}" dt="2025-11-12T15:08:00.377" v="221" actId="47"/>
        <pc:sldMkLst>
          <pc:docMk/>
          <pc:sldMk cId="0" sldId="374"/>
        </pc:sldMkLst>
        <pc:spChg chg="mod">
          <ac:chgData name="Ceri Phelps" userId="44e5b747-28bd-454d-8b1f-8b8d7db49187" providerId="ADAL" clId="{8792EDBA-51A9-4F41-BBDC-414909E78C45}" dt="2025-11-12T15:03:43.332" v="180" actId="26606"/>
          <ac:spMkLst>
            <pc:docMk/>
            <pc:sldMk cId="0" sldId="374"/>
            <ac:spMk id="30722" creationId="{99DC8D7D-5A86-A6AB-CCF4-732AF08AA094}"/>
          </ac:spMkLst>
        </pc:spChg>
        <pc:spChg chg="add">
          <ac:chgData name="Ceri Phelps" userId="44e5b747-28bd-454d-8b1f-8b8d7db49187" providerId="ADAL" clId="{8792EDBA-51A9-4F41-BBDC-414909E78C45}" dt="2025-11-12T15:03:43.332" v="180" actId="26606"/>
          <ac:spMkLst>
            <pc:docMk/>
            <pc:sldMk cId="0" sldId="374"/>
            <ac:spMk id="30727" creationId="{23522FE7-5A29-4EF6-B1EF-2CA55748A772}"/>
          </ac:spMkLst>
        </pc:spChg>
        <pc:spChg chg="add">
          <ac:chgData name="Ceri Phelps" userId="44e5b747-28bd-454d-8b1f-8b8d7db49187" providerId="ADAL" clId="{8792EDBA-51A9-4F41-BBDC-414909E78C45}" dt="2025-11-12T15:03:43.332" v="180" actId="26606"/>
          <ac:spMkLst>
            <pc:docMk/>
            <pc:sldMk cId="0" sldId="374"/>
            <ac:spMk id="30735" creationId="{1C69834E-5EEE-4D61-833E-04928896454C}"/>
          </ac:spMkLst>
        </pc:spChg>
        <pc:spChg chg="add">
          <ac:chgData name="Ceri Phelps" userId="44e5b747-28bd-454d-8b1f-8b8d7db49187" providerId="ADAL" clId="{8792EDBA-51A9-4F41-BBDC-414909E78C45}" dt="2025-11-12T15:03:43.332" v="180" actId="26606"/>
          <ac:spMkLst>
            <pc:docMk/>
            <pc:sldMk cId="0" sldId="374"/>
            <ac:spMk id="30737" creationId="{58E5D9BA-46E7-4BFA-9C74-75495BF6F54D}"/>
          </ac:spMkLst>
        </pc:spChg>
        <pc:spChg chg="add">
          <ac:chgData name="Ceri Phelps" userId="44e5b747-28bd-454d-8b1f-8b8d7db49187" providerId="ADAL" clId="{8792EDBA-51A9-4F41-BBDC-414909E78C45}" dt="2025-11-12T15:03:43.332" v="180" actId="26606"/>
          <ac:spMkLst>
            <pc:docMk/>
            <pc:sldMk cId="0" sldId="374"/>
            <ac:spMk id="30739" creationId="{5B033D76-5800-44B6-AFE9-EE2106935115}"/>
          </ac:spMkLst>
        </pc:spChg>
        <pc:spChg chg="add">
          <ac:chgData name="Ceri Phelps" userId="44e5b747-28bd-454d-8b1f-8b8d7db49187" providerId="ADAL" clId="{8792EDBA-51A9-4F41-BBDC-414909E78C45}" dt="2025-11-12T15:03:43.332" v="180" actId="26606"/>
          <ac:spMkLst>
            <pc:docMk/>
            <pc:sldMk cId="0" sldId="374"/>
            <ac:spMk id="30741" creationId="{522D6F85-FFBA-4F81-AEE5-AAA17CB7AA98}"/>
          </ac:spMkLst>
        </pc:spChg>
        <pc:spChg chg="add">
          <ac:chgData name="Ceri Phelps" userId="44e5b747-28bd-454d-8b1f-8b8d7db49187" providerId="ADAL" clId="{8792EDBA-51A9-4F41-BBDC-414909E78C45}" dt="2025-11-12T15:03:43.332" v="180" actId="26606"/>
          <ac:spMkLst>
            <pc:docMk/>
            <pc:sldMk cId="0" sldId="374"/>
            <ac:spMk id="30743" creationId="{13B31514-E6DF-4357-9EEA-EFB7983080DA}"/>
          </ac:spMkLst>
        </pc:spChg>
        <pc:picChg chg="add">
          <ac:chgData name="Ceri Phelps" userId="44e5b747-28bd-454d-8b1f-8b8d7db49187" providerId="ADAL" clId="{8792EDBA-51A9-4F41-BBDC-414909E78C45}" dt="2025-11-12T15:03:43.332" v="180" actId="26606"/>
          <ac:picMkLst>
            <pc:docMk/>
            <pc:sldMk cId="0" sldId="374"/>
            <ac:picMk id="30729" creationId="{C2192E09-EBC7-416C-B887-DFF915D7F43D}"/>
          </ac:picMkLst>
        </pc:picChg>
        <pc:picChg chg="add">
          <ac:chgData name="Ceri Phelps" userId="44e5b747-28bd-454d-8b1f-8b8d7db49187" providerId="ADAL" clId="{8792EDBA-51A9-4F41-BBDC-414909E78C45}" dt="2025-11-12T15:03:43.332" v="180" actId="26606"/>
          <ac:picMkLst>
            <pc:docMk/>
            <pc:sldMk cId="0" sldId="374"/>
            <ac:picMk id="30745" creationId="{4C401D57-600A-4C91-AC9A-14CA1ED6F7D8}"/>
          </ac:picMkLst>
        </pc:picChg>
        <pc:cxnChg chg="add">
          <ac:chgData name="Ceri Phelps" userId="44e5b747-28bd-454d-8b1f-8b8d7db49187" providerId="ADAL" clId="{8792EDBA-51A9-4F41-BBDC-414909E78C45}" dt="2025-11-12T15:03:43.332" v="180" actId="26606"/>
          <ac:cxnSpMkLst>
            <pc:docMk/>
            <pc:sldMk cId="0" sldId="374"/>
            <ac:cxnSpMk id="30731" creationId="{2924498D-E084-44BE-A196-CFCE35564350}"/>
          </ac:cxnSpMkLst>
        </pc:cxnChg>
      </pc:sldChg>
      <pc:sldChg chg="modSp add del mod">
        <pc:chgData name="Ceri Phelps" userId="44e5b747-28bd-454d-8b1f-8b8d7db49187" providerId="ADAL" clId="{8792EDBA-51A9-4F41-BBDC-414909E78C45}" dt="2025-11-12T15:08:07.523" v="222" actId="47"/>
        <pc:sldMkLst>
          <pc:docMk/>
          <pc:sldMk cId="0" sldId="376"/>
        </pc:sldMkLst>
        <pc:spChg chg="mod">
          <ac:chgData name="Ceri Phelps" userId="44e5b747-28bd-454d-8b1f-8b8d7db49187" providerId="ADAL" clId="{8792EDBA-51A9-4F41-BBDC-414909E78C45}" dt="2025-11-12T15:04:09.337" v="185" actId="5793"/>
          <ac:spMkLst>
            <pc:docMk/>
            <pc:sldMk cId="0" sldId="376"/>
            <ac:spMk id="12291" creationId="{BAF3E062-DBF2-9FFA-2702-D1049D0C6F60}"/>
          </ac:spMkLst>
        </pc:spChg>
        <pc:spChg chg="mod">
          <ac:chgData name="Ceri Phelps" userId="44e5b747-28bd-454d-8b1f-8b8d7db49187" providerId="ADAL" clId="{8792EDBA-51A9-4F41-BBDC-414909E78C45}" dt="2025-11-12T15:04:07.086" v="184" actId="1076"/>
          <ac:spMkLst>
            <pc:docMk/>
            <pc:sldMk cId="0" sldId="376"/>
            <ac:spMk id="32771" creationId="{3BA351F9-62FD-3920-28D0-F879C41A053C}"/>
          </ac:spMkLst>
        </pc:spChg>
      </pc:sldChg>
      <pc:sldChg chg="addSp delSp modSp add del mod setBg">
        <pc:chgData name="Ceri Phelps" userId="44e5b747-28bd-454d-8b1f-8b8d7db49187" providerId="ADAL" clId="{8792EDBA-51A9-4F41-BBDC-414909E78C45}" dt="2025-11-12T15:45:56.690" v="556" actId="2696"/>
        <pc:sldMkLst>
          <pc:docMk/>
          <pc:sldMk cId="0" sldId="377"/>
        </pc:sldMkLst>
        <pc:spChg chg="del">
          <ac:chgData name="Ceri Phelps" userId="44e5b747-28bd-454d-8b1f-8b8d7db49187" providerId="ADAL" clId="{8792EDBA-51A9-4F41-BBDC-414909E78C45}" dt="2025-11-12T15:03:47.526" v="182" actId="26606"/>
          <ac:spMkLst>
            <pc:docMk/>
            <pc:sldMk cId="0" sldId="377"/>
            <ac:spMk id="5" creationId="{2B6429B2-FBBB-B954-F4DA-D53C6D5EB740}"/>
          </ac:spMkLst>
        </pc:spChg>
        <pc:spChg chg="mod">
          <ac:chgData name="Ceri Phelps" userId="44e5b747-28bd-454d-8b1f-8b8d7db49187" providerId="ADAL" clId="{8792EDBA-51A9-4F41-BBDC-414909E78C45}" dt="2025-11-12T15:03:47.526" v="182" actId="26606"/>
          <ac:spMkLst>
            <pc:docMk/>
            <pc:sldMk cId="0" sldId="377"/>
            <ac:spMk id="29698" creationId="{FAC656DB-442F-8AAD-F15E-2211AF4138EE}"/>
          </ac:spMkLst>
        </pc:spChg>
        <pc:spChg chg="add">
          <ac:chgData name="Ceri Phelps" userId="44e5b747-28bd-454d-8b1f-8b8d7db49187" providerId="ADAL" clId="{8792EDBA-51A9-4F41-BBDC-414909E78C45}" dt="2025-11-12T15:03:47.526" v="182" actId="26606"/>
          <ac:spMkLst>
            <pc:docMk/>
            <pc:sldMk cId="0" sldId="377"/>
            <ac:spMk id="29704" creationId="{32D32A60-013B-47A8-8833-D2424080917B}"/>
          </ac:spMkLst>
        </pc:spChg>
        <pc:spChg chg="add">
          <ac:chgData name="Ceri Phelps" userId="44e5b747-28bd-454d-8b1f-8b8d7db49187" providerId="ADAL" clId="{8792EDBA-51A9-4F41-BBDC-414909E78C45}" dt="2025-11-12T15:03:47.526" v="182" actId="26606"/>
          <ac:spMkLst>
            <pc:docMk/>
            <pc:sldMk cId="0" sldId="377"/>
            <ac:spMk id="29706" creationId="{AE27932B-B694-4C4C-90D7-A0333A7C5876}"/>
          </ac:spMkLst>
        </pc:spChg>
        <pc:spChg chg="add">
          <ac:chgData name="Ceri Phelps" userId="44e5b747-28bd-454d-8b1f-8b8d7db49187" providerId="ADAL" clId="{8792EDBA-51A9-4F41-BBDC-414909E78C45}" dt="2025-11-12T15:03:47.526" v="182" actId="26606"/>
          <ac:spMkLst>
            <pc:docMk/>
            <pc:sldMk cId="0" sldId="377"/>
            <ac:spMk id="29710" creationId="{A9DA474E-6B91-4200-840F-0257B2358A75}"/>
          </ac:spMkLst>
        </pc:spChg>
        <pc:graphicFrameChg chg="add">
          <ac:chgData name="Ceri Phelps" userId="44e5b747-28bd-454d-8b1f-8b8d7db49187" providerId="ADAL" clId="{8792EDBA-51A9-4F41-BBDC-414909E78C45}" dt="2025-11-12T15:03:47.526" v="182" actId="26606"/>
          <ac:graphicFrameMkLst>
            <pc:docMk/>
            <pc:sldMk cId="0" sldId="377"/>
            <ac:graphicFrameMk id="29700" creationId="{3957F741-DE76-ABB3-6027-7AE8C352CB52}"/>
          </ac:graphicFrameMkLst>
        </pc:graphicFrameChg>
        <pc:picChg chg="add">
          <ac:chgData name="Ceri Phelps" userId="44e5b747-28bd-454d-8b1f-8b8d7db49187" providerId="ADAL" clId="{8792EDBA-51A9-4F41-BBDC-414909E78C45}" dt="2025-11-12T15:03:47.526" v="182" actId="26606"/>
          <ac:picMkLst>
            <pc:docMk/>
            <pc:sldMk cId="0" sldId="377"/>
            <ac:picMk id="29712" creationId="{DF63C9AD-AE6E-4512-8171-91612E84CCFB}"/>
          </ac:picMkLst>
        </pc:picChg>
        <pc:cxnChg chg="add">
          <ac:chgData name="Ceri Phelps" userId="44e5b747-28bd-454d-8b1f-8b8d7db49187" providerId="ADAL" clId="{8792EDBA-51A9-4F41-BBDC-414909E78C45}" dt="2025-11-12T15:03:47.526" v="182" actId="26606"/>
          <ac:cxnSpMkLst>
            <pc:docMk/>
            <pc:sldMk cId="0" sldId="377"/>
            <ac:cxnSpMk id="29708" creationId="{9EBB0476-5CF0-4F44-8D68-5D42D7AEE43A}"/>
          </ac:cxnSpMkLst>
        </pc:cxnChg>
        <pc:cxnChg chg="add">
          <ac:chgData name="Ceri Phelps" userId="44e5b747-28bd-454d-8b1f-8b8d7db49187" providerId="ADAL" clId="{8792EDBA-51A9-4F41-BBDC-414909E78C45}" dt="2025-11-12T15:03:47.526" v="182" actId="26606"/>
          <ac:cxnSpMkLst>
            <pc:docMk/>
            <pc:sldMk cId="0" sldId="377"/>
            <ac:cxnSpMk id="29714" creationId="{FE1A49CE-B63D-457A-A180-1C883E1A63D2}"/>
          </ac:cxnSpMkLst>
        </pc:cxnChg>
      </pc:sldChg>
      <pc:sldChg chg="addSp delSp modSp add del mod setBg">
        <pc:chgData name="Ceri Phelps" userId="44e5b747-28bd-454d-8b1f-8b8d7db49187" providerId="ADAL" clId="{8792EDBA-51A9-4F41-BBDC-414909E78C45}" dt="2025-11-12T15:08:07.523" v="222" actId="47"/>
        <pc:sldMkLst>
          <pc:docMk/>
          <pc:sldMk cId="0" sldId="378"/>
        </pc:sldMkLst>
        <pc:spChg chg="mod">
          <ac:chgData name="Ceri Phelps" userId="44e5b747-28bd-454d-8b1f-8b8d7db49187" providerId="ADAL" clId="{8792EDBA-51A9-4F41-BBDC-414909E78C45}" dt="2025-11-12T15:04:58.583" v="200" actId="26606"/>
          <ac:spMkLst>
            <pc:docMk/>
            <pc:sldMk cId="0" sldId="378"/>
            <ac:spMk id="33794" creationId="{E9C51E7E-6243-033F-AC41-47D0ED44653A}"/>
          </ac:spMkLst>
        </pc:spChg>
        <pc:spChg chg="del mod">
          <ac:chgData name="Ceri Phelps" userId="44e5b747-28bd-454d-8b1f-8b8d7db49187" providerId="ADAL" clId="{8792EDBA-51A9-4F41-BBDC-414909E78C45}" dt="2025-11-12T15:04:58.583" v="200" actId="26606"/>
          <ac:spMkLst>
            <pc:docMk/>
            <pc:sldMk cId="0" sldId="378"/>
            <ac:spMk id="33795" creationId="{944C38C8-0145-0F0E-927E-20236305B86B}"/>
          </ac:spMkLst>
        </pc:spChg>
        <pc:spChg chg="add">
          <ac:chgData name="Ceri Phelps" userId="44e5b747-28bd-454d-8b1f-8b8d7db49187" providerId="ADAL" clId="{8792EDBA-51A9-4F41-BBDC-414909E78C45}" dt="2025-11-12T15:04:58.583" v="200" actId="26606"/>
          <ac:spMkLst>
            <pc:docMk/>
            <pc:sldMk cId="0" sldId="378"/>
            <ac:spMk id="33801" creationId="{32D32A60-013B-47A8-8833-D2424080917B}"/>
          </ac:spMkLst>
        </pc:spChg>
        <pc:spChg chg="add">
          <ac:chgData name="Ceri Phelps" userId="44e5b747-28bd-454d-8b1f-8b8d7db49187" providerId="ADAL" clId="{8792EDBA-51A9-4F41-BBDC-414909E78C45}" dt="2025-11-12T15:04:58.583" v="200" actId="26606"/>
          <ac:spMkLst>
            <pc:docMk/>
            <pc:sldMk cId="0" sldId="378"/>
            <ac:spMk id="33803" creationId="{AE27932B-B694-4C4C-90D7-A0333A7C5876}"/>
          </ac:spMkLst>
        </pc:spChg>
        <pc:spChg chg="add">
          <ac:chgData name="Ceri Phelps" userId="44e5b747-28bd-454d-8b1f-8b8d7db49187" providerId="ADAL" clId="{8792EDBA-51A9-4F41-BBDC-414909E78C45}" dt="2025-11-12T15:04:58.583" v="200" actId="26606"/>
          <ac:spMkLst>
            <pc:docMk/>
            <pc:sldMk cId="0" sldId="378"/>
            <ac:spMk id="33807" creationId="{A9DA474E-6B91-4200-840F-0257B2358A75}"/>
          </ac:spMkLst>
        </pc:spChg>
        <pc:graphicFrameChg chg="add">
          <ac:chgData name="Ceri Phelps" userId="44e5b747-28bd-454d-8b1f-8b8d7db49187" providerId="ADAL" clId="{8792EDBA-51A9-4F41-BBDC-414909E78C45}" dt="2025-11-12T15:04:58.583" v="200" actId="26606"/>
          <ac:graphicFrameMkLst>
            <pc:docMk/>
            <pc:sldMk cId="0" sldId="378"/>
            <ac:graphicFrameMk id="33797" creationId="{74D839A2-837C-84FE-66F7-720B0F702380}"/>
          </ac:graphicFrameMkLst>
        </pc:graphicFrameChg>
        <pc:picChg chg="add">
          <ac:chgData name="Ceri Phelps" userId="44e5b747-28bd-454d-8b1f-8b8d7db49187" providerId="ADAL" clId="{8792EDBA-51A9-4F41-BBDC-414909E78C45}" dt="2025-11-12T15:04:58.583" v="200" actId="26606"/>
          <ac:picMkLst>
            <pc:docMk/>
            <pc:sldMk cId="0" sldId="378"/>
            <ac:picMk id="33809" creationId="{DF63C9AD-AE6E-4512-8171-91612E84CCFB}"/>
          </ac:picMkLst>
        </pc:picChg>
        <pc:cxnChg chg="add">
          <ac:chgData name="Ceri Phelps" userId="44e5b747-28bd-454d-8b1f-8b8d7db49187" providerId="ADAL" clId="{8792EDBA-51A9-4F41-BBDC-414909E78C45}" dt="2025-11-12T15:04:58.583" v="200" actId="26606"/>
          <ac:cxnSpMkLst>
            <pc:docMk/>
            <pc:sldMk cId="0" sldId="378"/>
            <ac:cxnSpMk id="33805" creationId="{9EBB0476-5CF0-4F44-8D68-5D42D7AEE43A}"/>
          </ac:cxnSpMkLst>
        </pc:cxnChg>
        <pc:cxnChg chg="add">
          <ac:chgData name="Ceri Phelps" userId="44e5b747-28bd-454d-8b1f-8b8d7db49187" providerId="ADAL" clId="{8792EDBA-51A9-4F41-BBDC-414909E78C45}" dt="2025-11-12T15:04:58.583" v="200" actId="26606"/>
          <ac:cxnSpMkLst>
            <pc:docMk/>
            <pc:sldMk cId="0" sldId="378"/>
            <ac:cxnSpMk id="33811" creationId="{FE1A49CE-B63D-457A-A180-1C883E1A63D2}"/>
          </ac:cxnSpMkLst>
        </pc:cxnChg>
      </pc:sldChg>
      <pc:sldChg chg="addSp delSp modSp add del mod setBg">
        <pc:chgData name="Ceri Phelps" userId="44e5b747-28bd-454d-8b1f-8b8d7db49187" providerId="ADAL" clId="{8792EDBA-51A9-4F41-BBDC-414909E78C45}" dt="2025-11-12T15:08:07.523" v="222" actId="47"/>
        <pc:sldMkLst>
          <pc:docMk/>
          <pc:sldMk cId="0" sldId="379"/>
        </pc:sldMkLst>
        <pc:spChg chg="del mod">
          <ac:chgData name="Ceri Phelps" userId="44e5b747-28bd-454d-8b1f-8b8d7db49187" providerId="ADAL" clId="{8792EDBA-51A9-4F41-BBDC-414909E78C45}" dt="2025-11-12T15:06:18.244" v="220" actId="26606"/>
          <ac:spMkLst>
            <pc:docMk/>
            <pc:sldMk cId="0" sldId="379"/>
            <ac:spMk id="34818" creationId="{8EF00B8B-0D6B-BCAC-3706-EB6C5BA29D4D}"/>
          </ac:spMkLst>
        </pc:spChg>
        <pc:spChg chg="add">
          <ac:chgData name="Ceri Phelps" userId="44e5b747-28bd-454d-8b1f-8b8d7db49187" providerId="ADAL" clId="{8792EDBA-51A9-4F41-BBDC-414909E78C45}" dt="2025-11-12T15:06:18.244" v="220" actId="26606"/>
          <ac:spMkLst>
            <pc:docMk/>
            <pc:sldMk cId="0" sldId="379"/>
            <ac:spMk id="34824" creationId="{32D32A60-013B-47A8-8833-D2424080917B}"/>
          </ac:spMkLst>
        </pc:spChg>
        <pc:spChg chg="add">
          <ac:chgData name="Ceri Phelps" userId="44e5b747-28bd-454d-8b1f-8b8d7db49187" providerId="ADAL" clId="{8792EDBA-51A9-4F41-BBDC-414909E78C45}" dt="2025-11-12T15:06:18.244" v="220" actId="26606"/>
          <ac:spMkLst>
            <pc:docMk/>
            <pc:sldMk cId="0" sldId="379"/>
            <ac:spMk id="34826" creationId="{AE27932B-B694-4C4C-90D7-A0333A7C5876}"/>
          </ac:spMkLst>
        </pc:spChg>
        <pc:spChg chg="add">
          <ac:chgData name="Ceri Phelps" userId="44e5b747-28bd-454d-8b1f-8b8d7db49187" providerId="ADAL" clId="{8792EDBA-51A9-4F41-BBDC-414909E78C45}" dt="2025-11-12T15:06:18.244" v="220" actId="26606"/>
          <ac:spMkLst>
            <pc:docMk/>
            <pc:sldMk cId="0" sldId="379"/>
            <ac:spMk id="34830" creationId="{A9DA474E-6B91-4200-840F-0257B2358A75}"/>
          </ac:spMkLst>
        </pc:spChg>
        <pc:graphicFrameChg chg="add">
          <ac:chgData name="Ceri Phelps" userId="44e5b747-28bd-454d-8b1f-8b8d7db49187" providerId="ADAL" clId="{8792EDBA-51A9-4F41-BBDC-414909E78C45}" dt="2025-11-12T15:06:18.244" v="220" actId="26606"/>
          <ac:graphicFrameMkLst>
            <pc:docMk/>
            <pc:sldMk cId="0" sldId="379"/>
            <ac:graphicFrameMk id="34820" creationId="{B0498C82-82D2-D20B-E2D1-9A28A7C1E0C8}"/>
          </ac:graphicFrameMkLst>
        </pc:graphicFrameChg>
        <pc:picChg chg="add">
          <ac:chgData name="Ceri Phelps" userId="44e5b747-28bd-454d-8b1f-8b8d7db49187" providerId="ADAL" clId="{8792EDBA-51A9-4F41-BBDC-414909E78C45}" dt="2025-11-12T15:06:18.244" v="220" actId="26606"/>
          <ac:picMkLst>
            <pc:docMk/>
            <pc:sldMk cId="0" sldId="379"/>
            <ac:picMk id="34832" creationId="{DF63C9AD-AE6E-4512-8171-91612E84CCFB}"/>
          </ac:picMkLst>
        </pc:picChg>
        <pc:cxnChg chg="add">
          <ac:chgData name="Ceri Phelps" userId="44e5b747-28bd-454d-8b1f-8b8d7db49187" providerId="ADAL" clId="{8792EDBA-51A9-4F41-BBDC-414909E78C45}" dt="2025-11-12T15:06:18.244" v="220" actId="26606"/>
          <ac:cxnSpMkLst>
            <pc:docMk/>
            <pc:sldMk cId="0" sldId="379"/>
            <ac:cxnSpMk id="34828" creationId="{9EBB0476-5CF0-4F44-8D68-5D42D7AEE43A}"/>
          </ac:cxnSpMkLst>
        </pc:cxnChg>
        <pc:cxnChg chg="add">
          <ac:chgData name="Ceri Phelps" userId="44e5b747-28bd-454d-8b1f-8b8d7db49187" providerId="ADAL" clId="{8792EDBA-51A9-4F41-BBDC-414909E78C45}" dt="2025-11-12T15:06:18.244" v="220" actId="26606"/>
          <ac:cxnSpMkLst>
            <pc:docMk/>
            <pc:sldMk cId="0" sldId="379"/>
            <ac:cxnSpMk id="34834" creationId="{FE1A49CE-B63D-457A-A180-1C883E1A63D2}"/>
          </ac:cxnSpMkLst>
        </pc:cxnChg>
      </pc:sldChg>
      <pc:sldChg chg="modSp add del mod">
        <pc:chgData name="Ceri Phelps" userId="44e5b747-28bd-454d-8b1f-8b8d7db49187" providerId="ADAL" clId="{8792EDBA-51A9-4F41-BBDC-414909E78C45}" dt="2025-11-12T15:08:07.523" v="222" actId="47"/>
        <pc:sldMkLst>
          <pc:docMk/>
          <pc:sldMk cId="0" sldId="380"/>
        </pc:sldMkLst>
        <pc:spChg chg="mod">
          <ac:chgData name="Ceri Phelps" userId="44e5b747-28bd-454d-8b1f-8b8d7db49187" providerId="ADAL" clId="{8792EDBA-51A9-4F41-BBDC-414909E78C45}" dt="2025-11-12T14:53:29.806" v="31" actId="27636"/>
          <ac:spMkLst>
            <pc:docMk/>
            <pc:sldMk cId="0" sldId="380"/>
            <ac:spMk id="65539" creationId="{FA44A7A3-B950-E556-CA27-A6831924C393}"/>
          </ac:spMkLst>
        </pc:spChg>
      </pc:sldChg>
      <pc:sldChg chg="modSp add del mod">
        <pc:chgData name="Ceri Phelps" userId="44e5b747-28bd-454d-8b1f-8b8d7db49187" providerId="ADAL" clId="{8792EDBA-51A9-4F41-BBDC-414909E78C45}" dt="2025-11-12T15:09:43.212" v="250" actId="47"/>
        <pc:sldMkLst>
          <pc:docMk/>
          <pc:sldMk cId="0" sldId="381"/>
        </pc:sldMkLst>
        <pc:spChg chg="mod">
          <ac:chgData name="Ceri Phelps" userId="44e5b747-28bd-454d-8b1f-8b8d7db49187" providerId="ADAL" clId="{8792EDBA-51A9-4F41-BBDC-414909E78C45}" dt="2025-11-12T14:53:29.888" v="35" actId="27636"/>
          <ac:spMkLst>
            <pc:docMk/>
            <pc:sldMk cId="0" sldId="381"/>
            <ac:spMk id="61443" creationId="{BF363668-50B7-5983-7F2E-A176087F645E}"/>
          </ac:spMkLst>
        </pc:spChg>
      </pc:sldChg>
      <pc:sldChg chg="modSp add del mod">
        <pc:chgData name="Ceri Phelps" userId="44e5b747-28bd-454d-8b1f-8b8d7db49187" providerId="ADAL" clId="{8792EDBA-51A9-4F41-BBDC-414909E78C45}" dt="2025-11-12T15:09:48.647" v="252" actId="47"/>
        <pc:sldMkLst>
          <pc:docMk/>
          <pc:sldMk cId="0" sldId="383"/>
        </pc:sldMkLst>
        <pc:spChg chg="mod">
          <ac:chgData name="Ceri Phelps" userId="44e5b747-28bd-454d-8b1f-8b8d7db49187" providerId="ADAL" clId="{8792EDBA-51A9-4F41-BBDC-414909E78C45}" dt="2025-11-12T14:53:29.926" v="36" actId="27636"/>
          <ac:spMkLst>
            <pc:docMk/>
            <pc:sldMk cId="0" sldId="383"/>
            <ac:spMk id="63491" creationId="{A56A8819-5F6D-6E52-EE0F-356BA84133B0}"/>
          </ac:spMkLst>
        </pc:spChg>
      </pc:sldChg>
      <pc:sldChg chg="addSp delSp modSp add mod setBg">
        <pc:chgData name="Ceri Phelps" userId="44e5b747-28bd-454d-8b1f-8b8d7db49187" providerId="ADAL" clId="{8792EDBA-51A9-4F41-BBDC-414909E78C45}" dt="2025-11-12T14:53:59.829" v="41" actId="26606"/>
        <pc:sldMkLst>
          <pc:docMk/>
          <pc:sldMk cId="0" sldId="385"/>
        </pc:sldMkLst>
        <pc:spChg chg="del">
          <ac:chgData name="Ceri Phelps" userId="44e5b747-28bd-454d-8b1f-8b8d7db49187" providerId="ADAL" clId="{8792EDBA-51A9-4F41-BBDC-414909E78C45}" dt="2025-11-12T14:53:56.347" v="40" actId="478"/>
          <ac:spMkLst>
            <pc:docMk/>
            <pc:sldMk cId="0" sldId="385"/>
            <ac:spMk id="2" creationId="{F2542E76-B988-08AD-77D3-9C69130EA8B2}"/>
          </ac:spMkLst>
        </pc:spChg>
        <pc:spChg chg="mod">
          <ac:chgData name="Ceri Phelps" userId="44e5b747-28bd-454d-8b1f-8b8d7db49187" providerId="ADAL" clId="{8792EDBA-51A9-4F41-BBDC-414909E78C45}" dt="2025-11-12T14:53:59.829" v="41" actId="26606"/>
          <ac:spMkLst>
            <pc:docMk/>
            <pc:sldMk cId="0" sldId="385"/>
            <ac:spMk id="8194" creationId="{99DD8106-D603-22E4-2484-6C44AC66DAA5}"/>
          </ac:spMkLst>
        </pc:spChg>
        <pc:spChg chg="del">
          <ac:chgData name="Ceri Phelps" userId="44e5b747-28bd-454d-8b1f-8b8d7db49187" providerId="ADAL" clId="{8792EDBA-51A9-4F41-BBDC-414909E78C45}" dt="2025-11-12T14:53:59.829" v="41" actId="26606"/>
          <ac:spMkLst>
            <pc:docMk/>
            <pc:sldMk cId="0" sldId="385"/>
            <ac:spMk id="8195" creationId="{2396BA55-2151-EBEB-BFCD-EA4C279C04A9}"/>
          </ac:spMkLst>
        </pc:spChg>
        <pc:spChg chg="add">
          <ac:chgData name="Ceri Phelps" userId="44e5b747-28bd-454d-8b1f-8b8d7db49187" providerId="ADAL" clId="{8792EDBA-51A9-4F41-BBDC-414909E78C45}" dt="2025-11-12T14:53:59.829" v="41" actId="26606"/>
          <ac:spMkLst>
            <pc:docMk/>
            <pc:sldMk cId="0" sldId="385"/>
            <ac:spMk id="8201" creationId="{32D32A60-013B-47A8-8833-D2424080917B}"/>
          </ac:spMkLst>
        </pc:spChg>
        <pc:spChg chg="add">
          <ac:chgData name="Ceri Phelps" userId="44e5b747-28bd-454d-8b1f-8b8d7db49187" providerId="ADAL" clId="{8792EDBA-51A9-4F41-BBDC-414909E78C45}" dt="2025-11-12T14:53:59.829" v="41" actId="26606"/>
          <ac:spMkLst>
            <pc:docMk/>
            <pc:sldMk cId="0" sldId="385"/>
            <ac:spMk id="8203" creationId="{AE27932B-B694-4C4C-90D7-A0333A7C5876}"/>
          </ac:spMkLst>
        </pc:spChg>
        <pc:spChg chg="add">
          <ac:chgData name="Ceri Phelps" userId="44e5b747-28bd-454d-8b1f-8b8d7db49187" providerId="ADAL" clId="{8792EDBA-51A9-4F41-BBDC-414909E78C45}" dt="2025-11-12T14:53:59.829" v="41" actId="26606"/>
          <ac:spMkLst>
            <pc:docMk/>
            <pc:sldMk cId="0" sldId="385"/>
            <ac:spMk id="8207" creationId="{A9DA474E-6B91-4200-840F-0257B2358A75}"/>
          </ac:spMkLst>
        </pc:spChg>
        <pc:graphicFrameChg chg="add">
          <ac:chgData name="Ceri Phelps" userId="44e5b747-28bd-454d-8b1f-8b8d7db49187" providerId="ADAL" clId="{8792EDBA-51A9-4F41-BBDC-414909E78C45}" dt="2025-11-12T14:53:59.829" v="41" actId="26606"/>
          <ac:graphicFrameMkLst>
            <pc:docMk/>
            <pc:sldMk cId="0" sldId="385"/>
            <ac:graphicFrameMk id="8197" creationId="{BF27FBB1-177C-0A5F-A51B-D8BDF8580382}"/>
          </ac:graphicFrameMkLst>
        </pc:graphicFrameChg>
        <pc:picChg chg="add">
          <ac:chgData name="Ceri Phelps" userId="44e5b747-28bd-454d-8b1f-8b8d7db49187" providerId="ADAL" clId="{8792EDBA-51A9-4F41-BBDC-414909E78C45}" dt="2025-11-12T14:53:59.829" v="41" actId="26606"/>
          <ac:picMkLst>
            <pc:docMk/>
            <pc:sldMk cId="0" sldId="385"/>
            <ac:picMk id="8209" creationId="{DF63C9AD-AE6E-4512-8171-91612E84CCFB}"/>
          </ac:picMkLst>
        </pc:picChg>
        <pc:cxnChg chg="add">
          <ac:chgData name="Ceri Phelps" userId="44e5b747-28bd-454d-8b1f-8b8d7db49187" providerId="ADAL" clId="{8792EDBA-51A9-4F41-BBDC-414909E78C45}" dt="2025-11-12T14:53:59.829" v="41" actId="26606"/>
          <ac:cxnSpMkLst>
            <pc:docMk/>
            <pc:sldMk cId="0" sldId="385"/>
            <ac:cxnSpMk id="8205" creationId="{9EBB0476-5CF0-4F44-8D68-5D42D7AEE43A}"/>
          </ac:cxnSpMkLst>
        </pc:cxnChg>
        <pc:cxnChg chg="add">
          <ac:chgData name="Ceri Phelps" userId="44e5b747-28bd-454d-8b1f-8b8d7db49187" providerId="ADAL" clId="{8792EDBA-51A9-4F41-BBDC-414909E78C45}" dt="2025-11-12T14:53:59.829" v="41" actId="26606"/>
          <ac:cxnSpMkLst>
            <pc:docMk/>
            <pc:sldMk cId="0" sldId="385"/>
            <ac:cxnSpMk id="8211" creationId="{FE1A49CE-B63D-457A-A180-1C883E1A63D2}"/>
          </ac:cxnSpMkLst>
        </pc:cxnChg>
      </pc:sldChg>
      <pc:sldChg chg="add del">
        <pc:chgData name="Ceri Phelps" userId="44e5b747-28bd-454d-8b1f-8b8d7db49187" providerId="ADAL" clId="{8792EDBA-51A9-4F41-BBDC-414909E78C45}" dt="2025-11-12T14:53:10.083" v="6" actId="47"/>
        <pc:sldMkLst>
          <pc:docMk/>
          <pc:sldMk cId="0" sldId="388"/>
        </pc:sldMkLst>
      </pc:sldChg>
      <pc:sldChg chg="add del">
        <pc:chgData name="Ceri Phelps" userId="44e5b747-28bd-454d-8b1f-8b8d7db49187" providerId="ADAL" clId="{8792EDBA-51A9-4F41-BBDC-414909E78C45}" dt="2025-11-12T14:53:13.701" v="7" actId="47"/>
        <pc:sldMkLst>
          <pc:docMk/>
          <pc:sldMk cId="0" sldId="389"/>
        </pc:sldMkLst>
      </pc:sldChg>
      <pc:sldChg chg="addSp delSp modSp add del mod setBg">
        <pc:chgData name="Ceri Phelps" userId="44e5b747-28bd-454d-8b1f-8b8d7db49187" providerId="ADAL" clId="{8792EDBA-51A9-4F41-BBDC-414909E78C45}" dt="2025-11-12T15:45:12.215" v="555" actId="2696"/>
        <pc:sldMkLst>
          <pc:docMk/>
          <pc:sldMk cId="0" sldId="391"/>
        </pc:sldMkLst>
        <pc:spChg chg="mod">
          <ac:chgData name="Ceri Phelps" userId="44e5b747-28bd-454d-8b1f-8b8d7db49187" providerId="ADAL" clId="{8792EDBA-51A9-4F41-BBDC-414909E78C45}" dt="2025-11-12T15:00:15.962" v="104" actId="26606"/>
          <ac:spMkLst>
            <pc:docMk/>
            <pc:sldMk cId="0" sldId="391"/>
            <ac:spMk id="2" creationId="{3F4DDE8E-93C6-7235-901B-FF70659F0EFD}"/>
          </ac:spMkLst>
        </pc:spChg>
        <pc:spChg chg="mod">
          <ac:chgData name="Ceri Phelps" userId="44e5b747-28bd-454d-8b1f-8b8d7db49187" providerId="ADAL" clId="{8792EDBA-51A9-4F41-BBDC-414909E78C45}" dt="2025-11-12T15:00:22.528" v="107" actId="27636"/>
          <ac:spMkLst>
            <pc:docMk/>
            <pc:sldMk cId="0" sldId="391"/>
            <ac:spMk id="20483" creationId="{F4BB1421-8160-8FC7-EF14-16301290BE29}"/>
          </ac:spMkLst>
        </pc:spChg>
        <pc:spChg chg="add">
          <ac:chgData name="Ceri Phelps" userId="44e5b747-28bd-454d-8b1f-8b8d7db49187" providerId="ADAL" clId="{8792EDBA-51A9-4F41-BBDC-414909E78C45}" dt="2025-11-12T15:00:15.962" v="104" actId="26606"/>
          <ac:spMkLst>
            <pc:docMk/>
            <pc:sldMk cId="0" sldId="391"/>
            <ac:spMk id="20488" creationId="{08E7A6F0-5CD3-481E-B0F2-E7F99FE675B0}"/>
          </ac:spMkLst>
        </pc:spChg>
        <pc:spChg chg="add">
          <ac:chgData name="Ceri Phelps" userId="44e5b747-28bd-454d-8b1f-8b8d7db49187" providerId="ADAL" clId="{8792EDBA-51A9-4F41-BBDC-414909E78C45}" dt="2025-11-12T15:00:15.962" v="104" actId="26606"/>
          <ac:spMkLst>
            <pc:docMk/>
            <pc:sldMk cId="0" sldId="391"/>
            <ac:spMk id="20490" creationId="{511290DF-4975-4FCD-8B8D-BBC86B836668}"/>
          </ac:spMkLst>
        </pc:spChg>
        <pc:spChg chg="add">
          <ac:chgData name="Ceri Phelps" userId="44e5b747-28bd-454d-8b1f-8b8d7db49187" providerId="ADAL" clId="{8792EDBA-51A9-4F41-BBDC-414909E78C45}" dt="2025-11-12T15:00:15.962" v="104" actId="26606"/>
          <ac:spMkLst>
            <pc:docMk/>
            <pc:sldMk cId="0" sldId="391"/>
            <ac:spMk id="20496" creationId="{D9FE1511-6E1B-4F0E-8FF0-958527181CC9}"/>
          </ac:spMkLst>
        </pc:spChg>
        <pc:spChg chg="del">
          <ac:chgData name="Ceri Phelps" userId="44e5b747-28bd-454d-8b1f-8b8d7db49187" providerId="ADAL" clId="{8792EDBA-51A9-4F41-BBDC-414909E78C45}" dt="2025-11-12T14:59:47.903" v="99" actId="478"/>
          <ac:spMkLst>
            <pc:docMk/>
            <pc:sldMk cId="0" sldId="391"/>
            <ac:spMk id="30724" creationId="{AAB9BFC8-FCB6-3611-719E-D8E23037D459}"/>
          </ac:spMkLst>
        </pc:spChg>
        <pc:grpChg chg="add">
          <ac:chgData name="Ceri Phelps" userId="44e5b747-28bd-454d-8b1f-8b8d7db49187" providerId="ADAL" clId="{8792EDBA-51A9-4F41-BBDC-414909E78C45}" dt="2025-11-12T15:00:15.962" v="104" actId="26606"/>
          <ac:grpSpMkLst>
            <pc:docMk/>
            <pc:sldMk cId="0" sldId="391"/>
            <ac:grpSpMk id="20492" creationId="{357CA18A-A333-4DCB-842B-76827D2ECB24}"/>
          </ac:grpSpMkLst>
        </pc:grpChg>
        <pc:picChg chg="add">
          <ac:chgData name="Ceri Phelps" userId="44e5b747-28bd-454d-8b1f-8b8d7db49187" providerId="ADAL" clId="{8792EDBA-51A9-4F41-BBDC-414909E78C45}" dt="2025-11-12T15:00:15.962" v="104" actId="26606"/>
          <ac:picMkLst>
            <pc:docMk/>
            <pc:sldMk cId="0" sldId="391"/>
            <ac:picMk id="20498" creationId="{025CEF6D-5E98-4B5C-A10F-7459C1EEF10E}"/>
          </ac:picMkLst>
        </pc:picChg>
        <pc:cxnChg chg="add">
          <ac:chgData name="Ceri Phelps" userId="44e5b747-28bd-454d-8b1f-8b8d7db49187" providerId="ADAL" clId="{8792EDBA-51A9-4F41-BBDC-414909E78C45}" dt="2025-11-12T15:00:15.962" v="104" actId="26606"/>
          <ac:cxnSpMkLst>
            <pc:docMk/>
            <pc:sldMk cId="0" sldId="391"/>
            <ac:cxnSpMk id="20500" creationId="{05C73161-1E4E-4E6A-91B2-E885CF8FFBA6}"/>
          </ac:cxnSpMkLst>
        </pc:cxnChg>
      </pc:sldChg>
      <pc:sldChg chg="addSp modSp add del mod setBg">
        <pc:chgData name="Ceri Phelps" userId="44e5b747-28bd-454d-8b1f-8b8d7db49187" providerId="ADAL" clId="{8792EDBA-51A9-4F41-BBDC-414909E78C45}" dt="2025-11-12T15:45:12.215" v="555" actId="2696"/>
        <pc:sldMkLst>
          <pc:docMk/>
          <pc:sldMk cId="0" sldId="393"/>
        </pc:sldMkLst>
        <pc:spChg chg="mod">
          <ac:chgData name="Ceri Phelps" userId="44e5b747-28bd-454d-8b1f-8b8d7db49187" providerId="ADAL" clId="{8792EDBA-51A9-4F41-BBDC-414909E78C45}" dt="2025-11-12T15:00:43.325" v="113" actId="26606"/>
          <ac:spMkLst>
            <pc:docMk/>
            <pc:sldMk cId="0" sldId="393"/>
            <ac:spMk id="2" creationId="{0F572201-3F91-E604-D38A-FDBA19DA0171}"/>
          </ac:spMkLst>
        </pc:spChg>
        <pc:spChg chg="mod">
          <ac:chgData name="Ceri Phelps" userId="44e5b747-28bd-454d-8b1f-8b8d7db49187" providerId="ADAL" clId="{8792EDBA-51A9-4F41-BBDC-414909E78C45}" dt="2025-11-12T15:00:49.694" v="118" actId="14"/>
          <ac:spMkLst>
            <pc:docMk/>
            <pc:sldMk cId="0" sldId="393"/>
            <ac:spMk id="31747" creationId="{548CEE19-353C-E166-4996-144E0119D8F4}"/>
          </ac:spMkLst>
        </pc:spChg>
        <pc:spChg chg="add">
          <ac:chgData name="Ceri Phelps" userId="44e5b747-28bd-454d-8b1f-8b8d7db49187" providerId="ADAL" clId="{8792EDBA-51A9-4F41-BBDC-414909E78C45}" dt="2025-11-12T15:00:43.325" v="113" actId="26606"/>
          <ac:spMkLst>
            <pc:docMk/>
            <pc:sldMk cId="0" sldId="393"/>
            <ac:spMk id="31752" creationId="{08E7A6F0-5CD3-481E-B0F2-E7F99FE675B0}"/>
          </ac:spMkLst>
        </pc:spChg>
        <pc:spChg chg="add">
          <ac:chgData name="Ceri Phelps" userId="44e5b747-28bd-454d-8b1f-8b8d7db49187" providerId="ADAL" clId="{8792EDBA-51A9-4F41-BBDC-414909E78C45}" dt="2025-11-12T15:00:43.325" v="113" actId="26606"/>
          <ac:spMkLst>
            <pc:docMk/>
            <pc:sldMk cId="0" sldId="393"/>
            <ac:spMk id="31754" creationId="{511290DF-4975-4FCD-8B8D-BBC86B836668}"/>
          </ac:spMkLst>
        </pc:spChg>
        <pc:spChg chg="add">
          <ac:chgData name="Ceri Phelps" userId="44e5b747-28bd-454d-8b1f-8b8d7db49187" providerId="ADAL" clId="{8792EDBA-51A9-4F41-BBDC-414909E78C45}" dt="2025-11-12T15:00:43.325" v="113" actId="26606"/>
          <ac:spMkLst>
            <pc:docMk/>
            <pc:sldMk cId="0" sldId="393"/>
            <ac:spMk id="31760" creationId="{D9FE1511-6E1B-4F0E-8FF0-958527181CC9}"/>
          </ac:spMkLst>
        </pc:spChg>
        <pc:grpChg chg="add">
          <ac:chgData name="Ceri Phelps" userId="44e5b747-28bd-454d-8b1f-8b8d7db49187" providerId="ADAL" clId="{8792EDBA-51A9-4F41-BBDC-414909E78C45}" dt="2025-11-12T15:00:43.325" v="113" actId="26606"/>
          <ac:grpSpMkLst>
            <pc:docMk/>
            <pc:sldMk cId="0" sldId="393"/>
            <ac:grpSpMk id="31756" creationId="{357CA18A-A333-4DCB-842B-76827D2ECB24}"/>
          </ac:grpSpMkLst>
        </pc:grpChg>
        <pc:picChg chg="add">
          <ac:chgData name="Ceri Phelps" userId="44e5b747-28bd-454d-8b1f-8b8d7db49187" providerId="ADAL" clId="{8792EDBA-51A9-4F41-BBDC-414909E78C45}" dt="2025-11-12T15:00:43.325" v="113" actId="26606"/>
          <ac:picMkLst>
            <pc:docMk/>
            <pc:sldMk cId="0" sldId="393"/>
            <ac:picMk id="31762" creationId="{025CEF6D-5E98-4B5C-A10F-7459C1EEF10E}"/>
          </ac:picMkLst>
        </pc:picChg>
        <pc:cxnChg chg="add">
          <ac:chgData name="Ceri Phelps" userId="44e5b747-28bd-454d-8b1f-8b8d7db49187" providerId="ADAL" clId="{8792EDBA-51A9-4F41-BBDC-414909E78C45}" dt="2025-11-12T15:00:43.325" v="113" actId="26606"/>
          <ac:cxnSpMkLst>
            <pc:docMk/>
            <pc:sldMk cId="0" sldId="393"/>
            <ac:cxnSpMk id="31764" creationId="{05C73161-1E4E-4E6A-91B2-E885CF8FFBA6}"/>
          </ac:cxnSpMkLst>
        </pc:cxnChg>
      </pc:sldChg>
      <pc:sldChg chg="addSp delSp modSp add del mod setBg">
        <pc:chgData name="Ceri Phelps" userId="44e5b747-28bd-454d-8b1f-8b8d7db49187" providerId="ADAL" clId="{8792EDBA-51A9-4F41-BBDC-414909E78C45}" dt="2025-11-12T15:45:12.215" v="555" actId="2696"/>
        <pc:sldMkLst>
          <pc:docMk/>
          <pc:sldMk cId="0" sldId="394"/>
        </pc:sldMkLst>
        <pc:spChg chg="add del mod">
          <ac:chgData name="Ceri Phelps" userId="44e5b747-28bd-454d-8b1f-8b8d7db49187" providerId="ADAL" clId="{8792EDBA-51A9-4F41-BBDC-414909E78C45}" dt="2025-11-12T15:02:17.558" v="141" actId="478"/>
          <ac:spMkLst>
            <pc:docMk/>
            <pc:sldMk cId="0" sldId="394"/>
            <ac:spMk id="3" creationId="{E9228852-1520-29D0-03F3-A5CEF8A34518}"/>
          </ac:spMkLst>
        </pc:spChg>
        <pc:spChg chg="add del mod">
          <ac:chgData name="Ceri Phelps" userId="44e5b747-28bd-454d-8b1f-8b8d7db49187" providerId="ADAL" clId="{8792EDBA-51A9-4F41-BBDC-414909E78C45}" dt="2025-11-12T15:02:22.231" v="143" actId="478"/>
          <ac:spMkLst>
            <pc:docMk/>
            <pc:sldMk cId="0" sldId="394"/>
            <ac:spMk id="5" creationId="{2D8E0019-4670-7D45-9761-7830A8CD79FC}"/>
          </ac:spMkLst>
        </pc:spChg>
        <pc:spChg chg="mod">
          <ac:chgData name="Ceri Phelps" userId="44e5b747-28bd-454d-8b1f-8b8d7db49187" providerId="ADAL" clId="{8792EDBA-51A9-4F41-BBDC-414909E78C45}" dt="2025-11-12T15:02:51.717" v="161" actId="403"/>
          <ac:spMkLst>
            <pc:docMk/>
            <pc:sldMk cId="0" sldId="394"/>
            <ac:spMk id="23554" creationId="{7CF51170-7F31-CF0E-6C38-98B90E756282}"/>
          </ac:spMkLst>
        </pc:spChg>
        <pc:spChg chg="del">
          <ac:chgData name="Ceri Phelps" userId="44e5b747-28bd-454d-8b1f-8b8d7db49187" providerId="ADAL" clId="{8792EDBA-51A9-4F41-BBDC-414909E78C45}" dt="2025-11-12T15:01:58.836" v="119" actId="26606"/>
          <ac:spMkLst>
            <pc:docMk/>
            <pc:sldMk cId="0" sldId="394"/>
            <ac:spMk id="23555" creationId="{40935AD0-4744-E755-1AC7-89E30527084D}"/>
          </ac:spMkLst>
        </pc:spChg>
        <pc:spChg chg="add del">
          <ac:chgData name="Ceri Phelps" userId="44e5b747-28bd-454d-8b1f-8b8d7db49187" providerId="ADAL" clId="{8792EDBA-51A9-4F41-BBDC-414909E78C45}" dt="2025-11-12T15:02:39.094" v="152" actId="26606"/>
          <ac:spMkLst>
            <pc:docMk/>
            <pc:sldMk cId="0" sldId="394"/>
            <ac:spMk id="23561" creationId="{32D32A60-013B-47A8-8833-D2424080917B}"/>
          </ac:spMkLst>
        </pc:spChg>
        <pc:spChg chg="add del">
          <ac:chgData name="Ceri Phelps" userId="44e5b747-28bd-454d-8b1f-8b8d7db49187" providerId="ADAL" clId="{8792EDBA-51A9-4F41-BBDC-414909E78C45}" dt="2025-11-12T15:02:39.094" v="152" actId="26606"/>
          <ac:spMkLst>
            <pc:docMk/>
            <pc:sldMk cId="0" sldId="394"/>
            <ac:spMk id="23563" creationId="{AE27932B-B694-4C4C-90D7-A0333A7C5876}"/>
          </ac:spMkLst>
        </pc:spChg>
        <pc:spChg chg="add del">
          <ac:chgData name="Ceri Phelps" userId="44e5b747-28bd-454d-8b1f-8b8d7db49187" providerId="ADAL" clId="{8792EDBA-51A9-4F41-BBDC-414909E78C45}" dt="2025-11-12T15:02:39.094" v="152" actId="26606"/>
          <ac:spMkLst>
            <pc:docMk/>
            <pc:sldMk cId="0" sldId="394"/>
            <ac:spMk id="23567" creationId="{A9DA474E-6B91-4200-840F-0257B2358A75}"/>
          </ac:spMkLst>
        </pc:spChg>
        <pc:spChg chg="add">
          <ac:chgData name="Ceri Phelps" userId="44e5b747-28bd-454d-8b1f-8b8d7db49187" providerId="ADAL" clId="{8792EDBA-51A9-4F41-BBDC-414909E78C45}" dt="2025-11-12T15:02:39.094" v="152" actId="26606"/>
          <ac:spMkLst>
            <pc:docMk/>
            <pc:sldMk cId="0" sldId="394"/>
            <ac:spMk id="23576" creationId="{482E7304-2AC2-4A5C-924D-A6AC3FFC5EAC}"/>
          </ac:spMkLst>
        </pc:spChg>
        <pc:spChg chg="add">
          <ac:chgData name="Ceri Phelps" userId="44e5b747-28bd-454d-8b1f-8b8d7db49187" providerId="ADAL" clId="{8792EDBA-51A9-4F41-BBDC-414909E78C45}" dt="2025-11-12T15:02:39.094" v="152" actId="26606"/>
          <ac:spMkLst>
            <pc:docMk/>
            <pc:sldMk cId="0" sldId="394"/>
            <ac:spMk id="23580" creationId="{A3C183B1-1D4B-4E3D-A02E-A426E3BFA016}"/>
          </ac:spMkLst>
        </pc:spChg>
        <pc:graphicFrameChg chg="add del mod modGraphic">
          <ac:chgData name="Ceri Phelps" userId="44e5b747-28bd-454d-8b1f-8b8d7db49187" providerId="ADAL" clId="{8792EDBA-51A9-4F41-BBDC-414909E78C45}" dt="2025-11-12T15:02:46.832" v="157" actId="404"/>
          <ac:graphicFrameMkLst>
            <pc:docMk/>
            <pc:sldMk cId="0" sldId="394"/>
            <ac:graphicFrameMk id="23557" creationId="{F2A1D07B-F0D6-FF59-C2C7-F79A6A925336}"/>
          </ac:graphicFrameMkLst>
        </pc:graphicFrameChg>
        <pc:picChg chg="add del">
          <ac:chgData name="Ceri Phelps" userId="44e5b747-28bd-454d-8b1f-8b8d7db49187" providerId="ADAL" clId="{8792EDBA-51A9-4F41-BBDC-414909E78C45}" dt="2025-11-12T15:02:39.094" v="152" actId="26606"/>
          <ac:picMkLst>
            <pc:docMk/>
            <pc:sldMk cId="0" sldId="394"/>
            <ac:picMk id="23569" creationId="{DF63C9AD-AE6E-4512-8171-91612E84CCFB}"/>
          </ac:picMkLst>
        </pc:picChg>
        <pc:cxnChg chg="add del">
          <ac:chgData name="Ceri Phelps" userId="44e5b747-28bd-454d-8b1f-8b8d7db49187" providerId="ADAL" clId="{8792EDBA-51A9-4F41-BBDC-414909E78C45}" dt="2025-11-12T15:02:39.094" v="152" actId="26606"/>
          <ac:cxnSpMkLst>
            <pc:docMk/>
            <pc:sldMk cId="0" sldId="394"/>
            <ac:cxnSpMk id="23565" creationId="{9EBB0476-5CF0-4F44-8D68-5D42D7AEE43A}"/>
          </ac:cxnSpMkLst>
        </pc:cxnChg>
        <pc:cxnChg chg="add del">
          <ac:chgData name="Ceri Phelps" userId="44e5b747-28bd-454d-8b1f-8b8d7db49187" providerId="ADAL" clId="{8792EDBA-51A9-4F41-BBDC-414909E78C45}" dt="2025-11-12T15:02:39.094" v="152" actId="26606"/>
          <ac:cxnSpMkLst>
            <pc:docMk/>
            <pc:sldMk cId="0" sldId="394"/>
            <ac:cxnSpMk id="23571" creationId="{FE1A49CE-B63D-457A-A180-1C883E1A63D2}"/>
          </ac:cxnSpMkLst>
        </pc:cxnChg>
      </pc:sldChg>
      <pc:sldChg chg="addSp delSp modSp add del mod setBg">
        <pc:chgData name="Ceri Phelps" userId="44e5b747-28bd-454d-8b1f-8b8d7db49187" providerId="ADAL" clId="{8792EDBA-51A9-4F41-BBDC-414909E78C45}" dt="2025-11-12T15:08:07.523" v="222" actId="47"/>
        <pc:sldMkLst>
          <pc:docMk/>
          <pc:sldMk cId="0" sldId="395"/>
        </pc:sldMkLst>
        <pc:spChg chg="mod">
          <ac:chgData name="Ceri Phelps" userId="44e5b747-28bd-454d-8b1f-8b8d7db49187" providerId="ADAL" clId="{8792EDBA-51A9-4F41-BBDC-414909E78C45}" dt="2025-11-12T15:04:53.758" v="199" actId="26606"/>
          <ac:spMkLst>
            <pc:docMk/>
            <pc:sldMk cId="0" sldId="395"/>
            <ac:spMk id="31746" creationId="{131EB9FF-18FD-FAB9-2603-EB8680E8276A}"/>
          </ac:spMkLst>
        </pc:spChg>
        <pc:spChg chg="del mod">
          <ac:chgData name="Ceri Phelps" userId="44e5b747-28bd-454d-8b1f-8b8d7db49187" providerId="ADAL" clId="{8792EDBA-51A9-4F41-BBDC-414909E78C45}" dt="2025-11-12T15:04:53.758" v="199" actId="26606"/>
          <ac:spMkLst>
            <pc:docMk/>
            <pc:sldMk cId="0" sldId="395"/>
            <ac:spMk id="41987" creationId="{6157D55A-975C-A1B0-24E2-7DDB8D0E58E4}"/>
          </ac:spMkLst>
        </pc:spChg>
        <pc:spChg chg="add del">
          <ac:chgData name="Ceri Phelps" userId="44e5b747-28bd-454d-8b1f-8b8d7db49187" providerId="ADAL" clId="{8792EDBA-51A9-4F41-BBDC-414909E78C45}" dt="2025-11-12T15:04:49.310" v="197" actId="26606"/>
          <ac:spMkLst>
            <pc:docMk/>
            <pc:sldMk cId="0" sldId="395"/>
            <ac:spMk id="41993" creationId="{7BEFDA1A-2A01-4C29-A5D0-AE6F050D07DF}"/>
          </ac:spMkLst>
        </pc:spChg>
        <pc:spChg chg="add del">
          <ac:chgData name="Ceri Phelps" userId="44e5b747-28bd-454d-8b1f-8b8d7db49187" providerId="ADAL" clId="{8792EDBA-51A9-4F41-BBDC-414909E78C45}" dt="2025-11-12T15:04:49.310" v="197" actId="26606"/>
          <ac:spMkLst>
            <pc:docMk/>
            <pc:sldMk cId="0" sldId="395"/>
            <ac:spMk id="41997" creationId="{279D3810-B86F-4009-84EC-DE0FEABD6FCE}"/>
          </ac:spMkLst>
        </pc:spChg>
        <pc:spChg chg="add del">
          <ac:chgData name="Ceri Phelps" userId="44e5b747-28bd-454d-8b1f-8b8d7db49187" providerId="ADAL" clId="{8792EDBA-51A9-4F41-BBDC-414909E78C45}" dt="2025-11-12T15:04:53.758" v="199" actId="26606"/>
          <ac:spMkLst>
            <pc:docMk/>
            <pc:sldMk cId="0" sldId="395"/>
            <ac:spMk id="42006" creationId="{1C2A4B30-77D7-4FFB-8B53-A88BD68CABD2}"/>
          </ac:spMkLst>
        </pc:spChg>
        <pc:spChg chg="add del">
          <ac:chgData name="Ceri Phelps" userId="44e5b747-28bd-454d-8b1f-8b8d7db49187" providerId="ADAL" clId="{8792EDBA-51A9-4F41-BBDC-414909E78C45}" dt="2025-11-12T15:04:53.758" v="199" actId="26606"/>
          <ac:spMkLst>
            <pc:docMk/>
            <pc:sldMk cId="0" sldId="395"/>
            <ac:spMk id="42010" creationId="{01E4D783-AD45-49E7-B6C7-BBACB8290688}"/>
          </ac:spMkLst>
        </pc:spChg>
        <pc:spChg chg="add">
          <ac:chgData name="Ceri Phelps" userId="44e5b747-28bd-454d-8b1f-8b8d7db49187" providerId="ADAL" clId="{8792EDBA-51A9-4F41-BBDC-414909E78C45}" dt="2025-11-12T15:04:53.758" v="199" actId="26606"/>
          <ac:spMkLst>
            <pc:docMk/>
            <pc:sldMk cId="0" sldId="395"/>
            <ac:spMk id="42016" creationId="{32D32A60-013B-47A8-8833-D2424080917B}"/>
          </ac:spMkLst>
        </pc:spChg>
        <pc:spChg chg="add">
          <ac:chgData name="Ceri Phelps" userId="44e5b747-28bd-454d-8b1f-8b8d7db49187" providerId="ADAL" clId="{8792EDBA-51A9-4F41-BBDC-414909E78C45}" dt="2025-11-12T15:04:53.758" v="199" actId="26606"/>
          <ac:spMkLst>
            <pc:docMk/>
            <pc:sldMk cId="0" sldId="395"/>
            <ac:spMk id="42018" creationId="{AE27932B-B694-4C4C-90D7-A0333A7C5876}"/>
          </ac:spMkLst>
        </pc:spChg>
        <pc:spChg chg="add">
          <ac:chgData name="Ceri Phelps" userId="44e5b747-28bd-454d-8b1f-8b8d7db49187" providerId="ADAL" clId="{8792EDBA-51A9-4F41-BBDC-414909E78C45}" dt="2025-11-12T15:04:53.758" v="199" actId="26606"/>
          <ac:spMkLst>
            <pc:docMk/>
            <pc:sldMk cId="0" sldId="395"/>
            <ac:spMk id="42022" creationId="{A9DA474E-6B91-4200-840F-0257B2358A75}"/>
          </ac:spMkLst>
        </pc:spChg>
        <pc:graphicFrameChg chg="add">
          <ac:chgData name="Ceri Phelps" userId="44e5b747-28bd-454d-8b1f-8b8d7db49187" providerId="ADAL" clId="{8792EDBA-51A9-4F41-BBDC-414909E78C45}" dt="2025-11-12T15:04:53.758" v="199" actId="26606"/>
          <ac:graphicFrameMkLst>
            <pc:docMk/>
            <pc:sldMk cId="0" sldId="395"/>
            <ac:graphicFrameMk id="42012" creationId="{0195E4F8-E652-F5AD-1EFD-A3065F862453}"/>
          </ac:graphicFrameMkLst>
        </pc:graphicFrameChg>
        <pc:picChg chg="add del mod ord">
          <ac:chgData name="Ceri Phelps" userId="44e5b747-28bd-454d-8b1f-8b8d7db49187" providerId="ADAL" clId="{8792EDBA-51A9-4F41-BBDC-414909E78C45}" dt="2025-11-12T15:04:51.500" v="198" actId="478"/>
          <ac:picMkLst>
            <pc:docMk/>
            <pc:sldMk cId="0" sldId="395"/>
            <ac:picMk id="41989" creationId="{790D5D36-BB19-1F58-BDC5-DD76BA13821A}"/>
          </ac:picMkLst>
        </pc:picChg>
        <pc:picChg chg="add del">
          <ac:chgData name="Ceri Phelps" userId="44e5b747-28bd-454d-8b1f-8b8d7db49187" providerId="ADAL" clId="{8792EDBA-51A9-4F41-BBDC-414909E78C45}" dt="2025-11-12T15:04:49.310" v="197" actId="26606"/>
          <ac:picMkLst>
            <pc:docMk/>
            <pc:sldMk cId="0" sldId="395"/>
            <ac:picMk id="41999" creationId="{C33612A4-0B77-4479-B2AA-F178599550AA}"/>
          </ac:picMkLst>
        </pc:picChg>
        <pc:picChg chg="add">
          <ac:chgData name="Ceri Phelps" userId="44e5b747-28bd-454d-8b1f-8b8d7db49187" providerId="ADAL" clId="{8792EDBA-51A9-4F41-BBDC-414909E78C45}" dt="2025-11-12T15:04:53.758" v="199" actId="26606"/>
          <ac:picMkLst>
            <pc:docMk/>
            <pc:sldMk cId="0" sldId="395"/>
            <ac:picMk id="42024" creationId="{DF63C9AD-AE6E-4512-8171-91612E84CCFB}"/>
          </ac:picMkLst>
        </pc:picChg>
        <pc:cxnChg chg="add del">
          <ac:chgData name="Ceri Phelps" userId="44e5b747-28bd-454d-8b1f-8b8d7db49187" providerId="ADAL" clId="{8792EDBA-51A9-4F41-BBDC-414909E78C45}" dt="2025-11-12T15:04:49.310" v="197" actId="26606"/>
          <ac:cxnSpMkLst>
            <pc:docMk/>
            <pc:sldMk cId="0" sldId="395"/>
            <ac:cxnSpMk id="41995" creationId="{17FD20E5-30AF-47B9-9256-2E8E904CBBC1}"/>
          </ac:cxnSpMkLst>
        </pc:cxnChg>
        <pc:cxnChg chg="add">
          <ac:chgData name="Ceri Phelps" userId="44e5b747-28bd-454d-8b1f-8b8d7db49187" providerId="ADAL" clId="{8792EDBA-51A9-4F41-BBDC-414909E78C45}" dt="2025-11-12T15:04:20.343" v="186" actId="26606"/>
          <ac:cxnSpMkLst>
            <pc:docMk/>
            <pc:sldMk cId="0" sldId="395"/>
            <ac:cxnSpMk id="42001" creationId="{078A367A-3E83-4B48-A0F7-43FBE33328F5}"/>
          </ac:cxnSpMkLst>
        </pc:cxnChg>
        <pc:cxnChg chg="add del">
          <ac:chgData name="Ceri Phelps" userId="44e5b747-28bd-454d-8b1f-8b8d7db49187" providerId="ADAL" clId="{8792EDBA-51A9-4F41-BBDC-414909E78C45}" dt="2025-11-12T15:04:53.758" v="199" actId="26606"/>
          <ac:cxnSpMkLst>
            <pc:docMk/>
            <pc:sldMk cId="0" sldId="395"/>
            <ac:cxnSpMk id="42008" creationId="{373AAE2E-5D6B-4952-A4BB-546C49F8DE4B}"/>
          </ac:cxnSpMkLst>
        </pc:cxnChg>
      </pc:sldChg>
      <pc:sldChg chg="addSp modSp add del mod setBg">
        <pc:chgData name="Ceri Phelps" userId="44e5b747-28bd-454d-8b1f-8b8d7db49187" providerId="ADAL" clId="{8792EDBA-51A9-4F41-BBDC-414909E78C45}" dt="2025-11-12T15:08:07.523" v="222" actId="47"/>
        <pc:sldMkLst>
          <pc:docMk/>
          <pc:sldMk cId="0" sldId="397"/>
        </pc:sldMkLst>
        <pc:spChg chg="mod">
          <ac:chgData name="Ceri Phelps" userId="44e5b747-28bd-454d-8b1f-8b8d7db49187" providerId="ADAL" clId="{8792EDBA-51A9-4F41-BBDC-414909E78C45}" dt="2025-11-12T15:06:01.726" v="213" actId="26606"/>
          <ac:spMkLst>
            <pc:docMk/>
            <pc:sldMk cId="0" sldId="397"/>
            <ac:spMk id="2" creationId="{3FBEFD67-21D1-95BD-2D42-5985215232BA}"/>
          </ac:spMkLst>
        </pc:spChg>
        <pc:spChg chg="mod">
          <ac:chgData name="Ceri Phelps" userId="44e5b747-28bd-454d-8b1f-8b8d7db49187" providerId="ADAL" clId="{8792EDBA-51A9-4F41-BBDC-414909E78C45}" dt="2025-11-12T15:06:08.077" v="216" actId="27636"/>
          <ac:spMkLst>
            <pc:docMk/>
            <pc:sldMk cId="0" sldId="397"/>
            <ac:spMk id="36866" creationId="{F60BCACD-7312-5B14-C2E4-48624594A020}"/>
          </ac:spMkLst>
        </pc:spChg>
        <pc:spChg chg="add">
          <ac:chgData name="Ceri Phelps" userId="44e5b747-28bd-454d-8b1f-8b8d7db49187" providerId="ADAL" clId="{8792EDBA-51A9-4F41-BBDC-414909E78C45}" dt="2025-11-12T15:06:01.726" v="213" actId="26606"/>
          <ac:spMkLst>
            <pc:docMk/>
            <pc:sldMk cId="0" sldId="397"/>
            <ac:spMk id="36871" creationId="{F63C748C-967B-4A7B-A90F-3EDD0F485AC6}"/>
          </ac:spMkLst>
        </pc:spChg>
        <pc:spChg chg="add">
          <ac:chgData name="Ceri Phelps" userId="44e5b747-28bd-454d-8b1f-8b8d7db49187" providerId="ADAL" clId="{8792EDBA-51A9-4F41-BBDC-414909E78C45}" dt="2025-11-12T15:06:01.726" v="213" actId="26606"/>
          <ac:spMkLst>
            <pc:docMk/>
            <pc:sldMk cId="0" sldId="397"/>
            <ac:spMk id="36873" creationId="{C0143637-4934-44E4-B909-BAF1E7B27972}"/>
          </ac:spMkLst>
        </pc:spChg>
      </pc:sldChg>
      <pc:sldChg chg="modSp add del mod">
        <pc:chgData name="Ceri Phelps" userId="44e5b747-28bd-454d-8b1f-8b8d7db49187" providerId="ADAL" clId="{8792EDBA-51A9-4F41-BBDC-414909E78C45}" dt="2025-11-12T15:08:07.523" v="222" actId="47"/>
        <pc:sldMkLst>
          <pc:docMk/>
          <pc:sldMk cId="0" sldId="398"/>
        </pc:sldMkLst>
        <pc:spChg chg="mod">
          <ac:chgData name="Ceri Phelps" userId="44e5b747-28bd-454d-8b1f-8b8d7db49187" providerId="ADAL" clId="{8792EDBA-51A9-4F41-BBDC-414909E78C45}" dt="2025-11-12T14:53:29.772" v="29" actId="27636"/>
          <ac:spMkLst>
            <pc:docMk/>
            <pc:sldMk cId="0" sldId="398"/>
            <ac:spMk id="2" creationId="{2524221F-EDCE-6C00-F327-BFD8DC3A8923}"/>
          </ac:spMkLst>
        </pc:spChg>
        <pc:spChg chg="mod">
          <ac:chgData name="Ceri Phelps" userId="44e5b747-28bd-454d-8b1f-8b8d7db49187" providerId="ADAL" clId="{8792EDBA-51A9-4F41-BBDC-414909E78C45}" dt="2025-11-12T14:53:29.772" v="28" actId="27636"/>
          <ac:spMkLst>
            <pc:docMk/>
            <pc:sldMk cId="0" sldId="398"/>
            <ac:spMk id="43010" creationId="{EF5DC01C-8F28-79D3-5378-233D255165EB}"/>
          </ac:spMkLst>
        </pc:spChg>
      </pc:sldChg>
      <pc:sldChg chg="modSp add del mod">
        <pc:chgData name="Ceri Phelps" userId="44e5b747-28bd-454d-8b1f-8b8d7db49187" providerId="ADAL" clId="{8792EDBA-51A9-4F41-BBDC-414909E78C45}" dt="2025-11-12T15:08:07.523" v="222" actId="47"/>
        <pc:sldMkLst>
          <pc:docMk/>
          <pc:sldMk cId="0" sldId="399"/>
        </pc:sldMkLst>
        <pc:spChg chg="mod">
          <ac:chgData name="Ceri Phelps" userId="44e5b747-28bd-454d-8b1f-8b8d7db49187" providerId="ADAL" clId="{8792EDBA-51A9-4F41-BBDC-414909E78C45}" dt="2025-11-12T14:53:29.710" v="24" actId="27636"/>
          <ac:spMkLst>
            <pc:docMk/>
            <pc:sldMk cId="0" sldId="399"/>
            <ac:spMk id="53251" creationId="{A0D86374-0C2C-A87A-579C-842CD138F205}"/>
          </ac:spMkLst>
        </pc:spChg>
      </pc:sldChg>
      <pc:sldChg chg="modSp add del mod">
        <pc:chgData name="Ceri Phelps" userId="44e5b747-28bd-454d-8b1f-8b8d7db49187" providerId="ADAL" clId="{8792EDBA-51A9-4F41-BBDC-414909E78C45}" dt="2025-11-12T15:08:07.523" v="222" actId="47"/>
        <pc:sldMkLst>
          <pc:docMk/>
          <pc:sldMk cId="0" sldId="400"/>
        </pc:sldMkLst>
        <pc:spChg chg="mod">
          <ac:chgData name="Ceri Phelps" userId="44e5b747-28bd-454d-8b1f-8b8d7db49187" providerId="ADAL" clId="{8792EDBA-51A9-4F41-BBDC-414909E78C45}" dt="2025-11-12T14:53:29.756" v="27" actId="27636"/>
          <ac:spMkLst>
            <pc:docMk/>
            <pc:sldMk cId="0" sldId="400"/>
            <ac:spMk id="16387" creationId="{7B014AF2-7870-24FF-CA30-EE720EFCE936}"/>
          </ac:spMkLst>
        </pc:spChg>
      </pc:sldChg>
      <pc:sldChg chg="delSp modSp add del mod">
        <pc:chgData name="Ceri Phelps" userId="44e5b747-28bd-454d-8b1f-8b8d7db49187" providerId="ADAL" clId="{8792EDBA-51A9-4F41-BBDC-414909E78C45}" dt="2025-11-12T15:16:03.432" v="268" actId="478"/>
        <pc:sldMkLst>
          <pc:docMk/>
          <pc:sldMk cId="3595531312" sldId="2561"/>
        </pc:sldMkLst>
        <pc:spChg chg="del mod">
          <ac:chgData name="Ceri Phelps" userId="44e5b747-28bd-454d-8b1f-8b8d7db49187" providerId="ADAL" clId="{8792EDBA-51A9-4F41-BBDC-414909E78C45}" dt="2025-11-12T15:16:03.432" v="268" actId="478"/>
          <ac:spMkLst>
            <pc:docMk/>
            <pc:sldMk cId="3595531312" sldId="2561"/>
            <ac:spMk id="4" creationId="{BF27CB55-4BBF-6FE1-AAD3-CA45468379A6}"/>
          </ac:spMkLst>
        </pc:spChg>
      </pc:sldChg>
      <pc:sldChg chg="add del">
        <pc:chgData name="Ceri Phelps" userId="44e5b747-28bd-454d-8b1f-8b8d7db49187" providerId="ADAL" clId="{8792EDBA-51A9-4F41-BBDC-414909E78C45}" dt="2025-11-12T15:20:39.485" v="321"/>
        <pc:sldMkLst>
          <pc:docMk/>
          <pc:sldMk cId="995984264" sldId="2562"/>
        </pc:sldMkLst>
      </pc:sldChg>
      <pc:sldChg chg="delSp modSp add del mod">
        <pc:chgData name="Ceri Phelps" userId="44e5b747-28bd-454d-8b1f-8b8d7db49187" providerId="ADAL" clId="{8792EDBA-51A9-4F41-BBDC-414909E78C45}" dt="2025-11-12T15:16:10.479" v="269" actId="1076"/>
        <pc:sldMkLst>
          <pc:docMk/>
          <pc:sldMk cId="1970620406" sldId="2564"/>
        </pc:sldMkLst>
        <pc:spChg chg="mod">
          <ac:chgData name="Ceri Phelps" userId="44e5b747-28bd-454d-8b1f-8b8d7db49187" providerId="ADAL" clId="{8792EDBA-51A9-4F41-BBDC-414909E78C45}" dt="2025-11-12T15:15:49.310" v="262" actId="1076"/>
          <ac:spMkLst>
            <pc:docMk/>
            <pc:sldMk cId="1970620406" sldId="2564"/>
            <ac:spMk id="2" creationId="{14473B4D-C018-A143-8608-08226FD869EE}"/>
          </ac:spMkLst>
        </pc:spChg>
        <pc:spChg chg="del">
          <ac:chgData name="Ceri Phelps" userId="44e5b747-28bd-454d-8b1f-8b8d7db49187" providerId="ADAL" clId="{8792EDBA-51A9-4F41-BBDC-414909E78C45}" dt="2025-11-12T15:15:58.340" v="266" actId="478"/>
          <ac:spMkLst>
            <pc:docMk/>
            <pc:sldMk cId="1970620406" sldId="2564"/>
            <ac:spMk id="3" creationId="{484CB3A0-F087-E470-17FD-32A45F138469}"/>
          </ac:spMkLst>
        </pc:spChg>
        <pc:spChg chg="mod">
          <ac:chgData name="Ceri Phelps" userId="44e5b747-28bd-454d-8b1f-8b8d7db49187" providerId="ADAL" clId="{8792EDBA-51A9-4F41-BBDC-414909E78C45}" dt="2025-11-12T15:16:10.479" v="269" actId="1076"/>
          <ac:spMkLst>
            <pc:docMk/>
            <pc:sldMk cId="1970620406" sldId="2564"/>
            <ac:spMk id="5" creationId="{A368E4B9-B0E0-154B-CC7F-76806499E2A2}"/>
          </ac:spMkLst>
        </pc:spChg>
      </pc:sldChg>
      <pc:sldChg chg="delSp modSp add del mod">
        <pc:chgData name="Ceri Phelps" userId="44e5b747-28bd-454d-8b1f-8b8d7db49187" providerId="ADAL" clId="{8792EDBA-51A9-4F41-BBDC-414909E78C45}" dt="2025-11-12T15:21:18.646" v="379" actId="20577"/>
        <pc:sldMkLst>
          <pc:docMk/>
          <pc:sldMk cId="2124023003" sldId="2566"/>
        </pc:sldMkLst>
        <pc:spChg chg="del">
          <ac:chgData name="Ceri Phelps" userId="44e5b747-28bd-454d-8b1f-8b8d7db49187" providerId="ADAL" clId="{8792EDBA-51A9-4F41-BBDC-414909E78C45}" dt="2025-11-12T15:16:32.560" v="271" actId="478"/>
          <ac:spMkLst>
            <pc:docMk/>
            <pc:sldMk cId="2124023003" sldId="2566"/>
            <ac:spMk id="3" creationId="{760AEDAD-1DDF-F4B2-99E1-A541B1198FF0}"/>
          </ac:spMkLst>
        </pc:spChg>
        <pc:spChg chg="mod">
          <ac:chgData name="Ceri Phelps" userId="44e5b747-28bd-454d-8b1f-8b8d7db49187" providerId="ADAL" clId="{8792EDBA-51A9-4F41-BBDC-414909E78C45}" dt="2025-11-12T15:21:18.646" v="379" actId="20577"/>
          <ac:spMkLst>
            <pc:docMk/>
            <pc:sldMk cId="2124023003" sldId="2566"/>
            <ac:spMk id="4" creationId="{A8170A7C-9997-F5C9-968A-66BA37A8E940}"/>
          </ac:spMkLst>
        </pc:spChg>
      </pc:sldChg>
      <pc:sldChg chg="add del">
        <pc:chgData name="Ceri Phelps" userId="44e5b747-28bd-454d-8b1f-8b8d7db49187" providerId="ADAL" clId="{8792EDBA-51A9-4F41-BBDC-414909E78C45}" dt="2025-11-12T15:20:39.485" v="321"/>
        <pc:sldMkLst>
          <pc:docMk/>
          <pc:sldMk cId="2422164117" sldId="2568"/>
        </pc:sldMkLst>
      </pc:sldChg>
      <pc:sldChg chg="modSp mod">
        <pc:chgData name="Ceri Phelps" userId="44e5b747-28bd-454d-8b1f-8b8d7db49187" providerId="ADAL" clId="{8792EDBA-51A9-4F41-BBDC-414909E78C45}" dt="2025-11-12T14:53:29.352" v="8" actId="1076"/>
        <pc:sldMkLst>
          <pc:docMk/>
          <pc:sldMk cId="3470373721" sldId="2569"/>
        </pc:sldMkLst>
        <pc:spChg chg="mod">
          <ac:chgData name="Ceri Phelps" userId="44e5b747-28bd-454d-8b1f-8b8d7db49187" providerId="ADAL" clId="{8792EDBA-51A9-4F41-BBDC-414909E78C45}" dt="2025-11-12T14:53:29.352" v="8" actId="1076"/>
          <ac:spMkLst>
            <pc:docMk/>
            <pc:sldMk cId="3470373721" sldId="2569"/>
            <ac:spMk id="2" creationId="{AD2D87AE-FEC2-F538-7028-14A51DA88D21}"/>
          </ac:spMkLst>
        </pc:spChg>
      </pc:sldChg>
      <pc:sldChg chg="addSp delSp modSp add mod setBg chgLayout">
        <pc:chgData name="Ceri Phelps" userId="44e5b747-28bd-454d-8b1f-8b8d7db49187" providerId="ADAL" clId="{8792EDBA-51A9-4F41-BBDC-414909E78C45}" dt="2025-11-12T14:56:11.917" v="72" actId="404"/>
        <pc:sldMkLst>
          <pc:docMk/>
          <pc:sldMk cId="587270153" sldId="2571"/>
        </pc:sldMkLst>
        <pc:spChg chg="del">
          <ac:chgData name="Ceri Phelps" userId="44e5b747-28bd-454d-8b1f-8b8d7db49187" providerId="ADAL" clId="{8792EDBA-51A9-4F41-BBDC-414909E78C45}" dt="2025-11-12T14:54:15.678" v="44" actId="21"/>
          <ac:spMkLst>
            <pc:docMk/>
            <pc:sldMk cId="587270153" sldId="2571"/>
            <ac:spMk id="2" creationId="{4FE3C5B0-179B-61D9-41F2-860D8C2073AA}"/>
          </ac:spMkLst>
        </pc:spChg>
        <pc:spChg chg="add del mod">
          <ac:chgData name="Ceri Phelps" userId="44e5b747-28bd-454d-8b1f-8b8d7db49187" providerId="ADAL" clId="{8792EDBA-51A9-4F41-BBDC-414909E78C45}" dt="2025-11-12T14:54:07.174" v="43" actId="478"/>
          <ac:spMkLst>
            <pc:docMk/>
            <pc:sldMk cId="587270153" sldId="2571"/>
            <ac:spMk id="4" creationId="{15CB46A8-F905-4676-9EFA-4A526201BCA3}"/>
          </ac:spMkLst>
        </pc:spChg>
        <pc:spChg chg="add del mod ord">
          <ac:chgData name="Ceri Phelps" userId="44e5b747-28bd-454d-8b1f-8b8d7db49187" providerId="ADAL" clId="{8792EDBA-51A9-4F41-BBDC-414909E78C45}" dt="2025-11-12T14:54:21.612" v="46"/>
          <ac:spMkLst>
            <pc:docMk/>
            <pc:sldMk cId="587270153" sldId="2571"/>
            <ac:spMk id="5" creationId="{43793E90-72DC-AD02-B533-6765D7F8C9BF}"/>
          </ac:spMkLst>
        </pc:spChg>
        <pc:spChg chg="add del mod">
          <ac:chgData name="Ceri Phelps" userId="44e5b747-28bd-454d-8b1f-8b8d7db49187" providerId="ADAL" clId="{8792EDBA-51A9-4F41-BBDC-414909E78C45}" dt="2025-11-12T14:55:10.213" v="57" actId="26606"/>
          <ac:spMkLst>
            <pc:docMk/>
            <pc:sldMk cId="587270153" sldId="2571"/>
            <ac:spMk id="6" creationId="{4FE3C5B0-179B-61D9-41F2-860D8C2073AA}"/>
          </ac:spMkLst>
        </pc:spChg>
        <pc:spChg chg="mod ord">
          <ac:chgData name="Ceri Phelps" userId="44e5b747-28bd-454d-8b1f-8b8d7db49187" providerId="ADAL" clId="{8792EDBA-51A9-4F41-BBDC-414909E78C45}" dt="2025-11-12T14:55:10.213" v="57" actId="26606"/>
          <ac:spMkLst>
            <pc:docMk/>
            <pc:sldMk cId="587270153" sldId="2571"/>
            <ac:spMk id="8194" creationId="{6B1BC549-2E6E-10F4-ABE7-1CFA82785004}"/>
          </ac:spMkLst>
        </pc:spChg>
        <pc:spChg chg="del">
          <ac:chgData name="Ceri Phelps" userId="44e5b747-28bd-454d-8b1f-8b8d7db49187" providerId="ADAL" clId="{8792EDBA-51A9-4F41-BBDC-414909E78C45}" dt="2025-11-12T14:54:05.371" v="42" actId="478"/>
          <ac:spMkLst>
            <pc:docMk/>
            <pc:sldMk cId="587270153" sldId="2571"/>
            <ac:spMk id="8195" creationId="{E135BB40-2689-B186-126F-1E47386FF03D}"/>
          </ac:spMkLst>
        </pc:spChg>
        <pc:spChg chg="add del">
          <ac:chgData name="Ceri Phelps" userId="44e5b747-28bd-454d-8b1f-8b8d7db49187" providerId="ADAL" clId="{8792EDBA-51A9-4F41-BBDC-414909E78C45}" dt="2025-11-12T14:56:02.066" v="69" actId="26606"/>
          <ac:spMkLst>
            <pc:docMk/>
            <pc:sldMk cId="587270153" sldId="2571"/>
            <ac:spMk id="8197" creationId="{32D32A60-013B-47A8-8833-D2424080917B}"/>
          </ac:spMkLst>
        </pc:spChg>
        <pc:spChg chg="add del">
          <ac:chgData name="Ceri Phelps" userId="44e5b747-28bd-454d-8b1f-8b8d7db49187" providerId="ADAL" clId="{8792EDBA-51A9-4F41-BBDC-414909E78C45}" dt="2025-11-12T14:56:02.066" v="69" actId="26606"/>
          <ac:spMkLst>
            <pc:docMk/>
            <pc:sldMk cId="587270153" sldId="2571"/>
            <ac:spMk id="8198" creationId="{AE27932B-B694-4C4C-90D7-A0333A7C5876}"/>
          </ac:spMkLst>
        </pc:spChg>
        <pc:spChg chg="add del">
          <ac:chgData name="Ceri Phelps" userId="44e5b747-28bd-454d-8b1f-8b8d7db49187" providerId="ADAL" clId="{8792EDBA-51A9-4F41-BBDC-414909E78C45}" dt="2025-11-12T14:54:54.694" v="53" actId="26606"/>
          <ac:spMkLst>
            <pc:docMk/>
            <pc:sldMk cId="587270153" sldId="2571"/>
            <ac:spMk id="8200" creationId="{32D32A60-013B-47A8-8833-D2424080917B}"/>
          </ac:spMkLst>
        </pc:spChg>
        <pc:spChg chg="add del">
          <ac:chgData name="Ceri Phelps" userId="44e5b747-28bd-454d-8b1f-8b8d7db49187" providerId="ADAL" clId="{8792EDBA-51A9-4F41-BBDC-414909E78C45}" dt="2025-11-12T14:56:02.066" v="69" actId="26606"/>
          <ac:spMkLst>
            <pc:docMk/>
            <pc:sldMk cId="587270153" sldId="2571"/>
            <ac:spMk id="8201" creationId="{A9DA474E-6B91-4200-840F-0257B2358A75}"/>
          </ac:spMkLst>
        </pc:spChg>
        <pc:spChg chg="add del">
          <ac:chgData name="Ceri Phelps" userId="44e5b747-28bd-454d-8b1f-8b8d7db49187" providerId="ADAL" clId="{8792EDBA-51A9-4F41-BBDC-414909E78C45}" dt="2025-11-12T14:54:54.694" v="53" actId="26606"/>
          <ac:spMkLst>
            <pc:docMk/>
            <pc:sldMk cId="587270153" sldId="2571"/>
            <ac:spMk id="8202" creationId="{AE27932B-B694-4C4C-90D7-A0333A7C5876}"/>
          </ac:spMkLst>
        </pc:spChg>
        <pc:spChg chg="add del">
          <ac:chgData name="Ceri Phelps" userId="44e5b747-28bd-454d-8b1f-8b8d7db49187" providerId="ADAL" clId="{8792EDBA-51A9-4F41-BBDC-414909E78C45}" dt="2025-11-12T14:54:54.694" v="53" actId="26606"/>
          <ac:spMkLst>
            <pc:docMk/>
            <pc:sldMk cId="587270153" sldId="2571"/>
            <ac:spMk id="8206" creationId="{A9DA474E-6B91-4200-840F-0257B2358A75}"/>
          </ac:spMkLst>
        </pc:spChg>
        <pc:spChg chg="add">
          <ac:chgData name="Ceri Phelps" userId="44e5b747-28bd-454d-8b1f-8b8d7db49187" providerId="ADAL" clId="{8792EDBA-51A9-4F41-BBDC-414909E78C45}" dt="2025-11-12T14:56:02.066" v="69" actId="26606"/>
          <ac:spMkLst>
            <pc:docMk/>
            <pc:sldMk cId="587270153" sldId="2571"/>
            <ac:spMk id="8212" creationId="{32D32A60-013B-47A8-8833-D2424080917B}"/>
          </ac:spMkLst>
        </pc:spChg>
        <pc:spChg chg="add">
          <ac:chgData name="Ceri Phelps" userId="44e5b747-28bd-454d-8b1f-8b8d7db49187" providerId="ADAL" clId="{8792EDBA-51A9-4F41-BBDC-414909E78C45}" dt="2025-11-12T14:56:02.066" v="69" actId="26606"/>
          <ac:spMkLst>
            <pc:docMk/>
            <pc:sldMk cId="587270153" sldId="2571"/>
            <ac:spMk id="8214" creationId="{AE27932B-B694-4C4C-90D7-A0333A7C5876}"/>
          </ac:spMkLst>
        </pc:spChg>
        <pc:spChg chg="add del">
          <ac:chgData name="Ceri Phelps" userId="44e5b747-28bd-454d-8b1f-8b8d7db49187" providerId="ADAL" clId="{8792EDBA-51A9-4F41-BBDC-414909E78C45}" dt="2025-11-12T14:54:40.056" v="50" actId="26606"/>
          <ac:spMkLst>
            <pc:docMk/>
            <pc:sldMk cId="587270153" sldId="2571"/>
            <ac:spMk id="8215" creationId="{32D32A60-013B-47A8-8833-D2424080917B}"/>
          </ac:spMkLst>
        </pc:spChg>
        <pc:spChg chg="add del">
          <ac:chgData name="Ceri Phelps" userId="44e5b747-28bd-454d-8b1f-8b8d7db49187" providerId="ADAL" clId="{8792EDBA-51A9-4F41-BBDC-414909E78C45}" dt="2025-11-12T14:54:40.056" v="50" actId="26606"/>
          <ac:spMkLst>
            <pc:docMk/>
            <pc:sldMk cId="587270153" sldId="2571"/>
            <ac:spMk id="8217" creationId="{AE27932B-B694-4C4C-90D7-A0333A7C5876}"/>
          </ac:spMkLst>
        </pc:spChg>
        <pc:spChg chg="add">
          <ac:chgData name="Ceri Phelps" userId="44e5b747-28bd-454d-8b1f-8b8d7db49187" providerId="ADAL" clId="{8792EDBA-51A9-4F41-BBDC-414909E78C45}" dt="2025-11-12T14:56:02.066" v="69" actId="26606"/>
          <ac:spMkLst>
            <pc:docMk/>
            <pc:sldMk cId="587270153" sldId="2571"/>
            <ac:spMk id="8218" creationId="{A9DA474E-6B91-4200-840F-0257B2358A75}"/>
          </ac:spMkLst>
        </pc:spChg>
        <pc:spChg chg="add del">
          <ac:chgData name="Ceri Phelps" userId="44e5b747-28bd-454d-8b1f-8b8d7db49187" providerId="ADAL" clId="{8792EDBA-51A9-4F41-BBDC-414909E78C45}" dt="2025-11-12T14:54:40.056" v="50" actId="26606"/>
          <ac:spMkLst>
            <pc:docMk/>
            <pc:sldMk cId="587270153" sldId="2571"/>
            <ac:spMk id="8221" creationId="{A9DA474E-6B91-4200-840F-0257B2358A75}"/>
          </ac:spMkLst>
        </pc:spChg>
        <pc:spChg chg="add del">
          <ac:chgData name="Ceri Phelps" userId="44e5b747-28bd-454d-8b1f-8b8d7db49187" providerId="ADAL" clId="{8792EDBA-51A9-4F41-BBDC-414909E78C45}" dt="2025-11-12T14:54:53.868" v="52" actId="26606"/>
          <ac:spMkLst>
            <pc:docMk/>
            <pc:sldMk cId="587270153" sldId="2571"/>
            <ac:spMk id="8227" creationId="{482E7304-2AC2-4A5C-924D-A6AC3FFC5EAC}"/>
          </ac:spMkLst>
        </pc:spChg>
        <pc:spChg chg="add del">
          <ac:chgData name="Ceri Phelps" userId="44e5b747-28bd-454d-8b1f-8b8d7db49187" providerId="ADAL" clId="{8792EDBA-51A9-4F41-BBDC-414909E78C45}" dt="2025-11-12T14:54:53.868" v="52" actId="26606"/>
          <ac:spMkLst>
            <pc:docMk/>
            <pc:sldMk cId="587270153" sldId="2571"/>
            <ac:spMk id="8229" creationId="{A3C183B1-1D4B-4E3D-A02E-A426E3BFA016}"/>
          </ac:spMkLst>
        </pc:spChg>
        <pc:graphicFrameChg chg="add del mod modGraphic">
          <ac:chgData name="Ceri Phelps" userId="44e5b747-28bd-454d-8b1f-8b8d7db49187" providerId="ADAL" clId="{8792EDBA-51A9-4F41-BBDC-414909E78C45}" dt="2025-11-12T14:54:54.694" v="53" actId="26606"/>
          <ac:graphicFrameMkLst>
            <pc:docMk/>
            <pc:sldMk cId="587270153" sldId="2571"/>
            <ac:graphicFrameMk id="8196" creationId="{32355B04-E40B-49C0-FF91-A9DD3BC8832D}"/>
          </ac:graphicFrameMkLst>
        </pc:graphicFrameChg>
        <pc:graphicFrameChg chg="add mod modGraphic">
          <ac:chgData name="Ceri Phelps" userId="44e5b747-28bd-454d-8b1f-8b8d7db49187" providerId="ADAL" clId="{8792EDBA-51A9-4F41-BBDC-414909E78C45}" dt="2025-11-12T14:56:11.917" v="72" actId="404"/>
          <ac:graphicFrameMkLst>
            <pc:docMk/>
            <pc:sldMk cId="587270153" sldId="2571"/>
            <ac:graphicFrameMk id="8207" creationId="{7AB8ACB1-2DB3-748D-B8F2-4139D5526A35}"/>
          </ac:graphicFrameMkLst>
        </pc:graphicFrameChg>
        <pc:picChg chg="add del">
          <ac:chgData name="Ceri Phelps" userId="44e5b747-28bd-454d-8b1f-8b8d7db49187" providerId="ADAL" clId="{8792EDBA-51A9-4F41-BBDC-414909E78C45}" dt="2025-11-12T14:56:02.066" v="69" actId="26606"/>
          <ac:picMkLst>
            <pc:docMk/>
            <pc:sldMk cId="587270153" sldId="2571"/>
            <ac:picMk id="8203" creationId="{DF63C9AD-AE6E-4512-8171-91612E84CCFB}"/>
          </ac:picMkLst>
        </pc:picChg>
        <pc:picChg chg="add del">
          <ac:chgData name="Ceri Phelps" userId="44e5b747-28bd-454d-8b1f-8b8d7db49187" providerId="ADAL" clId="{8792EDBA-51A9-4F41-BBDC-414909E78C45}" dt="2025-11-12T14:54:54.694" v="53" actId="26606"/>
          <ac:picMkLst>
            <pc:docMk/>
            <pc:sldMk cId="587270153" sldId="2571"/>
            <ac:picMk id="8208" creationId="{DF63C9AD-AE6E-4512-8171-91612E84CCFB}"/>
          </ac:picMkLst>
        </pc:picChg>
        <pc:picChg chg="add">
          <ac:chgData name="Ceri Phelps" userId="44e5b747-28bd-454d-8b1f-8b8d7db49187" providerId="ADAL" clId="{8792EDBA-51A9-4F41-BBDC-414909E78C45}" dt="2025-11-12T14:56:02.066" v="69" actId="26606"/>
          <ac:picMkLst>
            <pc:docMk/>
            <pc:sldMk cId="587270153" sldId="2571"/>
            <ac:picMk id="8220" creationId="{DF63C9AD-AE6E-4512-8171-91612E84CCFB}"/>
          </ac:picMkLst>
        </pc:picChg>
        <pc:picChg chg="add del">
          <ac:chgData name="Ceri Phelps" userId="44e5b747-28bd-454d-8b1f-8b8d7db49187" providerId="ADAL" clId="{8792EDBA-51A9-4F41-BBDC-414909E78C45}" dt="2025-11-12T14:54:40.056" v="50" actId="26606"/>
          <ac:picMkLst>
            <pc:docMk/>
            <pc:sldMk cId="587270153" sldId="2571"/>
            <ac:picMk id="8223" creationId="{DF63C9AD-AE6E-4512-8171-91612E84CCFB}"/>
          </ac:picMkLst>
        </pc:picChg>
        <pc:cxnChg chg="add">
          <ac:chgData name="Ceri Phelps" userId="44e5b747-28bd-454d-8b1f-8b8d7db49187" providerId="ADAL" clId="{8792EDBA-51A9-4F41-BBDC-414909E78C45}" dt="2025-11-12T14:55:10.213" v="57" actId="26606"/>
          <ac:cxnSpMkLst>
            <pc:docMk/>
            <pc:sldMk cId="587270153" sldId="2571"/>
            <ac:cxnSpMk id="8199" creationId="{9EBB0476-5CF0-4F44-8D68-5D42D7AEE43A}"/>
          </ac:cxnSpMkLst>
        </pc:cxnChg>
        <pc:cxnChg chg="add del">
          <ac:chgData name="Ceri Phelps" userId="44e5b747-28bd-454d-8b1f-8b8d7db49187" providerId="ADAL" clId="{8792EDBA-51A9-4F41-BBDC-414909E78C45}" dt="2025-11-12T14:54:54.694" v="53" actId="26606"/>
          <ac:cxnSpMkLst>
            <pc:docMk/>
            <pc:sldMk cId="587270153" sldId="2571"/>
            <ac:cxnSpMk id="8204" creationId="{9EBB0476-5CF0-4F44-8D68-5D42D7AEE43A}"/>
          </ac:cxnSpMkLst>
        </pc:cxnChg>
        <pc:cxnChg chg="add">
          <ac:chgData name="Ceri Phelps" userId="44e5b747-28bd-454d-8b1f-8b8d7db49187" providerId="ADAL" clId="{8792EDBA-51A9-4F41-BBDC-414909E78C45}" dt="2025-11-12T14:55:10.213" v="57" actId="26606"/>
          <ac:cxnSpMkLst>
            <pc:docMk/>
            <pc:sldMk cId="587270153" sldId="2571"/>
            <ac:cxnSpMk id="8205" creationId="{FE1A49CE-B63D-457A-A180-1C883E1A63D2}"/>
          </ac:cxnSpMkLst>
        </pc:cxnChg>
        <pc:cxnChg chg="add del">
          <ac:chgData name="Ceri Phelps" userId="44e5b747-28bd-454d-8b1f-8b8d7db49187" providerId="ADAL" clId="{8792EDBA-51A9-4F41-BBDC-414909E78C45}" dt="2025-11-12T14:54:54.694" v="53" actId="26606"/>
          <ac:cxnSpMkLst>
            <pc:docMk/>
            <pc:sldMk cId="587270153" sldId="2571"/>
            <ac:cxnSpMk id="8210" creationId="{FE1A49CE-B63D-457A-A180-1C883E1A63D2}"/>
          </ac:cxnSpMkLst>
        </pc:cxnChg>
        <pc:cxnChg chg="add">
          <ac:chgData name="Ceri Phelps" userId="44e5b747-28bd-454d-8b1f-8b8d7db49187" providerId="ADAL" clId="{8792EDBA-51A9-4F41-BBDC-414909E78C45}" dt="2025-11-12T14:56:02.066" v="69" actId="26606"/>
          <ac:cxnSpMkLst>
            <pc:docMk/>
            <pc:sldMk cId="587270153" sldId="2571"/>
            <ac:cxnSpMk id="8222" creationId="{FE1A49CE-B63D-457A-A180-1C883E1A63D2}"/>
          </ac:cxnSpMkLst>
        </pc:cxnChg>
        <pc:cxnChg chg="add del">
          <ac:chgData name="Ceri Phelps" userId="44e5b747-28bd-454d-8b1f-8b8d7db49187" providerId="ADAL" clId="{8792EDBA-51A9-4F41-BBDC-414909E78C45}" dt="2025-11-12T14:54:40.056" v="50" actId="26606"/>
          <ac:cxnSpMkLst>
            <pc:docMk/>
            <pc:sldMk cId="587270153" sldId="2571"/>
            <ac:cxnSpMk id="8225" creationId="{FE1A49CE-B63D-457A-A180-1C883E1A63D2}"/>
          </ac:cxnSpMkLst>
        </pc:cxnChg>
      </pc:sldChg>
      <pc:sldChg chg="addSp delSp modSp add del mod setBg">
        <pc:chgData name="Ceri Phelps" userId="44e5b747-28bd-454d-8b1f-8b8d7db49187" providerId="ADAL" clId="{8792EDBA-51A9-4F41-BBDC-414909E78C45}" dt="2025-11-12T15:45:12.215" v="555" actId="2696"/>
        <pc:sldMkLst>
          <pc:docMk/>
          <pc:sldMk cId="1503299970" sldId="2572"/>
        </pc:sldMkLst>
        <pc:spChg chg="mod">
          <ac:chgData name="Ceri Phelps" userId="44e5b747-28bd-454d-8b1f-8b8d7db49187" providerId="ADAL" clId="{8792EDBA-51A9-4F41-BBDC-414909E78C45}" dt="2025-11-12T15:00:30.977" v="109" actId="26606"/>
          <ac:spMkLst>
            <pc:docMk/>
            <pc:sldMk cId="1503299970" sldId="2572"/>
            <ac:spMk id="2" creationId="{52CE843F-9364-65D7-998D-F3108DAD2716}"/>
          </ac:spMkLst>
        </pc:spChg>
        <pc:spChg chg="add del mod">
          <ac:chgData name="Ceri Phelps" userId="44e5b747-28bd-454d-8b1f-8b8d7db49187" providerId="ADAL" clId="{8792EDBA-51A9-4F41-BBDC-414909E78C45}" dt="2025-11-12T14:59:51.663" v="101" actId="34307"/>
          <ac:spMkLst>
            <pc:docMk/>
            <pc:sldMk cId="1503299970" sldId="2572"/>
            <ac:spMk id="4" creationId="{7BD376DE-D128-65E6-2C24-2FD7B5F06D31}"/>
          </ac:spMkLst>
        </pc:spChg>
        <pc:spChg chg="add del mod">
          <ac:chgData name="Ceri Phelps" userId="44e5b747-28bd-454d-8b1f-8b8d7db49187" providerId="ADAL" clId="{8792EDBA-51A9-4F41-BBDC-414909E78C45}" dt="2025-11-12T14:59:59.046" v="103" actId="478"/>
          <ac:spMkLst>
            <pc:docMk/>
            <pc:sldMk cId="1503299970" sldId="2572"/>
            <ac:spMk id="7" creationId="{6F713E76-AE50-E56D-665E-A37856C4FF27}"/>
          </ac:spMkLst>
        </pc:spChg>
        <pc:spChg chg="del">
          <ac:chgData name="Ceri Phelps" userId="44e5b747-28bd-454d-8b1f-8b8d7db49187" providerId="ADAL" clId="{8792EDBA-51A9-4F41-BBDC-414909E78C45}" dt="2025-11-12T14:59:51.126" v="100" actId="478"/>
          <ac:spMkLst>
            <pc:docMk/>
            <pc:sldMk cId="1503299970" sldId="2572"/>
            <ac:spMk id="20483" creationId="{91456932-56FC-0207-05AC-D7EB535AD1BF}"/>
          </ac:spMkLst>
        </pc:spChg>
        <pc:spChg chg="mod">
          <ac:chgData name="Ceri Phelps" userId="44e5b747-28bd-454d-8b1f-8b8d7db49187" providerId="ADAL" clId="{8792EDBA-51A9-4F41-BBDC-414909E78C45}" dt="2025-11-12T15:00:36.057" v="112" actId="27636"/>
          <ac:spMkLst>
            <pc:docMk/>
            <pc:sldMk cId="1503299970" sldId="2572"/>
            <ac:spMk id="30724" creationId="{F049DE5B-090F-476F-614D-69EEE2BAA4CB}"/>
          </ac:spMkLst>
        </pc:spChg>
        <pc:spChg chg="add">
          <ac:chgData name="Ceri Phelps" userId="44e5b747-28bd-454d-8b1f-8b8d7db49187" providerId="ADAL" clId="{8792EDBA-51A9-4F41-BBDC-414909E78C45}" dt="2025-11-12T15:00:30.977" v="109" actId="26606"/>
          <ac:spMkLst>
            <pc:docMk/>
            <pc:sldMk cId="1503299970" sldId="2572"/>
            <ac:spMk id="30729" creationId="{08E7A6F0-5CD3-481E-B0F2-E7F99FE675B0}"/>
          </ac:spMkLst>
        </pc:spChg>
        <pc:spChg chg="add">
          <ac:chgData name="Ceri Phelps" userId="44e5b747-28bd-454d-8b1f-8b8d7db49187" providerId="ADAL" clId="{8792EDBA-51A9-4F41-BBDC-414909E78C45}" dt="2025-11-12T15:00:30.977" v="109" actId="26606"/>
          <ac:spMkLst>
            <pc:docMk/>
            <pc:sldMk cId="1503299970" sldId="2572"/>
            <ac:spMk id="30731" creationId="{511290DF-4975-4FCD-8B8D-BBC86B836668}"/>
          </ac:spMkLst>
        </pc:spChg>
        <pc:spChg chg="add">
          <ac:chgData name="Ceri Phelps" userId="44e5b747-28bd-454d-8b1f-8b8d7db49187" providerId="ADAL" clId="{8792EDBA-51A9-4F41-BBDC-414909E78C45}" dt="2025-11-12T15:00:30.977" v="109" actId="26606"/>
          <ac:spMkLst>
            <pc:docMk/>
            <pc:sldMk cId="1503299970" sldId="2572"/>
            <ac:spMk id="30737" creationId="{D9FE1511-6E1B-4F0E-8FF0-958527181CC9}"/>
          </ac:spMkLst>
        </pc:spChg>
        <pc:grpChg chg="add">
          <ac:chgData name="Ceri Phelps" userId="44e5b747-28bd-454d-8b1f-8b8d7db49187" providerId="ADAL" clId="{8792EDBA-51A9-4F41-BBDC-414909E78C45}" dt="2025-11-12T15:00:30.977" v="109" actId="26606"/>
          <ac:grpSpMkLst>
            <pc:docMk/>
            <pc:sldMk cId="1503299970" sldId="2572"/>
            <ac:grpSpMk id="30733" creationId="{357CA18A-A333-4DCB-842B-76827D2ECB24}"/>
          </ac:grpSpMkLst>
        </pc:grpChg>
        <pc:picChg chg="add del mod ord">
          <ac:chgData name="Ceri Phelps" userId="44e5b747-28bd-454d-8b1f-8b8d7db49187" providerId="ADAL" clId="{8792EDBA-51A9-4F41-BBDC-414909E78C45}" dt="2025-11-12T14:59:56.340" v="102" actId="478"/>
          <ac:picMkLst>
            <pc:docMk/>
            <pc:sldMk cId="1503299970" sldId="2572"/>
            <ac:picMk id="5" creationId="{3EBECC2D-AC76-94AB-59C6-62C37B56CDAA}"/>
          </ac:picMkLst>
        </pc:picChg>
        <pc:picChg chg="add">
          <ac:chgData name="Ceri Phelps" userId="44e5b747-28bd-454d-8b1f-8b8d7db49187" providerId="ADAL" clId="{8792EDBA-51A9-4F41-BBDC-414909E78C45}" dt="2025-11-12T15:00:30.977" v="109" actId="26606"/>
          <ac:picMkLst>
            <pc:docMk/>
            <pc:sldMk cId="1503299970" sldId="2572"/>
            <ac:picMk id="30739" creationId="{025CEF6D-5E98-4B5C-A10F-7459C1EEF10E}"/>
          </ac:picMkLst>
        </pc:picChg>
        <pc:cxnChg chg="add">
          <ac:chgData name="Ceri Phelps" userId="44e5b747-28bd-454d-8b1f-8b8d7db49187" providerId="ADAL" clId="{8792EDBA-51A9-4F41-BBDC-414909E78C45}" dt="2025-11-12T15:00:30.977" v="109" actId="26606"/>
          <ac:cxnSpMkLst>
            <pc:docMk/>
            <pc:sldMk cId="1503299970" sldId="2572"/>
            <ac:cxnSpMk id="30741" creationId="{05C73161-1E4E-4E6A-91B2-E885CF8FFBA6}"/>
          </ac:cxnSpMkLst>
        </pc:cxnChg>
      </pc:sldChg>
      <pc:sldChg chg="modSp add del mod modClrScheme chgLayout">
        <pc:chgData name="Ceri Phelps" userId="44e5b747-28bd-454d-8b1f-8b8d7db49187" providerId="ADAL" clId="{8792EDBA-51A9-4F41-BBDC-414909E78C45}" dt="2025-11-12T15:15:40.021" v="261" actId="26606"/>
        <pc:sldMkLst>
          <pc:docMk/>
          <pc:sldMk cId="3045585584" sldId="2573"/>
        </pc:sldMkLst>
        <pc:spChg chg="mod">
          <ac:chgData name="Ceri Phelps" userId="44e5b747-28bd-454d-8b1f-8b8d7db49187" providerId="ADAL" clId="{8792EDBA-51A9-4F41-BBDC-414909E78C45}" dt="2025-11-12T15:15:40.021" v="261" actId="26606"/>
          <ac:spMkLst>
            <pc:docMk/>
            <pc:sldMk cId="3045585584" sldId="2573"/>
            <ac:spMk id="2" creationId="{E3A23F7C-BE26-0454-725A-A4038A2FC827}"/>
          </ac:spMkLst>
        </pc:spChg>
        <pc:spChg chg="mod">
          <ac:chgData name="Ceri Phelps" userId="44e5b747-28bd-454d-8b1f-8b8d7db49187" providerId="ADAL" clId="{8792EDBA-51A9-4F41-BBDC-414909E78C45}" dt="2025-11-12T15:15:40.021" v="261" actId="26606"/>
          <ac:spMkLst>
            <pc:docMk/>
            <pc:sldMk cId="3045585584" sldId="2573"/>
            <ac:spMk id="3" creationId="{3393A8B7-6D8F-D37F-6468-C96C3EEACB02}"/>
          </ac:spMkLst>
        </pc:spChg>
        <pc:spChg chg="mod">
          <ac:chgData name="Ceri Phelps" userId="44e5b747-28bd-454d-8b1f-8b8d7db49187" providerId="ADAL" clId="{8792EDBA-51A9-4F41-BBDC-414909E78C45}" dt="2025-11-12T15:15:40.021" v="261" actId="26606"/>
          <ac:spMkLst>
            <pc:docMk/>
            <pc:sldMk cId="3045585584" sldId="2573"/>
            <ac:spMk id="5" creationId="{7D9B36C5-4C34-E97A-B4D9-08CC050D5668}"/>
          </ac:spMkLst>
        </pc:spChg>
        <pc:spChg chg="mod">
          <ac:chgData name="Ceri Phelps" userId="44e5b747-28bd-454d-8b1f-8b8d7db49187" providerId="ADAL" clId="{8792EDBA-51A9-4F41-BBDC-414909E78C45}" dt="2025-11-12T15:15:40.021" v="261" actId="26606"/>
          <ac:spMkLst>
            <pc:docMk/>
            <pc:sldMk cId="3045585584" sldId="2573"/>
            <ac:spMk id="6" creationId="{2EC6D5BD-73F5-BF49-1AEB-BD34DAD68CB5}"/>
          </ac:spMkLst>
        </pc:spChg>
        <pc:picChg chg="mod ord">
          <ac:chgData name="Ceri Phelps" userId="44e5b747-28bd-454d-8b1f-8b8d7db49187" providerId="ADAL" clId="{8792EDBA-51A9-4F41-BBDC-414909E78C45}" dt="2025-11-12T15:15:40.021" v="261" actId="26606"/>
          <ac:picMkLst>
            <pc:docMk/>
            <pc:sldMk cId="3045585584" sldId="2573"/>
            <ac:picMk id="7" creationId="{297EF85E-DB55-4C49-86FE-C9047F125CF7}"/>
          </ac:picMkLst>
        </pc:picChg>
      </pc:sldChg>
      <pc:sldChg chg="add del">
        <pc:chgData name="Ceri Phelps" userId="44e5b747-28bd-454d-8b1f-8b8d7db49187" providerId="ADAL" clId="{8792EDBA-51A9-4F41-BBDC-414909E78C45}" dt="2025-11-12T15:16:28.580" v="270" actId="47"/>
        <pc:sldMkLst>
          <pc:docMk/>
          <pc:sldMk cId="1714779981" sldId="2574"/>
        </pc:sldMkLst>
      </pc:sldChg>
      <pc:sldChg chg="modSp add del mod">
        <pc:chgData name="Ceri Phelps" userId="44e5b747-28bd-454d-8b1f-8b8d7db49187" providerId="ADAL" clId="{8792EDBA-51A9-4F41-BBDC-414909E78C45}" dt="2025-11-12T15:17:20.725" v="278" actId="14100"/>
        <pc:sldMkLst>
          <pc:docMk/>
          <pc:sldMk cId="2782091130" sldId="2575"/>
        </pc:sldMkLst>
        <pc:spChg chg="mod">
          <ac:chgData name="Ceri Phelps" userId="44e5b747-28bd-454d-8b1f-8b8d7db49187" providerId="ADAL" clId="{8792EDBA-51A9-4F41-BBDC-414909E78C45}" dt="2025-11-12T15:17:12.914" v="275" actId="1076"/>
          <ac:spMkLst>
            <pc:docMk/>
            <pc:sldMk cId="2782091130" sldId="2575"/>
            <ac:spMk id="2" creationId="{AC626D28-DDA6-42A6-7F35-A18875E8856A}"/>
          </ac:spMkLst>
        </pc:spChg>
        <pc:spChg chg="mod">
          <ac:chgData name="Ceri Phelps" userId="44e5b747-28bd-454d-8b1f-8b8d7db49187" providerId="ADAL" clId="{8792EDBA-51A9-4F41-BBDC-414909E78C45}" dt="2025-11-12T15:17:20.725" v="278" actId="14100"/>
          <ac:spMkLst>
            <pc:docMk/>
            <pc:sldMk cId="2782091130" sldId="2575"/>
            <ac:spMk id="5" creationId="{CA8A3059-B568-7355-96FA-2C8DC2AFCD09}"/>
          </ac:spMkLst>
        </pc:spChg>
      </pc:sldChg>
      <pc:sldChg chg="delSp modSp add del mod">
        <pc:chgData name="Ceri Phelps" userId="44e5b747-28bd-454d-8b1f-8b8d7db49187" providerId="ADAL" clId="{8792EDBA-51A9-4F41-BBDC-414909E78C45}" dt="2025-11-12T15:17:44.433" v="284" actId="14100"/>
        <pc:sldMkLst>
          <pc:docMk/>
          <pc:sldMk cId="3434852849" sldId="2576"/>
        </pc:sldMkLst>
        <pc:spChg chg="mod">
          <ac:chgData name="Ceri Phelps" userId="44e5b747-28bd-454d-8b1f-8b8d7db49187" providerId="ADAL" clId="{8792EDBA-51A9-4F41-BBDC-414909E78C45}" dt="2025-11-12T15:17:38.943" v="282" actId="1076"/>
          <ac:spMkLst>
            <pc:docMk/>
            <pc:sldMk cId="3434852849" sldId="2576"/>
            <ac:spMk id="2" creationId="{A37D56BE-F8DE-124F-FFD9-01F30A745E18}"/>
          </ac:spMkLst>
        </pc:spChg>
        <pc:spChg chg="del">
          <ac:chgData name="Ceri Phelps" userId="44e5b747-28bd-454d-8b1f-8b8d7db49187" providerId="ADAL" clId="{8792EDBA-51A9-4F41-BBDC-414909E78C45}" dt="2025-11-12T15:17:41.853" v="283" actId="478"/>
          <ac:spMkLst>
            <pc:docMk/>
            <pc:sldMk cId="3434852849" sldId="2576"/>
            <ac:spMk id="3" creationId="{D007D391-BEF1-8DE2-435E-276777C0E5AD}"/>
          </ac:spMkLst>
        </pc:spChg>
        <pc:spChg chg="mod">
          <ac:chgData name="Ceri Phelps" userId="44e5b747-28bd-454d-8b1f-8b8d7db49187" providerId="ADAL" clId="{8792EDBA-51A9-4F41-BBDC-414909E78C45}" dt="2025-11-12T15:17:44.433" v="284" actId="14100"/>
          <ac:spMkLst>
            <pc:docMk/>
            <pc:sldMk cId="3434852849" sldId="2576"/>
            <ac:spMk id="5" creationId="{ABB48C8B-99D8-3E98-245A-55FF26E6043C}"/>
          </ac:spMkLst>
        </pc:spChg>
      </pc:sldChg>
      <pc:sldChg chg="delSp modSp add del mod">
        <pc:chgData name="Ceri Phelps" userId="44e5b747-28bd-454d-8b1f-8b8d7db49187" providerId="ADAL" clId="{8792EDBA-51A9-4F41-BBDC-414909E78C45}" dt="2025-11-12T15:18:07.465" v="291" actId="1076"/>
        <pc:sldMkLst>
          <pc:docMk/>
          <pc:sldMk cId="1387063324" sldId="2577"/>
        </pc:sldMkLst>
        <pc:spChg chg="mod">
          <ac:chgData name="Ceri Phelps" userId="44e5b747-28bd-454d-8b1f-8b8d7db49187" providerId="ADAL" clId="{8792EDBA-51A9-4F41-BBDC-414909E78C45}" dt="2025-11-12T15:18:00.690" v="287" actId="14100"/>
          <ac:spMkLst>
            <pc:docMk/>
            <pc:sldMk cId="1387063324" sldId="2577"/>
            <ac:spMk id="2" creationId="{22ADA07B-E0C1-6D23-0493-BF272B4CBD06}"/>
          </ac:spMkLst>
        </pc:spChg>
        <pc:spChg chg="del">
          <ac:chgData name="Ceri Phelps" userId="44e5b747-28bd-454d-8b1f-8b8d7db49187" providerId="ADAL" clId="{8792EDBA-51A9-4F41-BBDC-414909E78C45}" dt="2025-11-12T15:17:55.639" v="285" actId="478"/>
          <ac:spMkLst>
            <pc:docMk/>
            <pc:sldMk cId="1387063324" sldId="2577"/>
            <ac:spMk id="3" creationId="{5ABC7F10-F411-B1B0-D692-A1E04D50333F}"/>
          </ac:spMkLst>
        </pc:spChg>
        <pc:spChg chg="mod">
          <ac:chgData name="Ceri Phelps" userId="44e5b747-28bd-454d-8b1f-8b8d7db49187" providerId="ADAL" clId="{8792EDBA-51A9-4F41-BBDC-414909E78C45}" dt="2025-11-12T15:18:07.465" v="291" actId="1076"/>
          <ac:spMkLst>
            <pc:docMk/>
            <pc:sldMk cId="1387063324" sldId="2577"/>
            <ac:spMk id="5" creationId="{4FAE3C75-0AD6-3B38-07FC-A1278EB3F455}"/>
          </ac:spMkLst>
        </pc:spChg>
      </pc:sldChg>
      <pc:sldChg chg="new del">
        <pc:chgData name="Ceri Phelps" userId="44e5b747-28bd-454d-8b1f-8b8d7db49187" providerId="ADAL" clId="{8792EDBA-51A9-4F41-BBDC-414909E78C45}" dt="2025-11-12T15:27:05.724" v="381" actId="47"/>
        <pc:sldMkLst>
          <pc:docMk/>
          <pc:sldMk cId="2059344605" sldId="2578"/>
        </pc:sldMkLst>
      </pc:sldChg>
      <pc:sldChg chg="add del">
        <pc:chgData name="Ceri Phelps" userId="44e5b747-28bd-454d-8b1f-8b8d7db49187" providerId="ADAL" clId="{8792EDBA-51A9-4F41-BBDC-414909E78C45}" dt="2025-11-12T15:18:21.412" v="292" actId="47"/>
        <pc:sldMkLst>
          <pc:docMk/>
          <pc:sldMk cId="3192339519" sldId="2578"/>
        </pc:sldMkLst>
      </pc:sldChg>
      <pc:sldChg chg="add del">
        <pc:chgData name="Ceri Phelps" userId="44e5b747-28bd-454d-8b1f-8b8d7db49187" providerId="ADAL" clId="{8792EDBA-51A9-4F41-BBDC-414909E78C45}" dt="2025-11-12T15:20:39.485" v="321"/>
        <pc:sldMkLst>
          <pc:docMk/>
          <pc:sldMk cId="3215356658" sldId="2578"/>
        </pc:sldMkLst>
      </pc:sldChg>
      <pc:sldChg chg="delSp modSp new mod">
        <pc:chgData name="Ceri Phelps" userId="44e5b747-28bd-454d-8b1f-8b8d7db49187" providerId="ADAL" clId="{8792EDBA-51A9-4F41-BBDC-414909E78C45}" dt="2025-11-12T15:29:57.079" v="447" actId="27636"/>
        <pc:sldMkLst>
          <pc:docMk/>
          <pc:sldMk cId="4168240067" sldId="2578"/>
        </pc:sldMkLst>
        <pc:spChg chg="mod">
          <ac:chgData name="Ceri Phelps" userId="44e5b747-28bd-454d-8b1f-8b8d7db49187" providerId="ADAL" clId="{8792EDBA-51A9-4F41-BBDC-414909E78C45}" dt="2025-11-12T15:27:46.746" v="421" actId="20577"/>
          <ac:spMkLst>
            <pc:docMk/>
            <pc:sldMk cId="4168240067" sldId="2578"/>
            <ac:spMk id="2" creationId="{9C47C8A0-536B-1C98-D9B5-E0A1B5D7B973}"/>
          </ac:spMkLst>
        </pc:spChg>
        <pc:spChg chg="del">
          <ac:chgData name="Ceri Phelps" userId="44e5b747-28bd-454d-8b1f-8b8d7db49187" providerId="ADAL" clId="{8792EDBA-51A9-4F41-BBDC-414909E78C45}" dt="2025-11-12T15:27:50.312" v="422" actId="478"/>
          <ac:spMkLst>
            <pc:docMk/>
            <pc:sldMk cId="4168240067" sldId="2578"/>
            <ac:spMk id="3" creationId="{9D764E1B-CBF1-368E-9584-F04B628807E3}"/>
          </ac:spMkLst>
        </pc:spChg>
        <pc:spChg chg="mod">
          <ac:chgData name="Ceri Phelps" userId="44e5b747-28bd-454d-8b1f-8b8d7db49187" providerId="ADAL" clId="{8792EDBA-51A9-4F41-BBDC-414909E78C45}" dt="2025-11-12T15:29:57.079" v="447" actId="27636"/>
          <ac:spMkLst>
            <pc:docMk/>
            <pc:sldMk cId="4168240067" sldId="2578"/>
            <ac:spMk id="4" creationId="{E03450FB-3976-C940-18AF-9D072B909998}"/>
          </ac:spMkLst>
        </pc:spChg>
      </pc:sldChg>
      <pc:sldChg chg="add del">
        <pc:chgData name="Ceri Phelps" userId="44e5b747-28bd-454d-8b1f-8b8d7db49187" providerId="ADAL" clId="{8792EDBA-51A9-4F41-BBDC-414909E78C45}" dt="2025-11-12T15:15:12.606" v="256" actId="47"/>
        <pc:sldMkLst>
          <pc:docMk/>
          <pc:sldMk cId="565302170" sldId="2579"/>
        </pc:sldMkLst>
      </pc:sldChg>
      <pc:sldChg chg="add del">
        <pc:chgData name="Ceri Phelps" userId="44e5b747-28bd-454d-8b1f-8b8d7db49187" providerId="ADAL" clId="{8792EDBA-51A9-4F41-BBDC-414909E78C45}" dt="2025-11-12T15:20:39.485" v="321"/>
        <pc:sldMkLst>
          <pc:docMk/>
          <pc:sldMk cId="1273233547" sldId="2579"/>
        </pc:sldMkLst>
      </pc:sldChg>
      <pc:sldChg chg="modSp new mod">
        <pc:chgData name="Ceri Phelps" userId="44e5b747-28bd-454d-8b1f-8b8d7db49187" providerId="ADAL" clId="{8792EDBA-51A9-4F41-BBDC-414909E78C45}" dt="2025-11-12T15:34:13.603" v="505" actId="27636"/>
        <pc:sldMkLst>
          <pc:docMk/>
          <pc:sldMk cId="2034984795" sldId="2579"/>
        </pc:sldMkLst>
        <pc:spChg chg="mod">
          <ac:chgData name="Ceri Phelps" userId="44e5b747-28bd-454d-8b1f-8b8d7db49187" providerId="ADAL" clId="{8792EDBA-51A9-4F41-BBDC-414909E78C45}" dt="2025-11-12T15:31:21.792" v="489" actId="20577"/>
          <ac:spMkLst>
            <pc:docMk/>
            <pc:sldMk cId="2034984795" sldId="2579"/>
            <ac:spMk id="2" creationId="{7DF48C7A-44D8-3897-3094-830871D6F4C0}"/>
          </ac:spMkLst>
        </pc:spChg>
        <pc:spChg chg="mod">
          <ac:chgData name="Ceri Phelps" userId="44e5b747-28bd-454d-8b1f-8b8d7db49187" providerId="ADAL" clId="{8792EDBA-51A9-4F41-BBDC-414909E78C45}" dt="2025-11-12T15:34:13.603" v="505" actId="27636"/>
          <ac:spMkLst>
            <pc:docMk/>
            <pc:sldMk cId="2034984795" sldId="2579"/>
            <ac:spMk id="3" creationId="{0C0EDCB7-90B5-6299-8C5A-106D701FB12B}"/>
          </ac:spMkLst>
        </pc:spChg>
      </pc:sldChg>
      <pc:sldChg chg="addSp delSp modSp new mod ord setBg setClrOvrMap">
        <pc:chgData name="Ceri Phelps" userId="44e5b747-28bd-454d-8b1f-8b8d7db49187" providerId="ADAL" clId="{8792EDBA-51A9-4F41-BBDC-414909E78C45}" dt="2025-11-12T15:44:46.428" v="554" actId="26606"/>
        <pc:sldMkLst>
          <pc:docMk/>
          <pc:sldMk cId="2894927651" sldId="2580"/>
        </pc:sldMkLst>
        <pc:spChg chg="mod">
          <ac:chgData name="Ceri Phelps" userId="44e5b747-28bd-454d-8b1f-8b8d7db49187" providerId="ADAL" clId="{8792EDBA-51A9-4F41-BBDC-414909E78C45}" dt="2025-11-12T15:44:46.428" v="554" actId="26606"/>
          <ac:spMkLst>
            <pc:docMk/>
            <pc:sldMk cId="2894927651" sldId="2580"/>
            <ac:spMk id="2" creationId="{1D2CF38F-A2D5-89E5-4DA1-8EBAB8F62A58}"/>
          </ac:spMkLst>
        </pc:spChg>
        <pc:spChg chg="del">
          <ac:chgData name="Ceri Phelps" userId="44e5b747-28bd-454d-8b1f-8b8d7db49187" providerId="ADAL" clId="{8792EDBA-51A9-4F41-BBDC-414909E78C45}" dt="2025-11-12T15:43:01.445" v="510"/>
          <ac:spMkLst>
            <pc:docMk/>
            <pc:sldMk cId="2894927651" sldId="2580"/>
            <ac:spMk id="3" creationId="{93C74A16-FA8F-5C92-9B13-4519330CF662}"/>
          </ac:spMkLst>
        </pc:spChg>
        <pc:spChg chg="add del mod">
          <ac:chgData name="Ceri Phelps" userId="44e5b747-28bd-454d-8b1f-8b8d7db49187" providerId="ADAL" clId="{8792EDBA-51A9-4F41-BBDC-414909E78C45}" dt="2025-11-12T15:43:59.287" v="533" actId="26606"/>
          <ac:spMkLst>
            <pc:docMk/>
            <pc:sldMk cId="2894927651" sldId="2580"/>
            <ac:spMk id="4" creationId="{E4BDF66B-F749-C581-4F5F-DA5ED5833E9F}"/>
          </ac:spMkLst>
        </pc:spChg>
        <pc:spChg chg="add del">
          <ac:chgData name="Ceri Phelps" userId="44e5b747-28bd-454d-8b1f-8b8d7db49187" providerId="ADAL" clId="{8792EDBA-51A9-4F41-BBDC-414909E78C45}" dt="2025-11-12T15:44:46.428" v="554" actId="26606"/>
          <ac:spMkLst>
            <pc:docMk/>
            <pc:sldMk cId="2894927651" sldId="2580"/>
            <ac:spMk id="9" creationId="{08E7A6F0-5CD3-481E-B0F2-E7F99FE675B0}"/>
          </ac:spMkLst>
        </pc:spChg>
        <pc:spChg chg="add del">
          <ac:chgData name="Ceri Phelps" userId="44e5b747-28bd-454d-8b1f-8b8d7db49187" providerId="ADAL" clId="{8792EDBA-51A9-4F41-BBDC-414909E78C45}" dt="2025-11-12T15:43:56.840" v="530" actId="26606"/>
          <ac:spMkLst>
            <pc:docMk/>
            <pc:sldMk cId="2894927651" sldId="2580"/>
            <ac:spMk id="10" creationId="{32D32A60-013B-47A8-8833-D2424080917B}"/>
          </ac:spMkLst>
        </pc:spChg>
        <pc:spChg chg="add del">
          <ac:chgData name="Ceri Phelps" userId="44e5b747-28bd-454d-8b1f-8b8d7db49187" providerId="ADAL" clId="{8792EDBA-51A9-4F41-BBDC-414909E78C45}" dt="2025-11-12T15:44:46.428" v="554" actId="26606"/>
          <ac:spMkLst>
            <pc:docMk/>
            <pc:sldMk cId="2894927651" sldId="2580"/>
            <ac:spMk id="11" creationId="{511290DF-4975-4FCD-8B8D-BBC86B836668}"/>
          </ac:spMkLst>
        </pc:spChg>
        <pc:spChg chg="add del">
          <ac:chgData name="Ceri Phelps" userId="44e5b747-28bd-454d-8b1f-8b8d7db49187" providerId="ADAL" clId="{8792EDBA-51A9-4F41-BBDC-414909E78C45}" dt="2025-11-12T15:43:56.840" v="530" actId="26606"/>
          <ac:spMkLst>
            <pc:docMk/>
            <pc:sldMk cId="2894927651" sldId="2580"/>
            <ac:spMk id="12" creationId="{AE27932B-B694-4C4C-90D7-A0333A7C5876}"/>
          </ac:spMkLst>
        </pc:spChg>
        <pc:spChg chg="add del">
          <ac:chgData name="Ceri Phelps" userId="44e5b747-28bd-454d-8b1f-8b8d7db49187" providerId="ADAL" clId="{8792EDBA-51A9-4F41-BBDC-414909E78C45}" dt="2025-11-12T15:43:56.840" v="530" actId="26606"/>
          <ac:spMkLst>
            <pc:docMk/>
            <pc:sldMk cId="2894927651" sldId="2580"/>
            <ac:spMk id="16" creationId="{A9DA474E-6B91-4200-840F-0257B2358A75}"/>
          </ac:spMkLst>
        </pc:spChg>
        <pc:spChg chg="add del">
          <ac:chgData name="Ceri Phelps" userId="44e5b747-28bd-454d-8b1f-8b8d7db49187" providerId="ADAL" clId="{8792EDBA-51A9-4F41-BBDC-414909E78C45}" dt="2025-11-12T15:44:46.428" v="554" actId="26606"/>
          <ac:spMkLst>
            <pc:docMk/>
            <pc:sldMk cId="2894927651" sldId="2580"/>
            <ac:spMk id="17" creationId="{D9FE1511-6E1B-4F0E-8FF0-958527181CC9}"/>
          </ac:spMkLst>
        </pc:spChg>
        <pc:spChg chg="add del">
          <ac:chgData name="Ceri Phelps" userId="44e5b747-28bd-454d-8b1f-8b8d7db49187" providerId="ADAL" clId="{8792EDBA-51A9-4F41-BBDC-414909E78C45}" dt="2025-11-12T15:43:59.235" v="532" actId="26606"/>
          <ac:spMkLst>
            <pc:docMk/>
            <pc:sldMk cId="2894927651" sldId="2580"/>
            <ac:spMk id="22" creationId="{C6870151-9189-4C3A-8379-EF3D95827A0A}"/>
          </ac:spMkLst>
        </pc:spChg>
        <pc:spChg chg="add del">
          <ac:chgData name="Ceri Phelps" userId="44e5b747-28bd-454d-8b1f-8b8d7db49187" providerId="ADAL" clId="{8792EDBA-51A9-4F41-BBDC-414909E78C45}" dt="2025-11-12T15:43:59.235" v="532" actId="26606"/>
          <ac:spMkLst>
            <pc:docMk/>
            <pc:sldMk cId="2894927651" sldId="2580"/>
            <ac:spMk id="24" creationId="{123EA69C-102A-4DD0-9547-05DCD271D159}"/>
          </ac:spMkLst>
        </pc:spChg>
        <pc:spChg chg="add del">
          <ac:chgData name="Ceri Phelps" userId="44e5b747-28bd-454d-8b1f-8b8d7db49187" providerId="ADAL" clId="{8792EDBA-51A9-4F41-BBDC-414909E78C45}" dt="2025-11-12T15:43:59.235" v="532" actId="26606"/>
          <ac:spMkLst>
            <pc:docMk/>
            <pc:sldMk cId="2894927651" sldId="2580"/>
            <ac:spMk id="25" creationId="{6A862265-5CA3-4C40-8582-7534C3B03C2A}"/>
          </ac:spMkLst>
        </pc:spChg>
        <pc:spChg chg="add del">
          <ac:chgData name="Ceri Phelps" userId="44e5b747-28bd-454d-8b1f-8b8d7db49187" providerId="ADAL" clId="{8792EDBA-51A9-4F41-BBDC-414909E78C45}" dt="2025-11-12T15:43:59.235" v="532" actId="26606"/>
          <ac:spMkLst>
            <pc:docMk/>
            <pc:sldMk cId="2894927651" sldId="2580"/>
            <ac:spMk id="26" creationId="{600EF80B-0391-4082-9AF5-F15B091B4CE9}"/>
          </ac:spMkLst>
        </pc:spChg>
        <pc:spChg chg="add del">
          <ac:chgData name="Ceri Phelps" userId="44e5b747-28bd-454d-8b1f-8b8d7db49187" providerId="ADAL" clId="{8792EDBA-51A9-4F41-BBDC-414909E78C45}" dt="2025-11-12T15:43:59.235" v="532" actId="26606"/>
          <ac:spMkLst>
            <pc:docMk/>
            <pc:sldMk cId="2894927651" sldId="2580"/>
            <ac:spMk id="28" creationId="{E4BDF66B-F749-C581-4F5F-DA5ED5833E9F}"/>
          </ac:spMkLst>
        </pc:spChg>
        <pc:spChg chg="add del">
          <ac:chgData name="Ceri Phelps" userId="44e5b747-28bd-454d-8b1f-8b8d7db49187" providerId="ADAL" clId="{8792EDBA-51A9-4F41-BBDC-414909E78C45}" dt="2025-11-12T15:43:59.235" v="532" actId="26606"/>
          <ac:spMkLst>
            <pc:docMk/>
            <pc:sldMk cId="2894927651" sldId="2580"/>
            <ac:spMk id="29" creationId="{3FBF03E8-C602-4192-9C52-F84B29FDCC88}"/>
          </ac:spMkLst>
        </pc:spChg>
        <pc:spChg chg="add del mod">
          <ac:chgData name="Ceri Phelps" userId="44e5b747-28bd-454d-8b1f-8b8d7db49187" providerId="ADAL" clId="{8792EDBA-51A9-4F41-BBDC-414909E78C45}" dt="2025-11-12T15:44:46.428" v="554" actId="26606"/>
          <ac:spMkLst>
            <pc:docMk/>
            <pc:sldMk cId="2894927651" sldId="2580"/>
            <ac:spMk id="32" creationId="{E4BDF66B-F749-C581-4F5F-DA5ED5833E9F}"/>
          </ac:spMkLst>
        </pc:spChg>
        <pc:spChg chg="add del">
          <ac:chgData name="Ceri Phelps" userId="44e5b747-28bd-454d-8b1f-8b8d7db49187" providerId="ADAL" clId="{8792EDBA-51A9-4F41-BBDC-414909E78C45}" dt="2025-11-12T15:44:46.428" v="554" actId="26606"/>
          <ac:spMkLst>
            <pc:docMk/>
            <pc:sldMk cId="2894927651" sldId="2580"/>
            <ac:spMk id="38" creationId="{32D32A60-013B-47A8-8833-D2424080917B}"/>
          </ac:spMkLst>
        </pc:spChg>
        <pc:spChg chg="add del">
          <ac:chgData name="Ceri Phelps" userId="44e5b747-28bd-454d-8b1f-8b8d7db49187" providerId="ADAL" clId="{8792EDBA-51A9-4F41-BBDC-414909E78C45}" dt="2025-11-12T15:44:46.428" v="554" actId="26606"/>
          <ac:spMkLst>
            <pc:docMk/>
            <pc:sldMk cId="2894927651" sldId="2580"/>
            <ac:spMk id="40" creationId="{AE27932B-B694-4C4C-90D7-A0333A7C5876}"/>
          </ac:spMkLst>
        </pc:spChg>
        <pc:spChg chg="add del">
          <ac:chgData name="Ceri Phelps" userId="44e5b747-28bd-454d-8b1f-8b8d7db49187" providerId="ADAL" clId="{8792EDBA-51A9-4F41-BBDC-414909E78C45}" dt="2025-11-12T15:44:46.428" v="554" actId="26606"/>
          <ac:spMkLst>
            <pc:docMk/>
            <pc:sldMk cId="2894927651" sldId="2580"/>
            <ac:spMk id="44" creationId="{A9DA474E-6B91-4200-840F-0257B2358A75}"/>
          </ac:spMkLst>
        </pc:spChg>
        <pc:grpChg chg="add">
          <ac:chgData name="Ceri Phelps" userId="44e5b747-28bd-454d-8b1f-8b8d7db49187" providerId="ADAL" clId="{8792EDBA-51A9-4F41-BBDC-414909E78C45}" dt="2025-11-12T15:43:59.287" v="533" actId="26606"/>
          <ac:grpSpMkLst>
            <pc:docMk/>
            <pc:sldMk cId="2894927651" sldId="2580"/>
            <ac:grpSpMk id="13" creationId="{357CA18A-A333-4DCB-842B-76827D2ECB24}"/>
          </ac:grpSpMkLst>
        </pc:grpChg>
        <pc:graphicFrameChg chg="add del">
          <ac:chgData name="Ceri Phelps" userId="44e5b747-28bd-454d-8b1f-8b8d7db49187" providerId="ADAL" clId="{8792EDBA-51A9-4F41-BBDC-414909E78C45}" dt="2025-11-12T15:43:56.840" v="530" actId="26606"/>
          <ac:graphicFrameMkLst>
            <pc:docMk/>
            <pc:sldMk cId="2894927651" sldId="2580"/>
            <ac:graphicFrameMk id="6" creationId="{8075DCFF-8662-DB46-5EB6-76B83F340462}"/>
          </ac:graphicFrameMkLst>
        </pc:graphicFrameChg>
        <pc:graphicFrameChg chg="modGraphic">
          <ac:chgData name="Ceri Phelps" userId="44e5b747-28bd-454d-8b1f-8b8d7db49187" providerId="ADAL" clId="{8792EDBA-51A9-4F41-BBDC-414909E78C45}" dt="2025-11-12T15:44:45.725" v="553" actId="403"/>
          <ac:graphicFrameMkLst>
            <pc:docMk/>
            <pc:sldMk cId="2894927651" sldId="2580"/>
            <ac:graphicFrameMk id="34" creationId="{0C886D72-F662-AC53-62AD-9A96073DA2F5}"/>
          </ac:graphicFrameMkLst>
        </pc:graphicFrameChg>
        <pc:picChg chg="add del">
          <ac:chgData name="Ceri Phelps" userId="44e5b747-28bd-454d-8b1f-8b8d7db49187" providerId="ADAL" clId="{8792EDBA-51A9-4F41-BBDC-414909E78C45}" dt="2025-11-12T15:43:56.840" v="530" actId="26606"/>
          <ac:picMkLst>
            <pc:docMk/>
            <pc:sldMk cId="2894927651" sldId="2580"/>
            <ac:picMk id="18" creationId="{DF63C9AD-AE6E-4512-8171-91612E84CCFB}"/>
          </ac:picMkLst>
        </pc:picChg>
        <pc:picChg chg="add del">
          <ac:chgData name="Ceri Phelps" userId="44e5b747-28bd-454d-8b1f-8b8d7db49187" providerId="ADAL" clId="{8792EDBA-51A9-4F41-BBDC-414909E78C45}" dt="2025-11-12T15:44:46.428" v="554" actId="26606"/>
          <ac:picMkLst>
            <pc:docMk/>
            <pc:sldMk cId="2894927651" sldId="2580"/>
            <ac:picMk id="19" creationId="{025CEF6D-5E98-4B5C-A10F-7459C1EEF10E}"/>
          </ac:picMkLst>
        </pc:picChg>
        <pc:picChg chg="add del">
          <ac:chgData name="Ceri Phelps" userId="44e5b747-28bd-454d-8b1f-8b8d7db49187" providerId="ADAL" clId="{8792EDBA-51A9-4F41-BBDC-414909E78C45}" dt="2025-11-12T15:43:59.235" v="532" actId="26606"/>
          <ac:picMkLst>
            <pc:docMk/>
            <pc:sldMk cId="2894927651" sldId="2580"/>
            <ac:picMk id="23" creationId="{5B5C9540-0CCE-D838-EBFD-A5282070B095}"/>
          </ac:picMkLst>
        </pc:picChg>
        <pc:picChg chg="add del">
          <ac:chgData name="Ceri Phelps" userId="44e5b747-28bd-454d-8b1f-8b8d7db49187" providerId="ADAL" clId="{8792EDBA-51A9-4F41-BBDC-414909E78C45}" dt="2025-11-12T15:44:46.428" v="554" actId="26606"/>
          <ac:picMkLst>
            <pc:docMk/>
            <pc:sldMk cId="2894927651" sldId="2580"/>
            <ac:picMk id="46" creationId="{DF63C9AD-AE6E-4512-8171-91612E84CCFB}"/>
          </ac:picMkLst>
        </pc:picChg>
        <pc:cxnChg chg="add del">
          <ac:chgData name="Ceri Phelps" userId="44e5b747-28bd-454d-8b1f-8b8d7db49187" providerId="ADAL" clId="{8792EDBA-51A9-4F41-BBDC-414909E78C45}" dt="2025-11-12T15:43:56.840" v="530" actId="26606"/>
          <ac:cxnSpMkLst>
            <pc:docMk/>
            <pc:sldMk cId="2894927651" sldId="2580"/>
            <ac:cxnSpMk id="14" creationId="{9EBB0476-5CF0-4F44-8D68-5D42D7AEE43A}"/>
          </ac:cxnSpMkLst>
        </pc:cxnChg>
        <pc:cxnChg chg="add del">
          <ac:chgData name="Ceri Phelps" userId="44e5b747-28bd-454d-8b1f-8b8d7db49187" providerId="ADAL" clId="{8792EDBA-51A9-4F41-BBDC-414909E78C45}" dt="2025-11-12T15:43:56.840" v="530" actId="26606"/>
          <ac:cxnSpMkLst>
            <pc:docMk/>
            <pc:sldMk cId="2894927651" sldId="2580"/>
            <ac:cxnSpMk id="20" creationId="{FE1A49CE-B63D-457A-A180-1C883E1A63D2}"/>
          </ac:cxnSpMkLst>
        </pc:cxnChg>
        <pc:cxnChg chg="add">
          <ac:chgData name="Ceri Phelps" userId="44e5b747-28bd-454d-8b1f-8b8d7db49187" providerId="ADAL" clId="{8792EDBA-51A9-4F41-BBDC-414909E78C45}" dt="2025-11-12T15:43:59.287" v="533" actId="26606"/>
          <ac:cxnSpMkLst>
            <pc:docMk/>
            <pc:sldMk cId="2894927651" sldId="2580"/>
            <ac:cxnSpMk id="21" creationId="{05C73161-1E4E-4E6A-91B2-E885CF8FFBA6}"/>
          </ac:cxnSpMkLst>
        </pc:cxnChg>
        <pc:cxnChg chg="add del">
          <ac:chgData name="Ceri Phelps" userId="44e5b747-28bd-454d-8b1f-8b8d7db49187" providerId="ADAL" clId="{8792EDBA-51A9-4F41-BBDC-414909E78C45}" dt="2025-11-12T15:43:59.235" v="532" actId="26606"/>
          <ac:cxnSpMkLst>
            <pc:docMk/>
            <pc:sldMk cId="2894927651" sldId="2580"/>
            <ac:cxnSpMk id="27" creationId="{D33AC32D-5F44-45F7-A0BD-7C11A86BED57}"/>
          </ac:cxnSpMkLst>
        </pc:cxnChg>
      </pc:sldChg>
      <pc:sldChg chg="add del">
        <pc:chgData name="Ceri Phelps" userId="44e5b747-28bd-454d-8b1f-8b8d7db49187" providerId="ADAL" clId="{8792EDBA-51A9-4F41-BBDC-414909E78C45}" dt="2025-11-12T15:20:39.485" v="321"/>
        <pc:sldMkLst>
          <pc:docMk/>
          <pc:sldMk cId="4040399980" sldId="2580"/>
        </pc:sldMkLst>
      </pc:sldChg>
      <pc:sldChg chg="addSp modSp add mod setBg">
        <pc:chgData name="Ceri Phelps" userId="44e5b747-28bd-454d-8b1f-8b8d7db49187" providerId="ADAL" clId="{8792EDBA-51A9-4F41-BBDC-414909E78C45}" dt="2025-11-12T15:44:17.344" v="540" actId="27636"/>
        <pc:sldMkLst>
          <pc:docMk/>
          <pc:sldMk cId="136260774" sldId="2581"/>
        </pc:sldMkLst>
        <pc:spChg chg="mod">
          <ac:chgData name="Ceri Phelps" userId="44e5b747-28bd-454d-8b1f-8b8d7db49187" providerId="ADAL" clId="{8792EDBA-51A9-4F41-BBDC-414909E78C45}" dt="2025-11-12T15:44:07.610" v="534" actId="26606"/>
          <ac:spMkLst>
            <pc:docMk/>
            <pc:sldMk cId="136260774" sldId="2581"/>
            <ac:spMk id="2" creationId="{8BCCC9F8-425E-5719-1D40-EE483E6E24F5}"/>
          </ac:spMkLst>
        </pc:spChg>
        <pc:spChg chg="mod">
          <ac:chgData name="Ceri Phelps" userId="44e5b747-28bd-454d-8b1f-8b8d7db49187" providerId="ADAL" clId="{8792EDBA-51A9-4F41-BBDC-414909E78C45}" dt="2025-11-12T15:44:17.344" v="540" actId="27636"/>
          <ac:spMkLst>
            <pc:docMk/>
            <pc:sldMk cId="136260774" sldId="2581"/>
            <ac:spMk id="4" creationId="{339A1EE5-4BF1-0ADD-4224-3405FA2D5455}"/>
          </ac:spMkLst>
        </pc:spChg>
        <pc:spChg chg="add">
          <ac:chgData name="Ceri Phelps" userId="44e5b747-28bd-454d-8b1f-8b8d7db49187" providerId="ADAL" clId="{8792EDBA-51A9-4F41-BBDC-414909E78C45}" dt="2025-11-12T15:44:07.610" v="534" actId="26606"/>
          <ac:spMkLst>
            <pc:docMk/>
            <pc:sldMk cId="136260774" sldId="2581"/>
            <ac:spMk id="9" creationId="{08E7A6F0-5CD3-481E-B0F2-E7F99FE675B0}"/>
          </ac:spMkLst>
        </pc:spChg>
        <pc:spChg chg="add">
          <ac:chgData name="Ceri Phelps" userId="44e5b747-28bd-454d-8b1f-8b8d7db49187" providerId="ADAL" clId="{8792EDBA-51A9-4F41-BBDC-414909E78C45}" dt="2025-11-12T15:44:07.610" v="534" actId="26606"/>
          <ac:spMkLst>
            <pc:docMk/>
            <pc:sldMk cId="136260774" sldId="2581"/>
            <ac:spMk id="11" creationId="{511290DF-4975-4FCD-8B8D-BBC86B836668}"/>
          </ac:spMkLst>
        </pc:spChg>
        <pc:spChg chg="add">
          <ac:chgData name="Ceri Phelps" userId="44e5b747-28bd-454d-8b1f-8b8d7db49187" providerId="ADAL" clId="{8792EDBA-51A9-4F41-BBDC-414909E78C45}" dt="2025-11-12T15:44:07.610" v="534" actId="26606"/>
          <ac:spMkLst>
            <pc:docMk/>
            <pc:sldMk cId="136260774" sldId="2581"/>
            <ac:spMk id="17" creationId="{D9FE1511-6E1B-4F0E-8FF0-958527181CC9}"/>
          </ac:spMkLst>
        </pc:spChg>
        <pc:grpChg chg="add">
          <ac:chgData name="Ceri Phelps" userId="44e5b747-28bd-454d-8b1f-8b8d7db49187" providerId="ADAL" clId="{8792EDBA-51A9-4F41-BBDC-414909E78C45}" dt="2025-11-12T15:44:07.610" v="534" actId="26606"/>
          <ac:grpSpMkLst>
            <pc:docMk/>
            <pc:sldMk cId="136260774" sldId="2581"/>
            <ac:grpSpMk id="13" creationId="{357CA18A-A333-4DCB-842B-76827D2ECB24}"/>
          </ac:grpSpMkLst>
        </pc:grpChg>
        <pc:picChg chg="add">
          <ac:chgData name="Ceri Phelps" userId="44e5b747-28bd-454d-8b1f-8b8d7db49187" providerId="ADAL" clId="{8792EDBA-51A9-4F41-BBDC-414909E78C45}" dt="2025-11-12T15:44:07.610" v="534" actId="26606"/>
          <ac:picMkLst>
            <pc:docMk/>
            <pc:sldMk cId="136260774" sldId="2581"/>
            <ac:picMk id="19" creationId="{025CEF6D-5E98-4B5C-A10F-7459C1EEF10E}"/>
          </ac:picMkLst>
        </pc:picChg>
        <pc:cxnChg chg="add">
          <ac:chgData name="Ceri Phelps" userId="44e5b747-28bd-454d-8b1f-8b8d7db49187" providerId="ADAL" clId="{8792EDBA-51A9-4F41-BBDC-414909E78C45}" dt="2025-11-12T15:44:07.610" v="534" actId="26606"/>
          <ac:cxnSpMkLst>
            <pc:docMk/>
            <pc:sldMk cId="136260774" sldId="2581"/>
            <ac:cxnSpMk id="21" creationId="{05C73161-1E4E-4E6A-91B2-E885CF8FFBA6}"/>
          </ac:cxnSpMkLst>
        </pc:cxnChg>
      </pc:sldChg>
      <pc:sldChg chg="add del">
        <pc:chgData name="Ceri Phelps" userId="44e5b747-28bd-454d-8b1f-8b8d7db49187" providerId="ADAL" clId="{8792EDBA-51A9-4F41-BBDC-414909E78C45}" dt="2025-11-12T15:20:39.485" v="321"/>
        <pc:sldMkLst>
          <pc:docMk/>
          <pc:sldMk cId="1714779981" sldId="2581"/>
        </pc:sldMkLst>
      </pc:sldChg>
      <pc:sldChg chg="add del">
        <pc:chgData name="Ceri Phelps" userId="44e5b747-28bd-454d-8b1f-8b8d7db49187" providerId="ADAL" clId="{8792EDBA-51A9-4F41-BBDC-414909E78C45}" dt="2025-11-12T15:20:39.485" v="321"/>
        <pc:sldMkLst>
          <pc:docMk/>
          <pc:sldMk cId="3146557996" sldId="2582"/>
        </pc:sldMkLst>
      </pc:sldChg>
      <pc:sldChg chg="add del">
        <pc:chgData name="Ceri Phelps" userId="44e5b747-28bd-454d-8b1f-8b8d7db49187" providerId="ADAL" clId="{8792EDBA-51A9-4F41-BBDC-414909E78C45}" dt="2025-11-12T15:20:39.485" v="321"/>
        <pc:sldMkLst>
          <pc:docMk/>
          <pc:sldMk cId="672884339" sldId="2583"/>
        </pc:sldMkLst>
      </pc:sldChg>
      <pc:sldChg chg="add del">
        <pc:chgData name="Ceri Phelps" userId="44e5b747-28bd-454d-8b1f-8b8d7db49187" providerId="ADAL" clId="{8792EDBA-51A9-4F41-BBDC-414909E78C45}" dt="2025-11-12T15:20:39.485" v="321"/>
        <pc:sldMkLst>
          <pc:docMk/>
          <pc:sldMk cId="3241908255" sldId="2584"/>
        </pc:sldMkLst>
      </pc:sldChg>
      <pc:sldChg chg="add del">
        <pc:chgData name="Ceri Phelps" userId="44e5b747-28bd-454d-8b1f-8b8d7db49187" providerId="ADAL" clId="{8792EDBA-51A9-4F41-BBDC-414909E78C45}" dt="2025-11-12T15:20:39.485" v="321"/>
        <pc:sldMkLst>
          <pc:docMk/>
          <pc:sldMk cId="2248632743" sldId="2585"/>
        </pc:sldMkLst>
      </pc:sldChg>
      <pc:sldChg chg="add del">
        <pc:chgData name="Ceri Phelps" userId="44e5b747-28bd-454d-8b1f-8b8d7db49187" providerId="ADAL" clId="{8792EDBA-51A9-4F41-BBDC-414909E78C45}" dt="2025-11-12T15:20:39.485" v="321"/>
        <pc:sldMkLst>
          <pc:docMk/>
          <pc:sldMk cId="3192339519" sldId="2586"/>
        </pc:sldMkLst>
      </pc:sldChg>
      <pc:sldChg chg="add del">
        <pc:chgData name="Ceri Phelps" userId="44e5b747-28bd-454d-8b1f-8b8d7db49187" providerId="ADAL" clId="{8792EDBA-51A9-4F41-BBDC-414909E78C45}" dt="2025-11-12T15:20:39.485" v="321"/>
        <pc:sldMkLst>
          <pc:docMk/>
          <pc:sldMk cId="565302170" sldId="2587"/>
        </pc:sldMkLst>
      </pc:sldChg>
      <pc:sldMasterChg chg="delSldLayout">
        <pc:chgData name="Ceri Phelps" userId="44e5b747-28bd-454d-8b1f-8b8d7db49187" providerId="ADAL" clId="{8792EDBA-51A9-4F41-BBDC-414909E78C45}" dt="2025-11-12T15:08:07.523" v="222" actId="47"/>
        <pc:sldMasterMkLst>
          <pc:docMk/>
          <pc:sldMasterMk cId="3841925178" sldId="2147483673"/>
        </pc:sldMasterMkLst>
        <pc:sldLayoutChg chg="del">
          <pc:chgData name="Ceri Phelps" userId="44e5b747-28bd-454d-8b1f-8b8d7db49187" providerId="ADAL" clId="{8792EDBA-51A9-4F41-BBDC-414909E78C45}" dt="2025-11-12T15:08:07.523" v="222" actId="47"/>
          <pc:sldLayoutMkLst>
            <pc:docMk/>
            <pc:sldMasterMk cId="3841925178" sldId="2147483673"/>
            <pc:sldLayoutMk cId="3198798894" sldId="2147483687"/>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image" Target="../media/image12.jpe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image" Target="../media/image12.jpe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643A743-1FB8-428B-A0E1-D163A220D8DD}"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US"/>
        </a:p>
      </dgm:t>
    </dgm:pt>
    <dgm:pt modelId="{B211284D-FF92-43AE-9C39-AD7100CBE8D0}">
      <dgm:prSet custT="1"/>
      <dgm:spPr/>
      <dgm:t>
        <a:bodyPr/>
        <a:lstStyle/>
        <a:p>
          <a:pPr>
            <a:lnSpc>
              <a:spcPct val="100000"/>
            </a:lnSpc>
            <a:defRPr b="1"/>
          </a:pPr>
          <a:r>
            <a:rPr lang="en-US" sz="2400"/>
            <a:t>Rich and Detailed Data</a:t>
          </a:r>
        </a:p>
      </dgm:t>
    </dgm:pt>
    <dgm:pt modelId="{347BBB26-D8D4-4647-8EBE-3AC57C7E47DC}" type="parTrans" cxnId="{5E8E465F-84C5-470D-8F60-4A27C6427BBC}">
      <dgm:prSet/>
      <dgm:spPr/>
      <dgm:t>
        <a:bodyPr/>
        <a:lstStyle/>
        <a:p>
          <a:endParaRPr lang="en-US" sz="2400"/>
        </a:p>
      </dgm:t>
    </dgm:pt>
    <dgm:pt modelId="{5149B83B-0494-465D-98A9-B3A3250560D8}" type="sibTrans" cxnId="{5E8E465F-84C5-470D-8F60-4A27C6427BBC}">
      <dgm:prSet/>
      <dgm:spPr/>
      <dgm:t>
        <a:bodyPr/>
        <a:lstStyle/>
        <a:p>
          <a:pPr>
            <a:lnSpc>
              <a:spcPct val="100000"/>
            </a:lnSpc>
            <a:defRPr b="1"/>
          </a:pPr>
          <a:endParaRPr lang="en-US" sz="2400"/>
        </a:p>
      </dgm:t>
    </dgm:pt>
    <dgm:pt modelId="{C2465EC2-13EE-4A95-9AC2-1174A0AA1B97}">
      <dgm:prSet custT="1"/>
      <dgm:spPr/>
      <dgm:t>
        <a:bodyPr/>
        <a:lstStyle/>
        <a:p>
          <a:pPr>
            <a:lnSpc>
              <a:spcPct val="100000"/>
            </a:lnSpc>
          </a:pPr>
          <a:r>
            <a:rPr lang="en-US" sz="1800"/>
            <a:t>Qualitative research captures the depth and complexity of psychological experiences in rich detail.</a:t>
          </a:r>
        </a:p>
      </dgm:t>
    </dgm:pt>
    <dgm:pt modelId="{B57B96C5-3BC3-4933-9664-DBF88A8F8A90}" type="parTrans" cxnId="{152C0209-5B0B-4C73-881D-7A437BB8093C}">
      <dgm:prSet/>
      <dgm:spPr/>
      <dgm:t>
        <a:bodyPr/>
        <a:lstStyle/>
        <a:p>
          <a:endParaRPr lang="en-US" sz="2400"/>
        </a:p>
      </dgm:t>
    </dgm:pt>
    <dgm:pt modelId="{9BCED3B0-0BA6-486C-922B-FCA6090CF4EF}" type="sibTrans" cxnId="{152C0209-5B0B-4C73-881D-7A437BB8093C}">
      <dgm:prSet/>
      <dgm:spPr/>
      <dgm:t>
        <a:bodyPr/>
        <a:lstStyle/>
        <a:p>
          <a:endParaRPr lang="en-US" sz="2400"/>
        </a:p>
      </dgm:t>
    </dgm:pt>
    <dgm:pt modelId="{C385C5C6-853E-42A5-8D55-DBB48BD404FB}">
      <dgm:prSet custT="1"/>
      <dgm:spPr/>
      <dgm:t>
        <a:bodyPr/>
        <a:lstStyle/>
        <a:p>
          <a:pPr>
            <a:lnSpc>
              <a:spcPct val="100000"/>
            </a:lnSpc>
            <a:defRPr b="1"/>
          </a:pPr>
          <a:r>
            <a:rPr lang="en-US" sz="2400"/>
            <a:t>Flexibility in Research Design</a:t>
          </a:r>
        </a:p>
      </dgm:t>
    </dgm:pt>
    <dgm:pt modelId="{B46BE6C1-F93B-4FFD-918D-0DF789694A07}" type="parTrans" cxnId="{1A2C7840-17A5-408C-911E-F99D141B5E1A}">
      <dgm:prSet/>
      <dgm:spPr/>
      <dgm:t>
        <a:bodyPr/>
        <a:lstStyle/>
        <a:p>
          <a:endParaRPr lang="en-US" sz="2400"/>
        </a:p>
      </dgm:t>
    </dgm:pt>
    <dgm:pt modelId="{D7D967F2-F6CE-4454-90D1-6DFDB99446F6}" type="sibTrans" cxnId="{1A2C7840-17A5-408C-911E-F99D141B5E1A}">
      <dgm:prSet/>
      <dgm:spPr/>
      <dgm:t>
        <a:bodyPr/>
        <a:lstStyle/>
        <a:p>
          <a:pPr>
            <a:lnSpc>
              <a:spcPct val="100000"/>
            </a:lnSpc>
            <a:defRPr b="1"/>
          </a:pPr>
          <a:endParaRPr lang="en-US" sz="2400"/>
        </a:p>
      </dgm:t>
    </dgm:pt>
    <dgm:pt modelId="{A5F77B43-68D6-40F5-A24B-BE22143FBEE3}">
      <dgm:prSet custT="1"/>
      <dgm:spPr/>
      <dgm:t>
        <a:bodyPr/>
        <a:lstStyle/>
        <a:p>
          <a:pPr>
            <a:lnSpc>
              <a:spcPct val="100000"/>
            </a:lnSpc>
          </a:pPr>
          <a:r>
            <a:rPr lang="en-US" sz="1800"/>
            <a:t>Qualitative methods are adaptive, allowing changes based on emerging findings during research.</a:t>
          </a:r>
        </a:p>
      </dgm:t>
    </dgm:pt>
    <dgm:pt modelId="{417565F2-BE0B-4AB3-817D-B913EF5B6731}" type="parTrans" cxnId="{46A789EF-3859-4BD2-8909-E999EE4070EE}">
      <dgm:prSet/>
      <dgm:spPr/>
      <dgm:t>
        <a:bodyPr/>
        <a:lstStyle/>
        <a:p>
          <a:endParaRPr lang="en-US" sz="2400"/>
        </a:p>
      </dgm:t>
    </dgm:pt>
    <dgm:pt modelId="{56FD6218-3291-4DC5-B631-4384490253FF}" type="sibTrans" cxnId="{46A789EF-3859-4BD2-8909-E999EE4070EE}">
      <dgm:prSet/>
      <dgm:spPr/>
      <dgm:t>
        <a:bodyPr/>
        <a:lstStyle/>
        <a:p>
          <a:endParaRPr lang="en-US" sz="2400"/>
        </a:p>
      </dgm:t>
    </dgm:pt>
    <dgm:pt modelId="{5974ADF4-DC1B-4906-8F91-A9A4406CB9B1}">
      <dgm:prSet custT="1"/>
      <dgm:spPr/>
      <dgm:t>
        <a:bodyPr/>
        <a:lstStyle/>
        <a:p>
          <a:pPr>
            <a:lnSpc>
              <a:spcPct val="100000"/>
            </a:lnSpc>
            <a:defRPr b="1"/>
          </a:pPr>
          <a:r>
            <a:rPr lang="en-US" sz="2400"/>
            <a:t>Exploration of Complex Issues</a:t>
          </a:r>
        </a:p>
      </dgm:t>
    </dgm:pt>
    <dgm:pt modelId="{E50C298E-C466-456F-9FF4-6211347470E4}" type="parTrans" cxnId="{D4FF5824-9126-4205-A20B-00625CAE764D}">
      <dgm:prSet/>
      <dgm:spPr/>
      <dgm:t>
        <a:bodyPr/>
        <a:lstStyle/>
        <a:p>
          <a:endParaRPr lang="en-US" sz="2400"/>
        </a:p>
      </dgm:t>
    </dgm:pt>
    <dgm:pt modelId="{BF19C7C7-09BF-4071-8675-0BEA9FE9332D}" type="sibTrans" cxnId="{D4FF5824-9126-4205-A20B-00625CAE764D}">
      <dgm:prSet/>
      <dgm:spPr/>
      <dgm:t>
        <a:bodyPr/>
        <a:lstStyle/>
        <a:p>
          <a:endParaRPr lang="en-US" sz="2400"/>
        </a:p>
      </dgm:t>
    </dgm:pt>
    <dgm:pt modelId="{40948C28-8293-4F76-A178-B126D2F5D64F}">
      <dgm:prSet custT="1"/>
      <dgm:spPr/>
      <dgm:t>
        <a:bodyPr/>
        <a:lstStyle/>
        <a:p>
          <a:pPr>
            <a:lnSpc>
              <a:spcPct val="100000"/>
            </a:lnSpc>
          </a:pPr>
          <a:r>
            <a:rPr lang="en-US" sz="1800"/>
            <a:t>Qualitative research effectively explores complex psychological issues like emotions and identity formation.</a:t>
          </a:r>
        </a:p>
      </dgm:t>
    </dgm:pt>
    <dgm:pt modelId="{43C7FF7C-315E-414E-A125-83F06DF414FB}" type="parTrans" cxnId="{6BAE90FA-126E-40A2-AB18-B964EC3A7A7E}">
      <dgm:prSet/>
      <dgm:spPr/>
      <dgm:t>
        <a:bodyPr/>
        <a:lstStyle/>
        <a:p>
          <a:endParaRPr lang="en-US" sz="2400"/>
        </a:p>
      </dgm:t>
    </dgm:pt>
    <dgm:pt modelId="{0F38807C-E28E-44B0-9B95-3191D6E047B5}" type="sibTrans" cxnId="{6BAE90FA-126E-40A2-AB18-B964EC3A7A7E}">
      <dgm:prSet/>
      <dgm:spPr/>
      <dgm:t>
        <a:bodyPr/>
        <a:lstStyle/>
        <a:p>
          <a:endParaRPr lang="en-US" sz="2400"/>
        </a:p>
      </dgm:t>
    </dgm:pt>
    <dgm:pt modelId="{0B35A21F-78A3-4013-AE33-2967B68E2F2C}" type="pres">
      <dgm:prSet presAssocID="{7643A743-1FB8-428B-A0E1-D163A220D8DD}" presName="Root" presStyleCnt="0">
        <dgm:presLayoutVars>
          <dgm:dir/>
          <dgm:resizeHandles val="exact"/>
        </dgm:presLayoutVars>
      </dgm:prSet>
      <dgm:spPr/>
    </dgm:pt>
    <dgm:pt modelId="{5B9DB5C2-192E-4BDA-89E3-CC5B5733B6D0}" type="pres">
      <dgm:prSet presAssocID="{B211284D-FF92-43AE-9C39-AD7100CBE8D0}" presName="Composite" presStyleCnt="0"/>
      <dgm:spPr/>
    </dgm:pt>
    <dgm:pt modelId="{1867CC9B-EB3A-477B-8342-3F8EB12734F2}" type="pres">
      <dgm:prSet presAssocID="{B211284D-FF92-43AE-9C39-AD7100CBE8D0}" presName="Picture" presStyleLbl="node1" presStyleIdx="0" presStyleCnt="3" custLinFactNeighborX="-8" custLinFactNeighborY="-21124"/>
      <dgm:spPr>
        <a:blipFill>
          <a:blip xmlns:r="http://schemas.openxmlformats.org/officeDocument/2006/relationships" r:embed="rId1">
            <a:extLst>
              <a:ext uri="{28A0092B-C50C-407E-A947-70E740481C1C}">
                <a14:useLocalDpi xmlns:a14="http://schemas.microsoft.com/office/drawing/2010/main" val="0"/>
              </a:ext>
            </a:extLst>
          </a:blip>
          <a:srcRect l="21003" r="12248" b="1"/>
          <a:stretch/>
        </a:blipFill>
      </dgm:spPr>
      <dgm:extLst>
        <a:ext uri="{E40237B7-FDA0-4F09-8148-C483321AD2D9}">
          <dgm14:cNvPr xmlns:dgm14="http://schemas.microsoft.com/office/drawing/2010/diagram" id="0" name="" descr="Filling out voting ballot wearing disposable glove"/>
        </a:ext>
      </dgm:extLst>
    </dgm:pt>
    <dgm:pt modelId="{7D0A7C12-53C6-4A01-B0D4-3D4588E80B57}" type="pres">
      <dgm:prSet presAssocID="{B211284D-FF92-43AE-9C39-AD7100CBE8D0}" presName="Subtitle" presStyleLbl="revTx" presStyleIdx="0" presStyleCnt="6">
        <dgm:presLayoutVars>
          <dgm:chMax val="0"/>
          <dgm:bulletEnabled/>
        </dgm:presLayoutVars>
      </dgm:prSet>
      <dgm:spPr/>
    </dgm:pt>
    <dgm:pt modelId="{FE953DB9-346E-40A5-8C8E-D5ECA9A76F07}" type="pres">
      <dgm:prSet presAssocID="{B211284D-FF92-43AE-9C39-AD7100CBE8D0}" presName="Description" presStyleLbl="revTx" presStyleIdx="1" presStyleCnt="6">
        <dgm:presLayoutVars>
          <dgm:bulletEnabled/>
        </dgm:presLayoutVars>
      </dgm:prSet>
      <dgm:spPr/>
    </dgm:pt>
    <dgm:pt modelId="{192B469D-91A4-4A29-BBF2-98F6F4261DE1}" type="pres">
      <dgm:prSet presAssocID="{5149B83B-0494-465D-98A9-B3A3250560D8}" presName="sibTrans" presStyleLbl="sibTrans2D1" presStyleIdx="0" presStyleCnt="0"/>
      <dgm:spPr/>
    </dgm:pt>
    <dgm:pt modelId="{0333C4BD-9810-4D1B-8EB6-4ADA511A65C5}" type="pres">
      <dgm:prSet presAssocID="{C385C5C6-853E-42A5-8D55-DBB48BD404FB}" presName="Composite" presStyleCnt="0"/>
      <dgm:spPr/>
    </dgm:pt>
    <dgm:pt modelId="{9DDBF400-DB62-4165-A908-0FC77678ED28}" type="pres">
      <dgm:prSet presAssocID="{C385C5C6-853E-42A5-8D55-DBB48BD404FB}"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6303" r="6948" b="1"/>
          <a:stretch/>
        </a:blipFill>
      </dgm:spPr>
      <dgm:extLst>
        <a:ext uri="{E40237B7-FDA0-4F09-8148-C483321AD2D9}">
          <dgm14:cNvPr xmlns:dgm14="http://schemas.microsoft.com/office/drawing/2010/diagram" id="0" name="" descr="Too much texting message and social network is bad habit"/>
        </a:ext>
      </dgm:extLst>
    </dgm:pt>
    <dgm:pt modelId="{C0DD35AF-2560-425A-9ADC-074609A5105E}" type="pres">
      <dgm:prSet presAssocID="{C385C5C6-853E-42A5-8D55-DBB48BD404FB}" presName="Subtitle" presStyleLbl="revTx" presStyleIdx="2" presStyleCnt="6">
        <dgm:presLayoutVars>
          <dgm:chMax val="0"/>
          <dgm:bulletEnabled/>
        </dgm:presLayoutVars>
      </dgm:prSet>
      <dgm:spPr/>
    </dgm:pt>
    <dgm:pt modelId="{03F271BA-A1F8-4410-87F3-FAB68CBC38BA}" type="pres">
      <dgm:prSet presAssocID="{C385C5C6-853E-42A5-8D55-DBB48BD404FB}" presName="Description" presStyleLbl="revTx" presStyleIdx="3" presStyleCnt="6">
        <dgm:presLayoutVars>
          <dgm:bulletEnabled/>
        </dgm:presLayoutVars>
      </dgm:prSet>
      <dgm:spPr/>
    </dgm:pt>
    <dgm:pt modelId="{DA6DA2FA-700A-475E-BEDF-009F2CD03C59}" type="pres">
      <dgm:prSet presAssocID="{D7D967F2-F6CE-4454-90D1-6DFDB99446F6}" presName="sibTrans" presStyleLbl="sibTrans2D1" presStyleIdx="0" presStyleCnt="0"/>
      <dgm:spPr/>
    </dgm:pt>
    <dgm:pt modelId="{BA181546-2D08-4E97-A9E4-4C3346673C66}" type="pres">
      <dgm:prSet presAssocID="{5974ADF4-DC1B-4906-8F91-A9A4406CB9B1}" presName="Composite" presStyleCnt="0"/>
      <dgm:spPr/>
    </dgm:pt>
    <dgm:pt modelId="{DF099CAB-4FCD-4FFB-B108-56B6C77C14C1}" type="pres">
      <dgm:prSet presAssocID="{5974ADF4-DC1B-4906-8F91-A9A4406CB9B1}"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4236" r="21510" b="-7"/>
          <a:stretch/>
        </a:blipFill>
      </dgm:spPr>
      <dgm:extLst>
        <a:ext uri="{E40237B7-FDA0-4F09-8148-C483321AD2D9}">
          <dgm14:cNvPr xmlns:dgm14="http://schemas.microsoft.com/office/drawing/2010/diagram" id="0" name="" descr="Thinking positive or thinking negative."/>
        </a:ext>
      </dgm:extLst>
    </dgm:pt>
    <dgm:pt modelId="{32971D9E-F0C7-42B1-AF5D-14C9500151F7}" type="pres">
      <dgm:prSet presAssocID="{5974ADF4-DC1B-4906-8F91-A9A4406CB9B1}" presName="Subtitle" presStyleLbl="revTx" presStyleIdx="4" presStyleCnt="6">
        <dgm:presLayoutVars>
          <dgm:chMax val="0"/>
          <dgm:bulletEnabled/>
        </dgm:presLayoutVars>
      </dgm:prSet>
      <dgm:spPr/>
    </dgm:pt>
    <dgm:pt modelId="{E76620CB-E8F6-457D-8B88-BE0A919EADA4}" type="pres">
      <dgm:prSet presAssocID="{5974ADF4-DC1B-4906-8F91-A9A4406CB9B1}" presName="Description" presStyleLbl="revTx" presStyleIdx="5" presStyleCnt="6">
        <dgm:presLayoutVars>
          <dgm:bulletEnabled/>
        </dgm:presLayoutVars>
      </dgm:prSet>
      <dgm:spPr/>
    </dgm:pt>
  </dgm:ptLst>
  <dgm:cxnLst>
    <dgm:cxn modelId="{152C0209-5B0B-4C73-881D-7A437BB8093C}" srcId="{B211284D-FF92-43AE-9C39-AD7100CBE8D0}" destId="{C2465EC2-13EE-4A95-9AC2-1174A0AA1B97}" srcOrd="0" destOrd="0" parTransId="{B57B96C5-3BC3-4933-9664-DBF88A8F8A90}" sibTransId="{9BCED3B0-0BA6-486C-922B-FCA6090CF4EF}"/>
    <dgm:cxn modelId="{620C970C-E36F-47DD-A54B-8735C366DF5F}" type="presOf" srcId="{A5F77B43-68D6-40F5-A24B-BE22143FBEE3}" destId="{03F271BA-A1F8-4410-87F3-FAB68CBC38BA}" srcOrd="0" destOrd="0" presId="urn:microsoft.com/office/officeart/2024/3/layout/verticalVisualTextBlock1"/>
    <dgm:cxn modelId="{549CA312-13A7-48FA-94A1-F4A7EE26764A}" type="presOf" srcId="{C2465EC2-13EE-4A95-9AC2-1174A0AA1B97}" destId="{FE953DB9-346E-40A5-8C8E-D5ECA9A76F07}" srcOrd="0" destOrd="0" presId="urn:microsoft.com/office/officeart/2024/3/layout/verticalVisualTextBlock1"/>
    <dgm:cxn modelId="{B0521A19-D41E-4F6F-A032-AEF1011A0BE6}" type="presOf" srcId="{40948C28-8293-4F76-A178-B126D2F5D64F}" destId="{E76620CB-E8F6-457D-8B88-BE0A919EADA4}" srcOrd="0" destOrd="0" presId="urn:microsoft.com/office/officeart/2024/3/layout/verticalVisualTextBlock1"/>
    <dgm:cxn modelId="{D4FF5824-9126-4205-A20B-00625CAE764D}" srcId="{7643A743-1FB8-428B-A0E1-D163A220D8DD}" destId="{5974ADF4-DC1B-4906-8F91-A9A4406CB9B1}" srcOrd="2" destOrd="0" parTransId="{E50C298E-C466-456F-9FF4-6211347470E4}" sibTransId="{BF19C7C7-09BF-4071-8675-0BEA9FE9332D}"/>
    <dgm:cxn modelId="{696F3125-D7A8-4AC2-A5E8-4CD1FED1D0F9}" type="presOf" srcId="{C385C5C6-853E-42A5-8D55-DBB48BD404FB}" destId="{C0DD35AF-2560-425A-9ADC-074609A5105E}" srcOrd="0" destOrd="0" presId="urn:microsoft.com/office/officeart/2024/3/layout/verticalVisualTextBlock1"/>
    <dgm:cxn modelId="{1A2C7840-17A5-408C-911E-F99D141B5E1A}" srcId="{7643A743-1FB8-428B-A0E1-D163A220D8DD}" destId="{C385C5C6-853E-42A5-8D55-DBB48BD404FB}" srcOrd="1" destOrd="0" parTransId="{B46BE6C1-F93B-4FFD-918D-0DF789694A07}" sibTransId="{D7D967F2-F6CE-4454-90D1-6DFDB99446F6}"/>
    <dgm:cxn modelId="{5E8E465F-84C5-470D-8F60-4A27C6427BBC}" srcId="{7643A743-1FB8-428B-A0E1-D163A220D8DD}" destId="{B211284D-FF92-43AE-9C39-AD7100CBE8D0}" srcOrd="0" destOrd="0" parTransId="{347BBB26-D8D4-4647-8EBE-3AC57C7E47DC}" sibTransId="{5149B83B-0494-465D-98A9-B3A3250560D8}"/>
    <dgm:cxn modelId="{59817487-7058-4D7A-8048-5A0D5EECE8D8}" type="presOf" srcId="{B211284D-FF92-43AE-9C39-AD7100CBE8D0}" destId="{7D0A7C12-53C6-4A01-B0D4-3D4588E80B57}" srcOrd="0" destOrd="0" presId="urn:microsoft.com/office/officeart/2024/3/layout/verticalVisualTextBlock1"/>
    <dgm:cxn modelId="{3A98FBAC-FCAD-4A61-89FB-9C8F4F06DCF3}" type="presOf" srcId="{D7D967F2-F6CE-4454-90D1-6DFDB99446F6}" destId="{DA6DA2FA-700A-475E-BEDF-009F2CD03C59}" srcOrd="0" destOrd="0" presId="urn:microsoft.com/office/officeart/2024/3/layout/verticalVisualTextBlock1"/>
    <dgm:cxn modelId="{F9DAD8C9-9F2D-4191-8C13-693C9D3E3E7D}" type="presOf" srcId="{5974ADF4-DC1B-4906-8F91-A9A4406CB9B1}" destId="{32971D9E-F0C7-42B1-AF5D-14C9500151F7}" srcOrd="0" destOrd="0" presId="urn:microsoft.com/office/officeart/2024/3/layout/verticalVisualTextBlock1"/>
    <dgm:cxn modelId="{48D399E0-3BB3-4F90-BB61-EA6711A69497}" type="presOf" srcId="{5149B83B-0494-465D-98A9-B3A3250560D8}" destId="{192B469D-91A4-4A29-BBF2-98F6F4261DE1}" srcOrd="0" destOrd="0" presId="urn:microsoft.com/office/officeart/2024/3/layout/verticalVisualTextBlock1"/>
    <dgm:cxn modelId="{46A789EF-3859-4BD2-8909-E999EE4070EE}" srcId="{C385C5C6-853E-42A5-8D55-DBB48BD404FB}" destId="{A5F77B43-68D6-40F5-A24B-BE22143FBEE3}" srcOrd="0" destOrd="0" parTransId="{417565F2-BE0B-4AB3-817D-B913EF5B6731}" sibTransId="{56FD6218-3291-4DC5-B631-4384490253FF}"/>
    <dgm:cxn modelId="{6BAE90FA-126E-40A2-AB18-B964EC3A7A7E}" srcId="{5974ADF4-DC1B-4906-8F91-A9A4406CB9B1}" destId="{40948C28-8293-4F76-A178-B126D2F5D64F}" srcOrd="0" destOrd="0" parTransId="{43C7FF7C-315E-414E-A125-83F06DF414FB}" sibTransId="{0F38807C-E28E-44B0-9B95-3191D6E047B5}"/>
    <dgm:cxn modelId="{6F2480FB-AAD7-4B6F-87EB-70C00CADFBF0}" type="presOf" srcId="{7643A743-1FB8-428B-A0E1-D163A220D8DD}" destId="{0B35A21F-78A3-4013-AE33-2967B68E2F2C}" srcOrd="0" destOrd="0" presId="urn:microsoft.com/office/officeart/2024/3/layout/verticalVisualTextBlock1"/>
    <dgm:cxn modelId="{B41CDB5F-D607-4C6F-987B-A0B492059FE1}" type="presParOf" srcId="{0B35A21F-78A3-4013-AE33-2967B68E2F2C}" destId="{5B9DB5C2-192E-4BDA-89E3-CC5B5733B6D0}" srcOrd="0" destOrd="0" presId="urn:microsoft.com/office/officeart/2024/3/layout/verticalVisualTextBlock1"/>
    <dgm:cxn modelId="{A88FFA27-C44C-4FDC-86F9-02E868D46695}" type="presParOf" srcId="{5B9DB5C2-192E-4BDA-89E3-CC5B5733B6D0}" destId="{1867CC9B-EB3A-477B-8342-3F8EB12734F2}" srcOrd="0" destOrd="0" presId="urn:microsoft.com/office/officeart/2024/3/layout/verticalVisualTextBlock1"/>
    <dgm:cxn modelId="{F84B8286-D26E-4F4F-AE94-DAD5E3943773}" type="presParOf" srcId="{5B9DB5C2-192E-4BDA-89E3-CC5B5733B6D0}" destId="{7D0A7C12-53C6-4A01-B0D4-3D4588E80B57}" srcOrd="1" destOrd="0" presId="urn:microsoft.com/office/officeart/2024/3/layout/verticalVisualTextBlock1"/>
    <dgm:cxn modelId="{E11B1835-0C99-4EE0-9DED-FC14B25344AE}" type="presParOf" srcId="{5B9DB5C2-192E-4BDA-89E3-CC5B5733B6D0}" destId="{FE953DB9-346E-40A5-8C8E-D5ECA9A76F07}" srcOrd="2" destOrd="0" presId="urn:microsoft.com/office/officeart/2024/3/layout/verticalVisualTextBlock1"/>
    <dgm:cxn modelId="{38A91219-F62C-43BE-9C73-84365BA12A00}" type="presParOf" srcId="{0B35A21F-78A3-4013-AE33-2967B68E2F2C}" destId="{192B469D-91A4-4A29-BBF2-98F6F4261DE1}" srcOrd="1" destOrd="0" presId="urn:microsoft.com/office/officeart/2024/3/layout/verticalVisualTextBlock1"/>
    <dgm:cxn modelId="{BB32F169-06C3-49A0-BC13-945736F189FA}" type="presParOf" srcId="{0B35A21F-78A3-4013-AE33-2967B68E2F2C}" destId="{0333C4BD-9810-4D1B-8EB6-4ADA511A65C5}" srcOrd="2" destOrd="0" presId="urn:microsoft.com/office/officeart/2024/3/layout/verticalVisualTextBlock1"/>
    <dgm:cxn modelId="{25601E15-F515-4FF6-83C9-8F07EC86A076}" type="presParOf" srcId="{0333C4BD-9810-4D1B-8EB6-4ADA511A65C5}" destId="{9DDBF400-DB62-4165-A908-0FC77678ED28}" srcOrd="0" destOrd="0" presId="urn:microsoft.com/office/officeart/2024/3/layout/verticalVisualTextBlock1"/>
    <dgm:cxn modelId="{666CD3A6-1085-4941-8764-98DD74A5C04B}" type="presParOf" srcId="{0333C4BD-9810-4D1B-8EB6-4ADA511A65C5}" destId="{C0DD35AF-2560-425A-9ADC-074609A5105E}" srcOrd="1" destOrd="0" presId="urn:microsoft.com/office/officeart/2024/3/layout/verticalVisualTextBlock1"/>
    <dgm:cxn modelId="{85552D08-4DB4-4ED6-B809-8A2BC5E531F6}" type="presParOf" srcId="{0333C4BD-9810-4D1B-8EB6-4ADA511A65C5}" destId="{03F271BA-A1F8-4410-87F3-FAB68CBC38BA}" srcOrd="2" destOrd="0" presId="urn:microsoft.com/office/officeart/2024/3/layout/verticalVisualTextBlock1"/>
    <dgm:cxn modelId="{40F5447C-EDF1-43C5-88A9-8E36A7596260}" type="presParOf" srcId="{0B35A21F-78A3-4013-AE33-2967B68E2F2C}" destId="{DA6DA2FA-700A-475E-BEDF-009F2CD03C59}" srcOrd="3" destOrd="0" presId="urn:microsoft.com/office/officeart/2024/3/layout/verticalVisualTextBlock1"/>
    <dgm:cxn modelId="{5DCC0B32-E396-4284-B627-9AF755CDEA3E}" type="presParOf" srcId="{0B35A21F-78A3-4013-AE33-2967B68E2F2C}" destId="{BA181546-2D08-4E97-A9E4-4C3346673C66}" srcOrd="4" destOrd="0" presId="urn:microsoft.com/office/officeart/2024/3/layout/verticalVisualTextBlock1"/>
    <dgm:cxn modelId="{6D470B15-E88B-4135-B6F3-144A8535B55A}" type="presParOf" srcId="{BA181546-2D08-4E97-A9E4-4C3346673C66}" destId="{DF099CAB-4FCD-4FFB-B108-56B6C77C14C1}" srcOrd="0" destOrd="0" presId="urn:microsoft.com/office/officeart/2024/3/layout/verticalVisualTextBlock1"/>
    <dgm:cxn modelId="{8381446F-F218-4B83-9EFB-54634E927A9E}" type="presParOf" srcId="{BA181546-2D08-4E97-A9E4-4C3346673C66}" destId="{32971D9E-F0C7-42B1-AF5D-14C9500151F7}" srcOrd="1" destOrd="0" presId="urn:microsoft.com/office/officeart/2024/3/layout/verticalVisualTextBlock1"/>
    <dgm:cxn modelId="{D131F730-4174-432F-8DAD-C1F2A28D2EBD}" type="presParOf" srcId="{BA181546-2D08-4E97-A9E4-4C3346673C66}" destId="{E76620CB-E8F6-457D-8B88-BE0A919EADA4}"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BDF655-D986-400F-9E9E-03FDF081FB5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C01CF1A-BD26-49DF-B2E1-F720C30BD7A4}">
      <dgm:prSet/>
      <dgm:spPr/>
      <dgm:t>
        <a:bodyPr/>
        <a:lstStyle/>
        <a:p>
          <a:r>
            <a:rPr lang="en-GB" b="1"/>
            <a:t>An understanding of which approach you are following  </a:t>
          </a:r>
          <a:endParaRPr lang="en-US"/>
        </a:p>
      </dgm:t>
    </dgm:pt>
    <dgm:pt modelId="{BEFFDF94-D579-4663-AA6D-C1DF3C0A4B11}" type="parTrans" cxnId="{7F36A9A0-935F-43C3-8E4F-AD5A37CE3E1D}">
      <dgm:prSet/>
      <dgm:spPr/>
      <dgm:t>
        <a:bodyPr/>
        <a:lstStyle/>
        <a:p>
          <a:endParaRPr lang="en-US"/>
        </a:p>
      </dgm:t>
    </dgm:pt>
    <dgm:pt modelId="{E51A1D2A-792B-40CD-B8C5-EA39FBA7D1B5}" type="sibTrans" cxnId="{7F36A9A0-935F-43C3-8E4F-AD5A37CE3E1D}">
      <dgm:prSet/>
      <dgm:spPr/>
      <dgm:t>
        <a:bodyPr/>
        <a:lstStyle/>
        <a:p>
          <a:endParaRPr lang="en-US"/>
        </a:p>
      </dgm:t>
    </dgm:pt>
    <dgm:pt modelId="{C156073E-3169-4582-B2F8-D74B0550DE4E}">
      <dgm:prSet/>
      <dgm:spPr/>
      <dgm:t>
        <a:bodyPr/>
        <a:lstStyle/>
        <a:p>
          <a:r>
            <a:rPr lang="en-GB" b="1"/>
            <a:t>Significant amount of time spent gathering data</a:t>
          </a:r>
          <a:endParaRPr lang="en-US"/>
        </a:p>
      </dgm:t>
    </dgm:pt>
    <dgm:pt modelId="{0AFE15C9-95CC-4019-A603-903BBFE422E2}" type="parTrans" cxnId="{00B63F9E-ADD3-4F25-8FF3-455F1C1335A7}">
      <dgm:prSet/>
      <dgm:spPr/>
      <dgm:t>
        <a:bodyPr/>
        <a:lstStyle/>
        <a:p>
          <a:endParaRPr lang="en-US"/>
        </a:p>
      </dgm:t>
    </dgm:pt>
    <dgm:pt modelId="{DE15CB65-3E47-423B-A3C0-B439350334B2}" type="sibTrans" cxnId="{00B63F9E-ADD3-4F25-8FF3-455F1C1335A7}">
      <dgm:prSet/>
      <dgm:spPr/>
      <dgm:t>
        <a:bodyPr/>
        <a:lstStyle/>
        <a:p>
          <a:endParaRPr lang="en-US"/>
        </a:p>
      </dgm:t>
    </dgm:pt>
    <dgm:pt modelId="{E5E267E9-DFDB-4B7E-AE3E-E2C02CB82061}">
      <dgm:prSet/>
      <dgm:spPr/>
      <dgm:t>
        <a:bodyPr/>
        <a:lstStyle/>
        <a:p>
          <a:r>
            <a:rPr lang="en-GB" b="1"/>
            <a:t>Time-consuming and complex data analysis – reducing large sets of data to a few themes or categories</a:t>
          </a:r>
          <a:endParaRPr lang="en-US"/>
        </a:p>
      </dgm:t>
    </dgm:pt>
    <dgm:pt modelId="{F5D49CB4-DA10-4FCE-975C-CF154B7B6BED}" type="parTrans" cxnId="{3D30DAF4-084D-4465-9B6D-FEB4D857E02B}">
      <dgm:prSet/>
      <dgm:spPr/>
      <dgm:t>
        <a:bodyPr/>
        <a:lstStyle/>
        <a:p>
          <a:endParaRPr lang="en-US"/>
        </a:p>
      </dgm:t>
    </dgm:pt>
    <dgm:pt modelId="{B60358C0-EB2E-4C47-9627-A4B068C085EB}" type="sibTrans" cxnId="{3D30DAF4-084D-4465-9B6D-FEB4D857E02B}">
      <dgm:prSet/>
      <dgm:spPr/>
      <dgm:t>
        <a:bodyPr/>
        <a:lstStyle/>
        <a:p>
          <a:endParaRPr lang="en-US"/>
        </a:p>
      </dgm:t>
    </dgm:pt>
    <dgm:pt modelId="{DD306A23-D3BF-43D2-A143-500A1516081F}">
      <dgm:prSet/>
      <dgm:spPr/>
      <dgm:t>
        <a:bodyPr/>
        <a:lstStyle/>
        <a:p>
          <a:r>
            <a:rPr lang="en-GB" b="1"/>
            <a:t>Long pieces of text/writing incorporating quotes </a:t>
          </a:r>
          <a:endParaRPr lang="en-US"/>
        </a:p>
      </dgm:t>
    </dgm:pt>
    <dgm:pt modelId="{2566EA1A-722B-49B9-8112-F6642CB777FC}" type="parTrans" cxnId="{77A79B8D-7A1B-4A7D-8DC1-D03CDA297F08}">
      <dgm:prSet/>
      <dgm:spPr/>
      <dgm:t>
        <a:bodyPr/>
        <a:lstStyle/>
        <a:p>
          <a:endParaRPr lang="en-US"/>
        </a:p>
      </dgm:t>
    </dgm:pt>
    <dgm:pt modelId="{3C14DDDB-B709-494F-9ED6-901C569F658D}" type="sibTrans" cxnId="{77A79B8D-7A1B-4A7D-8DC1-D03CDA297F08}">
      <dgm:prSet/>
      <dgm:spPr/>
      <dgm:t>
        <a:bodyPr/>
        <a:lstStyle/>
        <a:p>
          <a:endParaRPr lang="en-US"/>
        </a:p>
      </dgm:t>
    </dgm:pt>
    <dgm:pt modelId="{423DC5A9-0DC0-43CC-849E-6D283D12EA15}" type="pres">
      <dgm:prSet presAssocID="{11BDF655-D986-400F-9E9E-03FDF081FB5C}" presName="root" presStyleCnt="0">
        <dgm:presLayoutVars>
          <dgm:dir/>
          <dgm:resizeHandles val="exact"/>
        </dgm:presLayoutVars>
      </dgm:prSet>
      <dgm:spPr/>
    </dgm:pt>
    <dgm:pt modelId="{1B633D80-DE7D-4A87-93DE-ABBF7A57ECB1}" type="pres">
      <dgm:prSet presAssocID="{4C01CF1A-BD26-49DF-B2E1-F720C30BD7A4}" presName="compNode" presStyleCnt="0"/>
      <dgm:spPr/>
    </dgm:pt>
    <dgm:pt modelId="{4BDF1C96-BA0B-48B3-B404-35BF7A4DD691}" type="pres">
      <dgm:prSet presAssocID="{4C01CF1A-BD26-49DF-B2E1-F720C30BD7A4}" presName="bgRect" presStyleLbl="bgShp" presStyleIdx="0" presStyleCnt="4"/>
      <dgm:spPr/>
    </dgm:pt>
    <dgm:pt modelId="{3F421118-5F94-4733-ACED-CFA233013A43}" type="pres">
      <dgm:prSet presAssocID="{4C01CF1A-BD26-49DF-B2E1-F720C30BD7A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585D49A0-C9CB-45DA-96C5-B08F7BC2F0AB}" type="pres">
      <dgm:prSet presAssocID="{4C01CF1A-BD26-49DF-B2E1-F720C30BD7A4}" presName="spaceRect" presStyleCnt="0"/>
      <dgm:spPr/>
    </dgm:pt>
    <dgm:pt modelId="{F58EAE00-1AA1-4E8F-A253-94D7B8B569B6}" type="pres">
      <dgm:prSet presAssocID="{4C01CF1A-BD26-49DF-B2E1-F720C30BD7A4}" presName="parTx" presStyleLbl="revTx" presStyleIdx="0" presStyleCnt="4">
        <dgm:presLayoutVars>
          <dgm:chMax val="0"/>
          <dgm:chPref val="0"/>
        </dgm:presLayoutVars>
      </dgm:prSet>
      <dgm:spPr/>
    </dgm:pt>
    <dgm:pt modelId="{4C1DDDA8-2A54-4191-8BFB-793068280504}" type="pres">
      <dgm:prSet presAssocID="{E51A1D2A-792B-40CD-B8C5-EA39FBA7D1B5}" presName="sibTrans" presStyleCnt="0"/>
      <dgm:spPr/>
    </dgm:pt>
    <dgm:pt modelId="{3C988B19-AFF7-49F0-A93E-FC0A3C87A2EC}" type="pres">
      <dgm:prSet presAssocID="{C156073E-3169-4582-B2F8-D74B0550DE4E}" presName="compNode" presStyleCnt="0"/>
      <dgm:spPr/>
    </dgm:pt>
    <dgm:pt modelId="{E866A884-B073-469F-BC0C-F0E528BFD9FA}" type="pres">
      <dgm:prSet presAssocID="{C156073E-3169-4582-B2F8-D74B0550DE4E}" presName="bgRect" presStyleLbl="bgShp" presStyleIdx="1" presStyleCnt="4"/>
      <dgm:spPr/>
    </dgm:pt>
    <dgm:pt modelId="{F6C17A54-98BE-4145-B65C-E28C87952F77}" type="pres">
      <dgm:prSet presAssocID="{C156073E-3169-4582-B2F8-D74B0550DE4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F01B797C-5AAD-444A-AC28-8DE00377010E}" type="pres">
      <dgm:prSet presAssocID="{C156073E-3169-4582-B2F8-D74B0550DE4E}" presName="spaceRect" presStyleCnt="0"/>
      <dgm:spPr/>
    </dgm:pt>
    <dgm:pt modelId="{BC43396B-8091-49F3-AC82-C7642F91AD10}" type="pres">
      <dgm:prSet presAssocID="{C156073E-3169-4582-B2F8-D74B0550DE4E}" presName="parTx" presStyleLbl="revTx" presStyleIdx="1" presStyleCnt="4">
        <dgm:presLayoutVars>
          <dgm:chMax val="0"/>
          <dgm:chPref val="0"/>
        </dgm:presLayoutVars>
      </dgm:prSet>
      <dgm:spPr/>
    </dgm:pt>
    <dgm:pt modelId="{5704C522-070B-4C2A-ACE5-B68E94439EF1}" type="pres">
      <dgm:prSet presAssocID="{DE15CB65-3E47-423B-A3C0-B439350334B2}" presName="sibTrans" presStyleCnt="0"/>
      <dgm:spPr/>
    </dgm:pt>
    <dgm:pt modelId="{0806DD4F-1C10-487C-BE62-5C24D995331C}" type="pres">
      <dgm:prSet presAssocID="{E5E267E9-DFDB-4B7E-AE3E-E2C02CB82061}" presName="compNode" presStyleCnt="0"/>
      <dgm:spPr/>
    </dgm:pt>
    <dgm:pt modelId="{BCED3759-2472-4E97-96CA-A69D0200BF9E}" type="pres">
      <dgm:prSet presAssocID="{E5E267E9-DFDB-4B7E-AE3E-E2C02CB82061}" presName="bgRect" presStyleLbl="bgShp" presStyleIdx="2" presStyleCnt="4"/>
      <dgm:spPr/>
    </dgm:pt>
    <dgm:pt modelId="{704F215F-D8EC-4B00-920F-ED5262C668AB}" type="pres">
      <dgm:prSet presAssocID="{E5E267E9-DFDB-4B7E-AE3E-E2C02CB8206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7BDC2393-4AED-42BE-9B1F-2E3A9CF3FCC2}" type="pres">
      <dgm:prSet presAssocID="{E5E267E9-DFDB-4B7E-AE3E-E2C02CB82061}" presName="spaceRect" presStyleCnt="0"/>
      <dgm:spPr/>
    </dgm:pt>
    <dgm:pt modelId="{BFA38014-E06A-427B-9ECB-4B2F78D4EDAD}" type="pres">
      <dgm:prSet presAssocID="{E5E267E9-DFDB-4B7E-AE3E-E2C02CB82061}" presName="parTx" presStyleLbl="revTx" presStyleIdx="2" presStyleCnt="4">
        <dgm:presLayoutVars>
          <dgm:chMax val="0"/>
          <dgm:chPref val="0"/>
        </dgm:presLayoutVars>
      </dgm:prSet>
      <dgm:spPr/>
    </dgm:pt>
    <dgm:pt modelId="{E7432AB4-8925-4A02-9DC1-745702037404}" type="pres">
      <dgm:prSet presAssocID="{B60358C0-EB2E-4C47-9627-A4B068C085EB}" presName="sibTrans" presStyleCnt="0"/>
      <dgm:spPr/>
    </dgm:pt>
    <dgm:pt modelId="{8C4AFF11-8A92-4D6E-B83C-1A83EE77DA6B}" type="pres">
      <dgm:prSet presAssocID="{DD306A23-D3BF-43D2-A143-500A1516081F}" presName="compNode" presStyleCnt="0"/>
      <dgm:spPr/>
    </dgm:pt>
    <dgm:pt modelId="{F5C1EBB5-1AFE-4F0F-B133-B6218D87FDFF}" type="pres">
      <dgm:prSet presAssocID="{DD306A23-D3BF-43D2-A143-500A1516081F}" presName="bgRect" presStyleLbl="bgShp" presStyleIdx="3" presStyleCnt="4"/>
      <dgm:spPr/>
    </dgm:pt>
    <dgm:pt modelId="{17A087AE-8DE7-41FE-85BC-149353735DD1}" type="pres">
      <dgm:prSet presAssocID="{DD306A23-D3BF-43D2-A143-500A1516081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2389A520-1DA5-46F3-9B36-329238C57BFD}" type="pres">
      <dgm:prSet presAssocID="{DD306A23-D3BF-43D2-A143-500A1516081F}" presName="spaceRect" presStyleCnt="0"/>
      <dgm:spPr/>
    </dgm:pt>
    <dgm:pt modelId="{F2B799A8-BF47-4AE3-BCA8-6975E9E8772C}" type="pres">
      <dgm:prSet presAssocID="{DD306A23-D3BF-43D2-A143-500A1516081F}" presName="parTx" presStyleLbl="revTx" presStyleIdx="3" presStyleCnt="4">
        <dgm:presLayoutVars>
          <dgm:chMax val="0"/>
          <dgm:chPref val="0"/>
        </dgm:presLayoutVars>
      </dgm:prSet>
      <dgm:spPr/>
    </dgm:pt>
  </dgm:ptLst>
  <dgm:cxnLst>
    <dgm:cxn modelId="{4DF03012-110F-4572-B8CF-AD34F8254E8B}" type="presOf" srcId="{E5E267E9-DFDB-4B7E-AE3E-E2C02CB82061}" destId="{BFA38014-E06A-427B-9ECB-4B2F78D4EDAD}" srcOrd="0" destOrd="0" presId="urn:microsoft.com/office/officeart/2018/2/layout/IconVerticalSolidList"/>
    <dgm:cxn modelId="{2F7C3F12-F6FA-4C96-9DE6-E0382A8E7009}" type="presOf" srcId="{11BDF655-D986-400F-9E9E-03FDF081FB5C}" destId="{423DC5A9-0DC0-43CC-849E-6D283D12EA15}" srcOrd="0" destOrd="0" presId="urn:microsoft.com/office/officeart/2018/2/layout/IconVerticalSolidList"/>
    <dgm:cxn modelId="{58B4E576-621F-4C8D-93CE-CB18D4B933F7}" type="presOf" srcId="{DD306A23-D3BF-43D2-A143-500A1516081F}" destId="{F2B799A8-BF47-4AE3-BCA8-6975E9E8772C}" srcOrd="0" destOrd="0" presId="urn:microsoft.com/office/officeart/2018/2/layout/IconVerticalSolidList"/>
    <dgm:cxn modelId="{77A79B8D-7A1B-4A7D-8DC1-D03CDA297F08}" srcId="{11BDF655-D986-400F-9E9E-03FDF081FB5C}" destId="{DD306A23-D3BF-43D2-A143-500A1516081F}" srcOrd="3" destOrd="0" parTransId="{2566EA1A-722B-49B9-8112-F6642CB777FC}" sibTransId="{3C14DDDB-B709-494F-9ED6-901C569F658D}"/>
    <dgm:cxn modelId="{EA62FA96-D4C1-40A9-94F6-CFABBFEBA7B7}" type="presOf" srcId="{C156073E-3169-4582-B2F8-D74B0550DE4E}" destId="{BC43396B-8091-49F3-AC82-C7642F91AD10}" srcOrd="0" destOrd="0" presId="urn:microsoft.com/office/officeart/2018/2/layout/IconVerticalSolidList"/>
    <dgm:cxn modelId="{00B63F9E-ADD3-4F25-8FF3-455F1C1335A7}" srcId="{11BDF655-D986-400F-9E9E-03FDF081FB5C}" destId="{C156073E-3169-4582-B2F8-D74B0550DE4E}" srcOrd="1" destOrd="0" parTransId="{0AFE15C9-95CC-4019-A603-903BBFE422E2}" sibTransId="{DE15CB65-3E47-423B-A3C0-B439350334B2}"/>
    <dgm:cxn modelId="{7F36A9A0-935F-43C3-8E4F-AD5A37CE3E1D}" srcId="{11BDF655-D986-400F-9E9E-03FDF081FB5C}" destId="{4C01CF1A-BD26-49DF-B2E1-F720C30BD7A4}" srcOrd="0" destOrd="0" parTransId="{BEFFDF94-D579-4663-AA6D-C1DF3C0A4B11}" sibTransId="{E51A1D2A-792B-40CD-B8C5-EA39FBA7D1B5}"/>
    <dgm:cxn modelId="{3D30DAF4-084D-4465-9B6D-FEB4D857E02B}" srcId="{11BDF655-D986-400F-9E9E-03FDF081FB5C}" destId="{E5E267E9-DFDB-4B7E-AE3E-E2C02CB82061}" srcOrd="2" destOrd="0" parTransId="{F5D49CB4-DA10-4FCE-975C-CF154B7B6BED}" sibTransId="{B60358C0-EB2E-4C47-9627-A4B068C085EB}"/>
    <dgm:cxn modelId="{EE2796F5-7F13-4149-A046-31D2B3E4275C}" type="presOf" srcId="{4C01CF1A-BD26-49DF-B2E1-F720C30BD7A4}" destId="{F58EAE00-1AA1-4E8F-A253-94D7B8B569B6}" srcOrd="0" destOrd="0" presId="urn:microsoft.com/office/officeart/2018/2/layout/IconVerticalSolidList"/>
    <dgm:cxn modelId="{20F0E5F7-5B2B-4BAA-A60A-B896AA257C1E}" type="presParOf" srcId="{423DC5A9-0DC0-43CC-849E-6D283D12EA15}" destId="{1B633D80-DE7D-4A87-93DE-ABBF7A57ECB1}" srcOrd="0" destOrd="0" presId="urn:microsoft.com/office/officeart/2018/2/layout/IconVerticalSolidList"/>
    <dgm:cxn modelId="{9B4ACA47-F85D-4B96-9AB5-0A973B1A8590}" type="presParOf" srcId="{1B633D80-DE7D-4A87-93DE-ABBF7A57ECB1}" destId="{4BDF1C96-BA0B-48B3-B404-35BF7A4DD691}" srcOrd="0" destOrd="0" presId="urn:microsoft.com/office/officeart/2018/2/layout/IconVerticalSolidList"/>
    <dgm:cxn modelId="{53D91F7B-D3E7-4B68-ADD0-6FA117C71185}" type="presParOf" srcId="{1B633D80-DE7D-4A87-93DE-ABBF7A57ECB1}" destId="{3F421118-5F94-4733-ACED-CFA233013A43}" srcOrd="1" destOrd="0" presId="urn:microsoft.com/office/officeart/2018/2/layout/IconVerticalSolidList"/>
    <dgm:cxn modelId="{01F5D1A0-9164-4A10-A438-94C1CC66B9E7}" type="presParOf" srcId="{1B633D80-DE7D-4A87-93DE-ABBF7A57ECB1}" destId="{585D49A0-C9CB-45DA-96C5-B08F7BC2F0AB}" srcOrd="2" destOrd="0" presId="urn:microsoft.com/office/officeart/2018/2/layout/IconVerticalSolidList"/>
    <dgm:cxn modelId="{E9CA9474-0F18-4EA7-A151-A5AED0BBF04D}" type="presParOf" srcId="{1B633D80-DE7D-4A87-93DE-ABBF7A57ECB1}" destId="{F58EAE00-1AA1-4E8F-A253-94D7B8B569B6}" srcOrd="3" destOrd="0" presId="urn:microsoft.com/office/officeart/2018/2/layout/IconVerticalSolidList"/>
    <dgm:cxn modelId="{02211CD1-55B6-4EDE-834B-5EA0348D2244}" type="presParOf" srcId="{423DC5A9-0DC0-43CC-849E-6D283D12EA15}" destId="{4C1DDDA8-2A54-4191-8BFB-793068280504}" srcOrd="1" destOrd="0" presId="urn:microsoft.com/office/officeart/2018/2/layout/IconVerticalSolidList"/>
    <dgm:cxn modelId="{86FB0B6F-F44B-4D1A-ACFD-D2F1F539855B}" type="presParOf" srcId="{423DC5A9-0DC0-43CC-849E-6D283D12EA15}" destId="{3C988B19-AFF7-49F0-A93E-FC0A3C87A2EC}" srcOrd="2" destOrd="0" presId="urn:microsoft.com/office/officeart/2018/2/layout/IconVerticalSolidList"/>
    <dgm:cxn modelId="{063807C4-81A0-40C3-861B-7E68AFB9A993}" type="presParOf" srcId="{3C988B19-AFF7-49F0-A93E-FC0A3C87A2EC}" destId="{E866A884-B073-469F-BC0C-F0E528BFD9FA}" srcOrd="0" destOrd="0" presId="urn:microsoft.com/office/officeart/2018/2/layout/IconVerticalSolidList"/>
    <dgm:cxn modelId="{C8ADA6B7-96A5-47EE-B821-9E3FEA78AC6B}" type="presParOf" srcId="{3C988B19-AFF7-49F0-A93E-FC0A3C87A2EC}" destId="{F6C17A54-98BE-4145-B65C-E28C87952F77}" srcOrd="1" destOrd="0" presId="urn:microsoft.com/office/officeart/2018/2/layout/IconVerticalSolidList"/>
    <dgm:cxn modelId="{A158C16D-31C7-4063-B8F4-FDC124C02F8B}" type="presParOf" srcId="{3C988B19-AFF7-49F0-A93E-FC0A3C87A2EC}" destId="{F01B797C-5AAD-444A-AC28-8DE00377010E}" srcOrd="2" destOrd="0" presId="urn:microsoft.com/office/officeart/2018/2/layout/IconVerticalSolidList"/>
    <dgm:cxn modelId="{286EEA37-7514-4D56-82EB-25DD25A5D9CE}" type="presParOf" srcId="{3C988B19-AFF7-49F0-A93E-FC0A3C87A2EC}" destId="{BC43396B-8091-49F3-AC82-C7642F91AD10}" srcOrd="3" destOrd="0" presId="urn:microsoft.com/office/officeart/2018/2/layout/IconVerticalSolidList"/>
    <dgm:cxn modelId="{1384556F-80F6-4713-BE17-BF5ECF1332AE}" type="presParOf" srcId="{423DC5A9-0DC0-43CC-849E-6D283D12EA15}" destId="{5704C522-070B-4C2A-ACE5-B68E94439EF1}" srcOrd="3" destOrd="0" presId="urn:microsoft.com/office/officeart/2018/2/layout/IconVerticalSolidList"/>
    <dgm:cxn modelId="{A7A2ADD7-D36C-4E86-9924-653DC3D2C1DB}" type="presParOf" srcId="{423DC5A9-0DC0-43CC-849E-6D283D12EA15}" destId="{0806DD4F-1C10-487C-BE62-5C24D995331C}" srcOrd="4" destOrd="0" presId="urn:microsoft.com/office/officeart/2018/2/layout/IconVerticalSolidList"/>
    <dgm:cxn modelId="{D087EAB9-D444-456C-9FCA-06A9DC34CED2}" type="presParOf" srcId="{0806DD4F-1C10-487C-BE62-5C24D995331C}" destId="{BCED3759-2472-4E97-96CA-A69D0200BF9E}" srcOrd="0" destOrd="0" presId="urn:microsoft.com/office/officeart/2018/2/layout/IconVerticalSolidList"/>
    <dgm:cxn modelId="{3C1F1358-FAD2-406A-9D88-CE3EC7BE7915}" type="presParOf" srcId="{0806DD4F-1C10-487C-BE62-5C24D995331C}" destId="{704F215F-D8EC-4B00-920F-ED5262C668AB}" srcOrd="1" destOrd="0" presId="urn:microsoft.com/office/officeart/2018/2/layout/IconVerticalSolidList"/>
    <dgm:cxn modelId="{C2BB80A1-6FC0-4895-8150-68D6558562F6}" type="presParOf" srcId="{0806DD4F-1C10-487C-BE62-5C24D995331C}" destId="{7BDC2393-4AED-42BE-9B1F-2E3A9CF3FCC2}" srcOrd="2" destOrd="0" presId="urn:microsoft.com/office/officeart/2018/2/layout/IconVerticalSolidList"/>
    <dgm:cxn modelId="{33440A84-C531-4A1C-9FB3-D5DE86923460}" type="presParOf" srcId="{0806DD4F-1C10-487C-BE62-5C24D995331C}" destId="{BFA38014-E06A-427B-9ECB-4B2F78D4EDAD}" srcOrd="3" destOrd="0" presId="urn:microsoft.com/office/officeart/2018/2/layout/IconVerticalSolidList"/>
    <dgm:cxn modelId="{1FB3AC0D-D145-4A62-9C05-1ECE497C3CBA}" type="presParOf" srcId="{423DC5A9-0DC0-43CC-849E-6D283D12EA15}" destId="{E7432AB4-8925-4A02-9DC1-745702037404}" srcOrd="5" destOrd="0" presId="urn:microsoft.com/office/officeart/2018/2/layout/IconVerticalSolidList"/>
    <dgm:cxn modelId="{C6F5E43A-563C-4DC2-B3F4-2CE643E39CEA}" type="presParOf" srcId="{423DC5A9-0DC0-43CC-849E-6D283D12EA15}" destId="{8C4AFF11-8A92-4D6E-B83C-1A83EE77DA6B}" srcOrd="6" destOrd="0" presId="urn:microsoft.com/office/officeart/2018/2/layout/IconVerticalSolidList"/>
    <dgm:cxn modelId="{730147F7-2BC1-4B90-BE63-C6A2C431C2BD}" type="presParOf" srcId="{8C4AFF11-8A92-4D6E-B83C-1A83EE77DA6B}" destId="{F5C1EBB5-1AFE-4F0F-B133-B6218D87FDFF}" srcOrd="0" destOrd="0" presId="urn:microsoft.com/office/officeart/2018/2/layout/IconVerticalSolidList"/>
    <dgm:cxn modelId="{6F36B679-52A4-4F17-85A6-C9947F9C05BF}" type="presParOf" srcId="{8C4AFF11-8A92-4D6E-B83C-1A83EE77DA6B}" destId="{17A087AE-8DE7-41FE-85BC-149353735DD1}" srcOrd="1" destOrd="0" presId="urn:microsoft.com/office/officeart/2018/2/layout/IconVerticalSolidList"/>
    <dgm:cxn modelId="{07C4437C-58B5-4569-9604-0359C83F584C}" type="presParOf" srcId="{8C4AFF11-8A92-4D6E-B83C-1A83EE77DA6B}" destId="{2389A520-1DA5-46F3-9B36-329238C57BFD}" srcOrd="2" destOrd="0" presId="urn:microsoft.com/office/officeart/2018/2/layout/IconVerticalSolidList"/>
    <dgm:cxn modelId="{ED67F353-D22C-4B8F-B9FF-F5676DB2F2D8}" type="presParOf" srcId="{8C4AFF11-8A92-4D6E-B83C-1A83EE77DA6B}" destId="{F2B799A8-BF47-4AE3-BCA8-6975E9E8772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18863D6-8196-4E2C-9714-96320D382629}" type="doc">
      <dgm:prSet loTypeId="urn:microsoft.com/office/officeart/2009/3/layout/HorizontalOrganizationChart" loCatId="hierarchy" qsTypeId="urn:microsoft.com/office/officeart/2005/8/quickstyle/simple4" qsCatId="simple" csTypeId="urn:microsoft.com/office/officeart/2005/8/colors/colorful1" csCatId="colorful"/>
      <dgm:spPr/>
      <dgm:t>
        <a:bodyPr/>
        <a:lstStyle/>
        <a:p>
          <a:endParaRPr lang="en-US"/>
        </a:p>
      </dgm:t>
    </dgm:pt>
    <dgm:pt modelId="{F5DFE7C1-4F08-4145-BED2-52529FD17B86}">
      <dgm:prSet custT="1"/>
      <dgm:spPr/>
      <dgm:t>
        <a:bodyPr/>
        <a:lstStyle/>
        <a:p>
          <a:r>
            <a:rPr lang="en-GB" sz="2000" dirty="0"/>
            <a:t>Important to decide which one to use before data collection.</a:t>
          </a:r>
          <a:endParaRPr lang="en-US" sz="2000" dirty="0"/>
        </a:p>
      </dgm:t>
    </dgm:pt>
    <dgm:pt modelId="{1C5618CD-A8E9-41E9-B705-DED4E333B1C9}" type="parTrans" cxnId="{6C22DF7D-DC6B-496F-9C6E-0ABCAFE1B678}">
      <dgm:prSet/>
      <dgm:spPr/>
      <dgm:t>
        <a:bodyPr/>
        <a:lstStyle/>
        <a:p>
          <a:endParaRPr lang="en-US" sz="2000"/>
        </a:p>
      </dgm:t>
    </dgm:pt>
    <dgm:pt modelId="{C082E948-B56F-47B0-A6B6-F8821E6150D1}" type="sibTrans" cxnId="{6C22DF7D-DC6B-496F-9C6E-0ABCAFE1B678}">
      <dgm:prSet/>
      <dgm:spPr/>
      <dgm:t>
        <a:bodyPr/>
        <a:lstStyle/>
        <a:p>
          <a:endParaRPr lang="en-US" sz="2000"/>
        </a:p>
      </dgm:t>
    </dgm:pt>
    <dgm:pt modelId="{3A0F1FD6-E1EA-4A3F-9D37-800D6FD41E57}">
      <dgm:prSet custT="1"/>
      <dgm:spPr/>
      <dgm:t>
        <a:bodyPr/>
        <a:lstStyle/>
        <a:p>
          <a:r>
            <a:rPr lang="en-GB" sz="2000"/>
            <a:t>Different methods/approaches – all valid</a:t>
          </a:r>
          <a:endParaRPr lang="en-US" sz="2000"/>
        </a:p>
      </dgm:t>
    </dgm:pt>
    <dgm:pt modelId="{FF20BE1D-11F3-4932-BEAF-B3CD82761A11}" type="parTrans" cxnId="{9F1F4262-B940-47D8-81B4-42941D106504}">
      <dgm:prSet/>
      <dgm:spPr/>
      <dgm:t>
        <a:bodyPr/>
        <a:lstStyle/>
        <a:p>
          <a:endParaRPr lang="en-US" sz="2000"/>
        </a:p>
      </dgm:t>
    </dgm:pt>
    <dgm:pt modelId="{6D62951D-0ACC-4348-932F-D67804496B72}" type="sibTrans" cxnId="{9F1F4262-B940-47D8-81B4-42941D106504}">
      <dgm:prSet/>
      <dgm:spPr/>
      <dgm:t>
        <a:bodyPr/>
        <a:lstStyle/>
        <a:p>
          <a:endParaRPr lang="en-US" sz="2000"/>
        </a:p>
      </dgm:t>
    </dgm:pt>
    <dgm:pt modelId="{A83C08EF-0398-480E-B893-5A484C368655}">
      <dgm:prSet custT="1"/>
      <dgm:spPr/>
      <dgm:t>
        <a:bodyPr/>
        <a:lstStyle/>
        <a:p>
          <a:r>
            <a:rPr lang="en-GB" sz="2000" dirty="0"/>
            <a:t>However, there are common values:</a:t>
          </a:r>
          <a:endParaRPr lang="en-US" sz="2000" dirty="0"/>
        </a:p>
      </dgm:t>
    </dgm:pt>
    <dgm:pt modelId="{B2B511BD-3301-44AF-B128-2987DC4529A3}" type="parTrans" cxnId="{E68A3851-12CB-497E-A301-D36C00F47756}">
      <dgm:prSet/>
      <dgm:spPr/>
      <dgm:t>
        <a:bodyPr/>
        <a:lstStyle/>
        <a:p>
          <a:endParaRPr lang="en-US" sz="2000"/>
        </a:p>
      </dgm:t>
    </dgm:pt>
    <dgm:pt modelId="{F258205B-1BB0-47A1-8513-066939C1E36B}" type="sibTrans" cxnId="{E68A3851-12CB-497E-A301-D36C00F47756}">
      <dgm:prSet/>
      <dgm:spPr/>
      <dgm:t>
        <a:bodyPr/>
        <a:lstStyle/>
        <a:p>
          <a:endParaRPr lang="en-US" sz="2000"/>
        </a:p>
      </dgm:t>
    </dgm:pt>
    <dgm:pt modelId="{63A0865C-A658-4E95-8609-A32F94E76A49}">
      <dgm:prSet custT="1"/>
      <dgm:spPr/>
      <dgm:t>
        <a:bodyPr/>
        <a:lstStyle/>
        <a:p>
          <a:r>
            <a:rPr lang="en-GB" sz="2000" dirty="0"/>
            <a:t>Analysis must be thorough and academic.</a:t>
          </a:r>
          <a:endParaRPr lang="en-US" sz="2000" dirty="0"/>
        </a:p>
      </dgm:t>
    </dgm:pt>
    <dgm:pt modelId="{AFD8B063-EA41-4BA7-9CEF-2ED0E6EC1098}" type="parTrans" cxnId="{40163876-8EB2-434A-BC5D-615884D00F40}">
      <dgm:prSet/>
      <dgm:spPr/>
      <dgm:t>
        <a:bodyPr/>
        <a:lstStyle/>
        <a:p>
          <a:endParaRPr lang="en-US" sz="2000"/>
        </a:p>
      </dgm:t>
    </dgm:pt>
    <dgm:pt modelId="{15E458E7-59CB-4C37-8A5A-AF1871679718}" type="sibTrans" cxnId="{40163876-8EB2-434A-BC5D-615884D00F40}">
      <dgm:prSet/>
      <dgm:spPr/>
      <dgm:t>
        <a:bodyPr/>
        <a:lstStyle/>
        <a:p>
          <a:endParaRPr lang="en-US" sz="2000"/>
        </a:p>
      </dgm:t>
    </dgm:pt>
    <dgm:pt modelId="{BBBC9E45-F64B-47C8-8F3C-E06B5AB8B37A}">
      <dgm:prSet custT="1"/>
      <dgm:spPr/>
      <dgm:t>
        <a:bodyPr/>
        <a:lstStyle/>
        <a:p>
          <a:r>
            <a:rPr lang="en-GB" sz="2000" dirty="0"/>
            <a:t>Recognition that researcher plays an central role – reflexivity.</a:t>
          </a:r>
          <a:endParaRPr lang="en-US" sz="2000" dirty="0"/>
        </a:p>
      </dgm:t>
    </dgm:pt>
    <dgm:pt modelId="{34B96DC8-3BD4-41AC-B851-C5AF7BC115AB}" type="parTrans" cxnId="{D0F1F069-23FC-4ED8-9CE4-90EF7F1F7A0A}">
      <dgm:prSet/>
      <dgm:spPr/>
      <dgm:t>
        <a:bodyPr/>
        <a:lstStyle/>
        <a:p>
          <a:endParaRPr lang="en-US" sz="2000"/>
        </a:p>
      </dgm:t>
    </dgm:pt>
    <dgm:pt modelId="{1C3E0149-13C4-46B0-A1A8-2629D0D32DC6}" type="sibTrans" cxnId="{D0F1F069-23FC-4ED8-9CE4-90EF7F1F7A0A}">
      <dgm:prSet/>
      <dgm:spPr/>
      <dgm:t>
        <a:bodyPr/>
        <a:lstStyle/>
        <a:p>
          <a:endParaRPr lang="en-US" sz="2000"/>
        </a:p>
      </dgm:t>
    </dgm:pt>
    <dgm:pt modelId="{87EEB1AF-A2FC-4C10-AD50-C00E612276DC}">
      <dgm:prSet custT="1"/>
      <dgm:spPr/>
      <dgm:t>
        <a:bodyPr/>
        <a:lstStyle/>
        <a:p>
          <a:r>
            <a:rPr lang="en-GB" sz="2000" dirty="0"/>
            <a:t>Quotations are supporting evidence.</a:t>
          </a:r>
          <a:endParaRPr lang="en-US" sz="2000" dirty="0"/>
        </a:p>
      </dgm:t>
    </dgm:pt>
    <dgm:pt modelId="{6503DD3D-0AF0-4A41-85A3-B3C05786093E}" type="parTrans" cxnId="{8CC75B9D-F0E1-4218-92A6-AEA7834BF549}">
      <dgm:prSet/>
      <dgm:spPr/>
      <dgm:t>
        <a:bodyPr/>
        <a:lstStyle/>
        <a:p>
          <a:endParaRPr lang="en-US" sz="2000"/>
        </a:p>
      </dgm:t>
    </dgm:pt>
    <dgm:pt modelId="{50043DA4-0232-4CC6-AD59-5CBA23F58FDF}" type="sibTrans" cxnId="{8CC75B9D-F0E1-4218-92A6-AEA7834BF549}">
      <dgm:prSet/>
      <dgm:spPr/>
      <dgm:t>
        <a:bodyPr/>
        <a:lstStyle/>
        <a:p>
          <a:endParaRPr lang="en-US" sz="2000"/>
        </a:p>
      </dgm:t>
    </dgm:pt>
    <dgm:pt modelId="{9624BABC-C838-4CBC-9970-44B437E426D3}" type="pres">
      <dgm:prSet presAssocID="{418863D6-8196-4E2C-9714-96320D382629}" presName="hierChild1" presStyleCnt="0">
        <dgm:presLayoutVars>
          <dgm:orgChart val="1"/>
          <dgm:chPref val="1"/>
          <dgm:dir/>
          <dgm:animOne val="branch"/>
          <dgm:animLvl val="lvl"/>
          <dgm:resizeHandles/>
        </dgm:presLayoutVars>
      </dgm:prSet>
      <dgm:spPr/>
    </dgm:pt>
    <dgm:pt modelId="{E4A94331-09B1-411E-9831-2F0EBA6C7A9C}" type="pres">
      <dgm:prSet presAssocID="{F5DFE7C1-4F08-4145-BED2-52529FD17B86}" presName="hierRoot1" presStyleCnt="0">
        <dgm:presLayoutVars>
          <dgm:hierBranch val="init"/>
        </dgm:presLayoutVars>
      </dgm:prSet>
      <dgm:spPr/>
    </dgm:pt>
    <dgm:pt modelId="{DDE6B916-5C00-4731-9173-460F4EBC6522}" type="pres">
      <dgm:prSet presAssocID="{F5DFE7C1-4F08-4145-BED2-52529FD17B86}" presName="rootComposite1" presStyleCnt="0"/>
      <dgm:spPr/>
    </dgm:pt>
    <dgm:pt modelId="{4AF4E956-A06F-41E2-832F-F8D8A6079B2E}" type="pres">
      <dgm:prSet presAssocID="{F5DFE7C1-4F08-4145-BED2-52529FD17B86}" presName="rootText1" presStyleLbl="node0" presStyleIdx="0" presStyleCnt="3">
        <dgm:presLayoutVars>
          <dgm:chPref val="3"/>
        </dgm:presLayoutVars>
      </dgm:prSet>
      <dgm:spPr/>
    </dgm:pt>
    <dgm:pt modelId="{572DA653-FA2A-4A85-AC0D-DFE118AFA9DD}" type="pres">
      <dgm:prSet presAssocID="{F5DFE7C1-4F08-4145-BED2-52529FD17B86}" presName="rootConnector1" presStyleLbl="node1" presStyleIdx="0" presStyleCnt="0"/>
      <dgm:spPr/>
    </dgm:pt>
    <dgm:pt modelId="{566B2837-91AF-4A7A-929C-C3AA5F2C737B}" type="pres">
      <dgm:prSet presAssocID="{F5DFE7C1-4F08-4145-BED2-52529FD17B86}" presName="hierChild2" presStyleCnt="0"/>
      <dgm:spPr/>
    </dgm:pt>
    <dgm:pt modelId="{DCA53376-046A-41DF-90A7-9E6B7227788F}" type="pres">
      <dgm:prSet presAssocID="{F5DFE7C1-4F08-4145-BED2-52529FD17B86}" presName="hierChild3" presStyleCnt="0"/>
      <dgm:spPr/>
    </dgm:pt>
    <dgm:pt modelId="{ABBB10FA-282B-405D-AE57-69423487F0D8}" type="pres">
      <dgm:prSet presAssocID="{3A0F1FD6-E1EA-4A3F-9D37-800D6FD41E57}" presName="hierRoot1" presStyleCnt="0">
        <dgm:presLayoutVars>
          <dgm:hierBranch val="init"/>
        </dgm:presLayoutVars>
      </dgm:prSet>
      <dgm:spPr/>
    </dgm:pt>
    <dgm:pt modelId="{DDFA951E-4386-461D-A9BA-17792B4F27D3}" type="pres">
      <dgm:prSet presAssocID="{3A0F1FD6-E1EA-4A3F-9D37-800D6FD41E57}" presName="rootComposite1" presStyleCnt="0"/>
      <dgm:spPr/>
    </dgm:pt>
    <dgm:pt modelId="{3EABFCF8-E41C-467E-BC72-D192519D0CFC}" type="pres">
      <dgm:prSet presAssocID="{3A0F1FD6-E1EA-4A3F-9D37-800D6FD41E57}" presName="rootText1" presStyleLbl="node0" presStyleIdx="1" presStyleCnt="3">
        <dgm:presLayoutVars>
          <dgm:chPref val="3"/>
        </dgm:presLayoutVars>
      </dgm:prSet>
      <dgm:spPr/>
    </dgm:pt>
    <dgm:pt modelId="{FC55CBE0-EA3C-46AC-A7BA-D994C28C3E9A}" type="pres">
      <dgm:prSet presAssocID="{3A0F1FD6-E1EA-4A3F-9D37-800D6FD41E57}" presName="rootConnector1" presStyleLbl="node1" presStyleIdx="0" presStyleCnt="0"/>
      <dgm:spPr/>
    </dgm:pt>
    <dgm:pt modelId="{1D61260E-6AB3-4DD7-AF97-09018FA73558}" type="pres">
      <dgm:prSet presAssocID="{3A0F1FD6-E1EA-4A3F-9D37-800D6FD41E57}" presName="hierChild2" presStyleCnt="0"/>
      <dgm:spPr/>
    </dgm:pt>
    <dgm:pt modelId="{CD7EEEFC-A24A-4CA1-9598-0C58BFAA76EB}" type="pres">
      <dgm:prSet presAssocID="{3A0F1FD6-E1EA-4A3F-9D37-800D6FD41E57}" presName="hierChild3" presStyleCnt="0"/>
      <dgm:spPr/>
    </dgm:pt>
    <dgm:pt modelId="{1BE47633-8BB1-441C-B66A-B4502F207EA0}" type="pres">
      <dgm:prSet presAssocID="{A83C08EF-0398-480E-B893-5A484C368655}" presName="hierRoot1" presStyleCnt="0">
        <dgm:presLayoutVars>
          <dgm:hierBranch val="init"/>
        </dgm:presLayoutVars>
      </dgm:prSet>
      <dgm:spPr/>
    </dgm:pt>
    <dgm:pt modelId="{CA408B4B-6E73-48AB-9436-708AEACA1205}" type="pres">
      <dgm:prSet presAssocID="{A83C08EF-0398-480E-B893-5A484C368655}" presName="rootComposite1" presStyleCnt="0"/>
      <dgm:spPr/>
    </dgm:pt>
    <dgm:pt modelId="{CAFED8A3-4E3C-4C6F-9661-015B42625D3E}" type="pres">
      <dgm:prSet presAssocID="{A83C08EF-0398-480E-B893-5A484C368655}" presName="rootText1" presStyleLbl="node0" presStyleIdx="2" presStyleCnt="3">
        <dgm:presLayoutVars>
          <dgm:chPref val="3"/>
        </dgm:presLayoutVars>
      </dgm:prSet>
      <dgm:spPr/>
    </dgm:pt>
    <dgm:pt modelId="{1F727EA2-6C89-4239-95C3-2BD1A8106235}" type="pres">
      <dgm:prSet presAssocID="{A83C08EF-0398-480E-B893-5A484C368655}" presName="rootConnector1" presStyleLbl="node1" presStyleIdx="0" presStyleCnt="0"/>
      <dgm:spPr/>
    </dgm:pt>
    <dgm:pt modelId="{36C052C2-A59B-4C31-8F68-2AF852099669}" type="pres">
      <dgm:prSet presAssocID="{A83C08EF-0398-480E-B893-5A484C368655}" presName="hierChild2" presStyleCnt="0"/>
      <dgm:spPr/>
    </dgm:pt>
    <dgm:pt modelId="{C58A225D-0A21-4B2E-9AAC-CF89106C757B}" type="pres">
      <dgm:prSet presAssocID="{AFD8B063-EA41-4BA7-9CEF-2ED0E6EC1098}" presName="Name64" presStyleLbl="parChTrans1D2" presStyleIdx="0" presStyleCnt="3"/>
      <dgm:spPr/>
    </dgm:pt>
    <dgm:pt modelId="{83CF522B-C69E-445A-9017-656474DB95B3}" type="pres">
      <dgm:prSet presAssocID="{63A0865C-A658-4E95-8609-A32F94E76A49}" presName="hierRoot2" presStyleCnt="0">
        <dgm:presLayoutVars>
          <dgm:hierBranch val="init"/>
        </dgm:presLayoutVars>
      </dgm:prSet>
      <dgm:spPr/>
    </dgm:pt>
    <dgm:pt modelId="{4729A5C9-0886-473F-8C31-C470F8A83DA7}" type="pres">
      <dgm:prSet presAssocID="{63A0865C-A658-4E95-8609-A32F94E76A49}" presName="rootComposite" presStyleCnt="0"/>
      <dgm:spPr/>
    </dgm:pt>
    <dgm:pt modelId="{D06815E7-5EE4-4C70-8816-7542AABE4B1C}" type="pres">
      <dgm:prSet presAssocID="{63A0865C-A658-4E95-8609-A32F94E76A49}" presName="rootText" presStyleLbl="node2" presStyleIdx="0" presStyleCnt="3">
        <dgm:presLayoutVars>
          <dgm:chPref val="3"/>
        </dgm:presLayoutVars>
      </dgm:prSet>
      <dgm:spPr/>
    </dgm:pt>
    <dgm:pt modelId="{4FEE9FEF-A331-467A-AA9A-F34DF8CD50D8}" type="pres">
      <dgm:prSet presAssocID="{63A0865C-A658-4E95-8609-A32F94E76A49}" presName="rootConnector" presStyleLbl="node2" presStyleIdx="0" presStyleCnt="3"/>
      <dgm:spPr/>
    </dgm:pt>
    <dgm:pt modelId="{4719A419-D54B-4B7A-8979-278102AC42A3}" type="pres">
      <dgm:prSet presAssocID="{63A0865C-A658-4E95-8609-A32F94E76A49}" presName="hierChild4" presStyleCnt="0"/>
      <dgm:spPr/>
    </dgm:pt>
    <dgm:pt modelId="{BC0AFE71-4A84-4F79-8CF6-DBD063F3C80E}" type="pres">
      <dgm:prSet presAssocID="{63A0865C-A658-4E95-8609-A32F94E76A49}" presName="hierChild5" presStyleCnt="0"/>
      <dgm:spPr/>
    </dgm:pt>
    <dgm:pt modelId="{D08E5FB8-1669-424A-A647-17A3897C9F0C}" type="pres">
      <dgm:prSet presAssocID="{34B96DC8-3BD4-41AC-B851-C5AF7BC115AB}" presName="Name64" presStyleLbl="parChTrans1D2" presStyleIdx="1" presStyleCnt="3"/>
      <dgm:spPr/>
    </dgm:pt>
    <dgm:pt modelId="{8DC72430-6D93-4DB2-A949-0CED55B7E477}" type="pres">
      <dgm:prSet presAssocID="{BBBC9E45-F64B-47C8-8F3C-E06B5AB8B37A}" presName="hierRoot2" presStyleCnt="0">
        <dgm:presLayoutVars>
          <dgm:hierBranch val="init"/>
        </dgm:presLayoutVars>
      </dgm:prSet>
      <dgm:spPr/>
    </dgm:pt>
    <dgm:pt modelId="{F08E86E0-37E6-4BBC-BBDD-C443BA362153}" type="pres">
      <dgm:prSet presAssocID="{BBBC9E45-F64B-47C8-8F3C-E06B5AB8B37A}" presName="rootComposite" presStyleCnt="0"/>
      <dgm:spPr/>
    </dgm:pt>
    <dgm:pt modelId="{5301BAEE-323B-40FC-8F5F-63FC59A8F1A2}" type="pres">
      <dgm:prSet presAssocID="{BBBC9E45-F64B-47C8-8F3C-E06B5AB8B37A}" presName="rootText" presStyleLbl="node2" presStyleIdx="1" presStyleCnt="3">
        <dgm:presLayoutVars>
          <dgm:chPref val="3"/>
        </dgm:presLayoutVars>
      </dgm:prSet>
      <dgm:spPr/>
    </dgm:pt>
    <dgm:pt modelId="{163C861D-E92F-4D6F-BCEF-97EA6FEC387E}" type="pres">
      <dgm:prSet presAssocID="{BBBC9E45-F64B-47C8-8F3C-E06B5AB8B37A}" presName="rootConnector" presStyleLbl="node2" presStyleIdx="1" presStyleCnt="3"/>
      <dgm:spPr/>
    </dgm:pt>
    <dgm:pt modelId="{E18E6A6A-62A5-43BE-A4E8-DAB30A942F35}" type="pres">
      <dgm:prSet presAssocID="{BBBC9E45-F64B-47C8-8F3C-E06B5AB8B37A}" presName="hierChild4" presStyleCnt="0"/>
      <dgm:spPr/>
    </dgm:pt>
    <dgm:pt modelId="{694D5AEA-1208-4DAE-9D23-D3737796A20A}" type="pres">
      <dgm:prSet presAssocID="{BBBC9E45-F64B-47C8-8F3C-E06B5AB8B37A}" presName="hierChild5" presStyleCnt="0"/>
      <dgm:spPr/>
    </dgm:pt>
    <dgm:pt modelId="{B6CED31F-1D5E-4169-8018-04CA5844A8BD}" type="pres">
      <dgm:prSet presAssocID="{6503DD3D-0AF0-4A41-85A3-B3C05786093E}" presName="Name64" presStyleLbl="parChTrans1D2" presStyleIdx="2" presStyleCnt="3"/>
      <dgm:spPr/>
    </dgm:pt>
    <dgm:pt modelId="{58007CD4-686C-4A07-A94D-A33AFF103D0B}" type="pres">
      <dgm:prSet presAssocID="{87EEB1AF-A2FC-4C10-AD50-C00E612276DC}" presName="hierRoot2" presStyleCnt="0">
        <dgm:presLayoutVars>
          <dgm:hierBranch val="init"/>
        </dgm:presLayoutVars>
      </dgm:prSet>
      <dgm:spPr/>
    </dgm:pt>
    <dgm:pt modelId="{EE9AF826-73DD-421F-B1EA-A6181F4B0B3C}" type="pres">
      <dgm:prSet presAssocID="{87EEB1AF-A2FC-4C10-AD50-C00E612276DC}" presName="rootComposite" presStyleCnt="0"/>
      <dgm:spPr/>
    </dgm:pt>
    <dgm:pt modelId="{4D5A0708-EDAC-4D61-AEBA-B873D09D0BCE}" type="pres">
      <dgm:prSet presAssocID="{87EEB1AF-A2FC-4C10-AD50-C00E612276DC}" presName="rootText" presStyleLbl="node2" presStyleIdx="2" presStyleCnt="3">
        <dgm:presLayoutVars>
          <dgm:chPref val="3"/>
        </dgm:presLayoutVars>
      </dgm:prSet>
      <dgm:spPr/>
    </dgm:pt>
    <dgm:pt modelId="{2E9834E5-795E-44C2-8403-9A6636606D47}" type="pres">
      <dgm:prSet presAssocID="{87EEB1AF-A2FC-4C10-AD50-C00E612276DC}" presName="rootConnector" presStyleLbl="node2" presStyleIdx="2" presStyleCnt="3"/>
      <dgm:spPr/>
    </dgm:pt>
    <dgm:pt modelId="{87E008BE-5E04-4931-8DF7-48481B68EFE1}" type="pres">
      <dgm:prSet presAssocID="{87EEB1AF-A2FC-4C10-AD50-C00E612276DC}" presName="hierChild4" presStyleCnt="0"/>
      <dgm:spPr/>
    </dgm:pt>
    <dgm:pt modelId="{FD0605D4-C54F-4153-9BCD-00899F845FE0}" type="pres">
      <dgm:prSet presAssocID="{87EEB1AF-A2FC-4C10-AD50-C00E612276DC}" presName="hierChild5" presStyleCnt="0"/>
      <dgm:spPr/>
    </dgm:pt>
    <dgm:pt modelId="{5FFD292F-7C73-4004-8E8A-6206CC10EC78}" type="pres">
      <dgm:prSet presAssocID="{A83C08EF-0398-480E-B893-5A484C368655}" presName="hierChild3" presStyleCnt="0"/>
      <dgm:spPr/>
    </dgm:pt>
  </dgm:ptLst>
  <dgm:cxnLst>
    <dgm:cxn modelId="{D3B24C02-D13D-49BB-A4C6-74ED0CCF7E4D}" type="presOf" srcId="{A83C08EF-0398-480E-B893-5A484C368655}" destId="{CAFED8A3-4E3C-4C6F-9661-015B42625D3E}" srcOrd="0" destOrd="0" presId="urn:microsoft.com/office/officeart/2009/3/layout/HorizontalOrganizationChart"/>
    <dgm:cxn modelId="{8847AB05-E92A-46BB-9BFF-67358ED7712C}" type="presOf" srcId="{BBBC9E45-F64B-47C8-8F3C-E06B5AB8B37A}" destId="{5301BAEE-323B-40FC-8F5F-63FC59A8F1A2}" srcOrd="0" destOrd="0" presId="urn:microsoft.com/office/officeart/2009/3/layout/HorizontalOrganizationChart"/>
    <dgm:cxn modelId="{B0CECF07-0108-441F-B154-787E04824FB7}" type="presOf" srcId="{34B96DC8-3BD4-41AC-B851-C5AF7BC115AB}" destId="{D08E5FB8-1669-424A-A647-17A3897C9F0C}" srcOrd="0" destOrd="0" presId="urn:microsoft.com/office/officeart/2009/3/layout/HorizontalOrganizationChart"/>
    <dgm:cxn modelId="{95A38F08-EE51-4843-A574-9C74C79EC350}" type="presOf" srcId="{F5DFE7C1-4F08-4145-BED2-52529FD17B86}" destId="{572DA653-FA2A-4A85-AC0D-DFE118AFA9DD}" srcOrd="1" destOrd="0" presId="urn:microsoft.com/office/officeart/2009/3/layout/HorizontalOrganizationChart"/>
    <dgm:cxn modelId="{7DF77235-56BB-47EA-BFC0-306B6FD5B63A}" type="presOf" srcId="{6503DD3D-0AF0-4A41-85A3-B3C05786093E}" destId="{B6CED31F-1D5E-4169-8018-04CA5844A8BD}" srcOrd="0" destOrd="0" presId="urn:microsoft.com/office/officeart/2009/3/layout/HorizontalOrganizationChart"/>
    <dgm:cxn modelId="{D17FAF38-DE39-4301-83AC-D14F2B5D4B2E}" type="presOf" srcId="{418863D6-8196-4E2C-9714-96320D382629}" destId="{9624BABC-C838-4CBC-9970-44B437E426D3}" srcOrd="0" destOrd="0" presId="urn:microsoft.com/office/officeart/2009/3/layout/HorizontalOrganizationChart"/>
    <dgm:cxn modelId="{F3B65739-69CB-4545-9F9A-E3624F12C4AD}" type="presOf" srcId="{A83C08EF-0398-480E-B893-5A484C368655}" destId="{1F727EA2-6C89-4239-95C3-2BD1A8106235}" srcOrd="1" destOrd="0" presId="urn:microsoft.com/office/officeart/2009/3/layout/HorizontalOrganizationChart"/>
    <dgm:cxn modelId="{9F1F4262-B940-47D8-81B4-42941D106504}" srcId="{418863D6-8196-4E2C-9714-96320D382629}" destId="{3A0F1FD6-E1EA-4A3F-9D37-800D6FD41E57}" srcOrd="1" destOrd="0" parTransId="{FF20BE1D-11F3-4932-BEAF-B3CD82761A11}" sibTransId="{6D62951D-0ACC-4348-932F-D67804496B72}"/>
    <dgm:cxn modelId="{F7155746-4C57-4BE9-A750-9C5381CD585D}" type="presOf" srcId="{63A0865C-A658-4E95-8609-A32F94E76A49}" destId="{4FEE9FEF-A331-467A-AA9A-F34DF8CD50D8}" srcOrd="1" destOrd="0" presId="urn:microsoft.com/office/officeart/2009/3/layout/HorizontalOrganizationChart"/>
    <dgm:cxn modelId="{CFCA3549-1EE5-4D03-971E-D4F27F02F6E1}" type="presOf" srcId="{87EEB1AF-A2FC-4C10-AD50-C00E612276DC}" destId="{4D5A0708-EDAC-4D61-AEBA-B873D09D0BCE}" srcOrd="0" destOrd="0" presId="urn:microsoft.com/office/officeart/2009/3/layout/HorizontalOrganizationChart"/>
    <dgm:cxn modelId="{D0F1F069-23FC-4ED8-9CE4-90EF7F1F7A0A}" srcId="{A83C08EF-0398-480E-B893-5A484C368655}" destId="{BBBC9E45-F64B-47C8-8F3C-E06B5AB8B37A}" srcOrd="1" destOrd="0" parTransId="{34B96DC8-3BD4-41AC-B851-C5AF7BC115AB}" sibTransId="{1C3E0149-13C4-46B0-A1A8-2629D0D32DC6}"/>
    <dgm:cxn modelId="{E68A3851-12CB-497E-A301-D36C00F47756}" srcId="{418863D6-8196-4E2C-9714-96320D382629}" destId="{A83C08EF-0398-480E-B893-5A484C368655}" srcOrd="2" destOrd="0" parTransId="{B2B511BD-3301-44AF-B128-2987DC4529A3}" sibTransId="{F258205B-1BB0-47A1-8513-066939C1E36B}"/>
    <dgm:cxn modelId="{40163876-8EB2-434A-BC5D-615884D00F40}" srcId="{A83C08EF-0398-480E-B893-5A484C368655}" destId="{63A0865C-A658-4E95-8609-A32F94E76A49}" srcOrd="0" destOrd="0" parTransId="{AFD8B063-EA41-4BA7-9CEF-2ED0E6EC1098}" sibTransId="{15E458E7-59CB-4C37-8A5A-AF1871679718}"/>
    <dgm:cxn modelId="{45A51558-1599-46BD-B2C1-C4C754CA8598}" type="presOf" srcId="{87EEB1AF-A2FC-4C10-AD50-C00E612276DC}" destId="{2E9834E5-795E-44C2-8403-9A6636606D47}" srcOrd="1" destOrd="0" presId="urn:microsoft.com/office/officeart/2009/3/layout/HorizontalOrganizationChart"/>
    <dgm:cxn modelId="{6C22DF7D-DC6B-496F-9C6E-0ABCAFE1B678}" srcId="{418863D6-8196-4E2C-9714-96320D382629}" destId="{F5DFE7C1-4F08-4145-BED2-52529FD17B86}" srcOrd="0" destOrd="0" parTransId="{1C5618CD-A8E9-41E9-B705-DED4E333B1C9}" sibTransId="{C082E948-B56F-47B0-A6B6-F8821E6150D1}"/>
    <dgm:cxn modelId="{AEA5D093-7433-4DD9-9FC4-AB537B5E0C8A}" type="presOf" srcId="{3A0F1FD6-E1EA-4A3F-9D37-800D6FD41E57}" destId="{FC55CBE0-EA3C-46AC-A7BA-D994C28C3E9A}" srcOrd="1" destOrd="0" presId="urn:microsoft.com/office/officeart/2009/3/layout/HorizontalOrganizationChart"/>
    <dgm:cxn modelId="{8CC75B9D-F0E1-4218-92A6-AEA7834BF549}" srcId="{A83C08EF-0398-480E-B893-5A484C368655}" destId="{87EEB1AF-A2FC-4C10-AD50-C00E612276DC}" srcOrd="2" destOrd="0" parTransId="{6503DD3D-0AF0-4A41-85A3-B3C05786093E}" sibTransId="{50043DA4-0232-4CC6-AD59-5CBA23F58FDF}"/>
    <dgm:cxn modelId="{DC18E99E-751B-4732-9464-CC84D7BF376B}" type="presOf" srcId="{AFD8B063-EA41-4BA7-9CEF-2ED0E6EC1098}" destId="{C58A225D-0A21-4B2E-9AAC-CF89106C757B}" srcOrd="0" destOrd="0" presId="urn:microsoft.com/office/officeart/2009/3/layout/HorizontalOrganizationChart"/>
    <dgm:cxn modelId="{E501BDA8-A34E-4F7B-AC18-379B641DA2D3}" type="presOf" srcId="{F5DFE7C1-4F08-4145-BED2-52529FD17B86}" destId="{4AF4E956-A06F-41E2-832F-F8D8A6079B2E}" srcOrd="0" destOrd="0" presId="urn:microsoft.com/office/officeart/2009/3/layout/HorizontalOrganizationChart"/>
    <dgm:cxn modelId="{5F1ABFAC-AF40-49BE-98EE-F17A72D91AA4}" type="presOf" srcId="{BBBC9E45-F64B-47C8-8F3C-E06B5AB8B37A}" destId="{163C861D-E92F-4D6F-BCEF-97EA6FEC387E}" srcOrd="1" destOrd="0" presId="urn:microsoft.com/office/officeart/2009/3/layout/HorizontalOrganizationChart"/>
    <dgm:cxn modelId="{C78255E1-5CA0-4BA0-8CBB-138D3C6B0887}" type="presOf" srcId="{63A0865C-A658-4E95-8609-A32F94E76A49}" destId="{D06815E7-5EE4-4C70-8816-7542AABE4B1C}" srcOrd="0" destOrd="0" presId="urn:microsoft.com/office/officeart/2009/3/layout/HorizontalOrganizationChart"/>
    <dgm:cxn modelId="{623C39ED-3989-4A9D-97F5-96791FDA5855}" type="presOf" srcId="{3A0F1FD6-E1EA-4A3F-9D37-800D6FD41E57}" destId="{3EABFCF8-E41C-467E-BC72-D192519D0CFC}" srcOrd="0" destOrd="0" presId="urn:microsoft.com/office/officeart/2009/3/layout/HorizontalOrganizationChart"/>
    <dgm:cxn modelId="{92938E3E-D656-43D5-91B1-7E5A4BD5D677}" type="presParOf" srcId="{9624BABC-C838-4CBC-9970-44B437E426D3}" destId="{E4A94331-09B1-411E-9831-2F0EBA6C7A9C}" srcOrd="0" destOrd="0" presId="urn:microsoft.com/office/officeart/2009/3/layout/HorizontalOrganizationChart"/>
    <dgm:cxn modelId="{4EADD68A-0A78-427C-BEFF-120E889D34E5}" type="presParOf" srcId="{E4A94331-09B1-411E-9831-2F0EBA6C7A9C}" destId="{DDE6B916-5C00-4731-9173-460F4EBC6522}" srcOrd="0" destOrd="0" presId="urn:microsoft.com/office/officeart/2009/3/layout/HorizontalOrganizationChart"/>
    <dgm:cxn modelId="{63CDD4AB-A423-4BA1-9C00-43749E62BDFC}" type="presParOf" srcId="{DDE6B916-5C00-4731-9173-460F4EBC6522}" destId="{4AF4E956-A06F-41E2-832F-F8D8A6079B2E}" srcOrd="0" destOrd="0" presId="urn:microsoft.com/office/officeart/2009/3/layout/HorizontalOrganizationChart"/>
    <dgm:cxn modelId="{5DC2477F-EA5D-4A0B-9DFF-F7D775246566}" type="presParOf" srcId="{DDE6B916-5C00-4731-9173-460F4EBC6522}" destId="{572DA653-FA2A-4A85-AC0D-DFE118AFA9DD}" srcOrd="1" destOrd="0" presId="urn:microsoft.com/office/officeart/2009/3/layout/HorizontalOrganizationChart"/>
    <dgm:cxn modelId="{F8F49CD8-28F3-4E1A-97F3-A31F7D19E7F4}" type="presParOf" srcId="{E4A94331-09B1-411E-9831-2F0EBA6C7A9C}" destId="{566B2837-91AF-4A7A-929C-C3AA5F2C737B}" srcOrd="1" destOrd="0" presId="urn:microsoft.com/office/officeart/2009/3/layout/HorizontalOrganizationChart"/>
    <dgm:cxn modelId="{166600B3-5F48-49A4-817C-D3F9FF49D63B}" type="presParOf" srcId="{E4A94331-09B1-411E-9831-2F0EBA6C7A9C}" destId="{DCA53376-046A-41DF-90A7-9E6B7227788F}" srcOrd="2" destOrd="0" presId="urn:microsoft.com/office/officeart/2009/3/layout/HorizontalOrganizationChart"/>
    <dgm:cxn modelId="{D2A7D491-9975-4382-AC25-2326F8E0A266}" type="presParOf" srcId="{9624BABC-C838-4CBC-9970-44B437E426D3}" destId="{ABBB10FA-282B-405D-AE57-69423487F0D8}" srcOrd="1" destOrd="0" presId="urn:microsoft.com/office/officeart/2009/3/layout/HorizontalOrganizationChart"/>
    <dgm:cxn modelId="{1B2EE207-FA80-44AC-A0BF-1BEAB332B819}" type="presParOf" srcId="{ABBB10FA-282B-405D-AE57-69423487F0D8}" destId="{DDFA951E-4386-461D-A9BA-17792B4F27D3}" srcOrd="0" destOrd="0" presId="urn:microsoft.com/office/officeart/2009/3/layout/HorizontalOrganizationChart"/>
    <dgm:cxn modelId="{AC38A230-181B-44CC-ACFC-4EE5A19941D1}" type="presParOf" srcId="{DDFA951E-4386-461D-A9BA-17792B4F27D3}" destId="{3EABFCF8-E41C-467E-BC72-D192519D0CFC}" srcOrd="0" destOrd="0" presId="urn:microsoft.com/office/officeart/2009/3/layout/HorizontalOrganizationChart"/>
    <dgm:cxn modelId="{0AAAD176-6815-4DCC-9CD8-7924D53A071D}" type="presParOf" srcId="{DDFA951E-4386-461D-A9BA-17792B4F27D3}" destId="{FC55CBE0-EA3C-46AC-A7BA-D994C28C3E9A}" srcOrd="1" destOrd="0" presId="urn:microsoft.com/office/officeart/2009/3/layout/HorizontalOrganizationChart"/>
    <dgm:cxn modelId="{417F37C2-688E-42DA-9965-1843AC1A51DD}" type="presParOf" srcId="{ABBB10FA-282B-405D-AE57-69423487F0D8}" destId="{1D61260E-6AB3-4DD7-AF97-09018FA73558}" srcOrd="1" destOrd="0" presId="urn:microsoft.com/office/officeart/2009/3/layout/HorizontalOrganizationChart"/>
    <dgm:cxn modelId="{E3E741A8-5A27-4EC7-BE4F-7C434219DB81}" type="presParOf" srcId="{ABBB10FA-282B-405D-AE57-69423487F0D8}" destId="{CD7EEEFC-A24A-4CA1-9598-0C58BFAA76EB}" srcOrd="2" destOrd="0" presId="urn:microsoft.com/office/officeart/2009/3/layout/HorizontalOrganizationChart"/>
    <dgm:cxn modelId="{8E85C515-F7DF-4FAB-A2BF-BFC81F9B7F77}" type="presParOf" srcId="{9624BABC-C838-4CBC-9970-44B437E426D3}" destId="{1BE47633-8BB1-441C-B66A-B4502F207EA0}" srcOrd="2" destOrd="0" presId="urn:microsoft.com/office/officeart/2009/3/layout/HorizontalOrganizationChart"/>
    <dgm:cxn modelId="{7262ED2C-D116-4764-8E27-382A5EB95A37}" type="presParOf" srcId="{1BE47633-8BB1-441C-B66A-B4502F207EA0}" destId="{CA408B4B-6E73-48AB-9436-708AEACA1205}" srcOrd="0" destOrd="0" presId="urn:microsoft.com/office/officeart/2009/3/layout/HorizontalOrganizationChart"/>
    <dgm:cxn modelId="{41178A77-D564-4CF3-B3EE-D1E38FC4001E}" type="presParOf" srcId="{CA408B4B-6E73-48AB-9436-708AEACA1205}" destId="{CAFED8A3-4E3C-4C6F-9661-015B42625D3E}" srcOrd="0" destOrd="0" presId="urn:microsoft.com/office/officeart/2009/3/layout/HorizontalOrganizationChart"/>
    <dgm:cxn modelId="{F794DAF8-3F2F-4A63-A2DA-FBD6A1B718CD}" type="presParOf" srcId="{CA408B4B-6E73-48AB-9436-708AEACA1205}" destId="{1F727EA2-6C89-4239-95C3-2BD1A8106235}" srcOrd="1" destOrd="0" presId="urn:microsoft.com/office/officeart/2009/3/layout/HorizontalOrganizationChart"/>
    <dgm:cxn modelId="{3ECBC9BE-A521-43C7-81F4-25796EF32C9F}" type="presParOf" srcId="{1BE47633-8BB1-441C-B66A-B4502F207EA0}" destId="{36C052C2-A59B-4C31-8F68-2AF852099669}" srcOrd="1" destOrd="0" presId="urn:microsoft.com/office/officeart/2009/3/layout/HorizontalOrganizationChart"/>
    <dgm:cxn modelId="{93223E77-99E1-4CEA-AA46-A9A7D63AD345}" type="presParOf" srcId="{36C052C2-A59B-4C31-8F68-2AF852099669}" destId="{C58A225D-0A21-4B2E-9AAC-CF89106C757B}" srcOrd="0" destOrd="0" presId="urn:microsoft.com/office/officeart/2009/3/layout/HorizontalOrganizationChart"/>
    <dgm:cxn modelId="{0293FD34-BC9C-4946-8D22-16944292361F}" type="presParOf" srcId="{36C052C2-A59B-4C31-8F68-2AF852099669}" destId="{83CF522B-C69E-445A-9017-656474DB95B3}" srcOrd="1" destOrd="0" presId="urn:microsoft.com/office/officeart/2009/3/layout/HorizontalOrganizationChart"/>
    <dgm:cxn modelId="{BBD49BA4-C0CC-4EEE-B4FC-0FF38ABE1BFB}" type="presParOf" srcId="{83CF522B-C69E-445A-9017-656474DB95B3}" destId="{4729A5C9-0886-473F-8C31-C470F8A83DA7}" srcOrd="0" destOrd="0" presId="urn:microsoft.com/office/officeart/2009/3/layout/HorizontalOrganizationChart"/>
    <dgm:cxn modelId="{AC4AA15F-E78B-4BC1-B9C5-6DB8C2086198}" type="presParOf" srcId="{4729A5C9-0886-473F-8C31-C470F8A83DA7}" destId="{D06815E7-5EE4-4C70-8816-7542AABE4B1C}" srcOrd="0" destOrd="0" presId="urn:microsoft.com/office/officeart/2009/3/layout/HorizontalOrganizationChart"/>
    <dgm:cxn modelId="{9DB26FCE-849B-43B7-888F-067F8E21ECC3}" type="presParOf" srcId="{4729A5C9-0886-473F-8C31-C470F8A83DA7}" destId="{4FEE9FEF-A331-467A-AA9A-F34DF8CD50D8}" srcOrd="1" destOrd="0" presId="urn:microsoft.com/office/officeart/2009/3/layout/HorizontalOrganizationChart"/>
    <dgm:cxn modelId="{3433A965-D2AA-43BB-82CC-04B9F79B4F3F}" type="presParOf" srcId="{83CF522B-C69E-445A-9017-656474DB95B3}" destId="{4719A419-D54B-4B7A-8979-278102AC42A3}" srcOrd="1" destOrd="0" presId="urn:microsoft.com/office/officeart/2009/3/layout/HorizontalOrganizationChart"/>
    <dgm:cxn modelId="{100CF5E9-D71D-4D2F-9C60-A827B2466464}" type="presParOf" srcId="{83CF522B-C69E-445A-9017-656474DB95B3}" destId="{BC0AFE71-4A84-4F79-8CF6-DBD063F3C80E}" srcOrd="2" destOrd="0" presId="urn:microsoft.com/office/officeart/2009/3/layout/HorizontalOrganizationChart"/>
    <dgm:cxn modelId="{4CCF881F-5376-4223-8AC6-581BB5503529}" type="presParOf" srcId="{36C052C2-A59B-4C31-8F68-2AF852099669}" destId="{D08E5FB8-1669-424A-A647-17A3897C9F0C}" srcOrd="2" destOrd="0" presId="urn:microsoft.com/office/officeart/2009/3/layout/HorizontalOrganizationChart"/>
    <dgm:cxn modelId="{241FEE8C-49F6-40C2-A6AB-9591FAAA3DDA}" type="presParOf" srcId="{36C052C2-A59B-4C31-8F68-2AF852099669}" destId="{8DC72430-6D93-4DB2-A949-0CED55B7E477}" srcOrd="3" destOrd="0" presId="urn:microsoft.com/office/officeart/2009/3/layout/HorizontalOrganizationChart"/>
    <dgm:cxn modelId="{5F2728C0-52DB-4CBA-A9F3-40FC155C8214}" type="presParOf" srcId="{8DC72430-6D93-4DB2-A949-0CED55B7E477}" destId="{F08E86E0-37E6-4BBC-BBDD-C443BA362153}" srcOrd="0" destOrd="0" presId="urn:microsoft.com/office/officeart/2009/3/layout/HorizontalOrganizationChart"/>
    <dgm:cxn modelId="{9A693499-1714-410C-A658-32229B562507}" type="presParOf" srcId="{F08E86E0-37E6-4BBC-BBDD-C443BA362153}" destId="{5301BAEE-323B-40FC-8F5F-63FC59A8F1A2}" srcOrd="0" destOrd="0" presId="urn:microsoft.com/office/officeart/2009/3/layout/HorizontalOrganizationChart"/>
    <dgm:cxn modelId="{B2131134-EC05-4FD5-9EE4-292D01586F37}" type="presParOf" srcId="{F08E86E0-37E6-4BBC-BBDD-C443BA362153}" destId="{163C861D-E92F-4D6F-BCEF-97EA6FEC387E}" srcOrd="1" destOrd="0" presId="urn:microsoft.com/office/officeart/2009/3/layout/HorizontalOrganizationChart"/>
    <dgm:cxn modelId="{E0CA7A2A-5A79-495F-AB73-2A0C204BA18C}" type="presParOf" srcId="{8DC72430-6D93-4DB2-A949-0CED55B7E477}" destId="{E18E6A6A-62A5-43BE-A4E8-DAB30A942F35}" srcOrd="1" destOrd="0" presId="urn:microsoft.com/office/officeart/2009/3/layout/HorizontalOrganizationChart"/>
    <dgm:cxn modelId="{EF253019-0DE2-4EA4-AAD0-ADED26268613}" type="presParOf" srcId="{8DC72430-6D93-4DB2-A949-0CED55B7E477}" destId="{694D5AEA-1208-4DAE-9D23-D3737796A20A}" srcOrd="2" destOrd="0" presId="urn:microsoft.com/office/officeart/2009/3/layout/HorizontalOrganizationChart"/>
    <dgm:cxn modelId="{8EB3DF57-A3CD-4332-BD63-0FD8C223F892}" type="presParOf" srcId="{36C052C2-A59B-4C31-8F68-2AF852099669}" destId="{B6CED31F-1D5E-4169-8018-04CA5844A8BD}" srcOrd="4" destOrd="0" presId="urn:microsoft.com/office/officeart/2009/3/layout/HorizontalOrganizationChart"/>
    <dgm:cxn modelId="{3607AAF3-C041-441E-997E-949B20D9D44A}" type="presParOf" srcId="{36C052C2-A59B-4C31-8F68-2AF852099669}" destId="{58007CD4-686C-4A07-A94D-A33AFF103D0B}" srcOrd="5" destOrd="0" presId="urn:microsoft.com/office/officeart/2009/3/layout/HorizontalOrganizationChart"/>
    <dgm:cxn modelId="{7E114371-8DAD-455A-B7A7-B2868A859F81}" type="presParOf" srcId="{58007CD4-686C-4A07-A94D-A33AFF103D0B}" destId="{EE9AF826-73DD-421F-B1EA-A6181F4B0B3C}" srcOrd="0" destOrd="0" presId="urn:microsoft.com/office/officeart/2009/3/layout/HorizontalOrganizationChart"/>
    <dgm:cxn modelId="{7E72659F-D657-4306-90B1-62FF9796107B}" type="presParOf" srcId="{EE9AF826-73DD-421F-B1EA-A6181F4B0B3C}" destId="{4D5A0708-EDAC-4D61-AEBA-B873D09D0BCE}" srcOrd="0" destOrd="0" presId="urn:microsoft.com/office/officeart/2009/3/layout/HorizontalOrganizationChart"/>
    <dgm:cxn modelId="{AE8D8825-EAF9-4AD4-9D5E-A1CF59EE4AB9}" type="presParOf" srcId="{EE9AF826-73DD-421F-B1EA-A6181F4B0B3C}" destId="{2E9834E5-795E-44C2-8403-9A6636606D47}" srcOrd="1" destOrd="0" presId="urn:microsoft.com/office/officeart/2009/3/layout/HorizontalOrganizationChart"/>
    <dgm:cxn modelId="{3412A15E-9F97-47E3-B70B-927917D98F31}" type="presParOf" srcId="{58007CD4-686C-4A07-A94D-A33AFF103D0B}" destId="{87E008BE-5E04-4931-8DF7-48481B68EFE1}" srcOrd="1" destOrd="0" presId="urn:microsoft.com/office/officeart/2009/3/layout/HorizontalOrganizationChart"/>
    <dgm:cxn modelId="{8CB3BB4C-28A1-4312-8A25-E96E60BFB51C}" type="presParOf" srcId="{58007CD4-686C-4A07-A94D-A33AFF103D0B}" destId="{FD0605D4-C54F-4153-9BCD-00899F845FE0}" srcOrd="2" destOrd="0" presId="urn:microsoft.com/office/officeart/2009/3/layout/HorizontalOrganizationChart"/>
    <dgm:cxn modelId="{5DB96B52-206E-4267-8F8A-06131A31FEFD}" type="presParOf" srcId="{1BE47633-8BB1-441C-B66A-B4502F207EA0}" destId="{5FFD292F-7C73-4004-8E8A-6206CC10EC78}"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CEE260-D85D-4017-A2E5-98657AA8DBB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EAFD57C-37CE-4522-93EB-B41746C1AEB5}">
      <dgm:prSet/>
      <dgm:spPr/>
      <dgm:t>
        <a:bodyPr/>
        <a:lstStyle/>
        <a:p>
          <a:r>
            <a:rPr lang="en-GB"/>
            <a:t>Often a psychological approach e.g. Interpretative Phenomenological Analysis (IPA, Smith et al. 1997)</a:t>
          </a:r>
          <a:endParaRPr lang="en-US"/>
        </a:p>
      </dgm:t>
    </dgm:pt>
    <dgm:pt modelId="{0236E620-9047-4F1E-80C4-9C9636CC9D60}" type="parTrans" cxnId="{9D7F70A2-2244-4278-8C59-A8D847C18DE7}">
      <dgm:prSet/>
      <dgm:spPr/>
      <dgm:t>
        <a:bodyPr/>
        <a:lstStyle/>
        <a:p>
          <a:endParaRPr lang="en-US"/>
        </a:p>
      </dgm:t>
    </dgm:pt>
    <dgm:pt modelId="{77C38314-8B2A-4058-A234-CDA9633497C5}" type="sibTrans" cxnId="{9D7F70A2-2244-4278-8C59-A8D847C18DE7}">
      <dgm:prSet/>
      <dgm:spPr/>
      <dgm:t>
        <a:bodyPr/>
        <a:lstStyle/>
        <a:p>
          <a:endParaRPr lang="en-US"/>
        </a:p>
      </dgm:t>
    </dgm:pt>
    <dgm:pt modelId="{8323C21B-529A-43C0-9B92-1279226E350B}">
      <dgm:prSet/>
      <dgm:spPr/>
      <dgm:t>
        <a:bodyPr/>
        <a:lstStyle/>
        <a:p>
          <a:r>
            <a:rPr lang="en-GB"/>
            <a:t>Aims to describe the meaning of lived experiences for several individuals about a concept or phenomenon</a:t>
          </a:r>
          <a:endParaRPr lang="en-US"/>
        </a:p>
      </dgm:t>
    </dgm:pt>
    <dgm:pt modelId="{D357E7F8-1B54-4736-9CA8-B0B4229F6057}" type="parTrans" cxnId="{490647B3-F723-411A-A1BA-96B430D4FB4D}">
      <dgm:prSet/>
      <dgm:spPr/>
      <dgm:t>
        <a:bodyPr/>
        <a:lstStyle/>
        <a:p>
          <a:endParaRPr lang="en-US"/>
        </a:p>
      </dgm:t>
    </dgm:pt>
    <dgm:pt modelId="{0B7E8F37-7DBB-4810-ABA3-CBA0D816CFB0}" type="sibTrans" cxnId="{490647B3-F723-411A-A1BA-96B430D4FB4D}">
      <dgm:prSet/>
      <dgm:spPr/>
      <dgm:t>
        <a:bodyPr/>
        <a:lstStyle/>
        <a:p>
          <a:endParaRPr lang="en-US"/>
        </a:p>
      </dgm:t>
    </dgm:pt>
    <dgm:pt modelId="{BD289DE8-FB6D-4A06-AB73-4F25CE09318A}">
      <dgm:prSet/>
      <dgm:spPr/>
      <dgm:t>
        <a:bodyPr/>
        <a:lstStyle/>
        <a:p>
          <a:r>
            <a:rPr lang="en-GB"/>
            <a:t>Draws on previous research/theory to inform the research questions</a:t>
          </a:r>
          <a:endParaRPr lang="en-US"/>
        </a:p>
      </dgm:t>
    </dgm:pt>
    <dgm:pt modelId="{14429440-0882-4D28-9109-4D1891F05C78}" type="parTrans" cxnId="{C96BBF8B-3C2D-4D7F-8A3F-3C3AA32528B6}">
      <dgm:prSet/>
      <dgm:spPr/>
      <dgm:t>
        <a:bodyPr/>
        <a:lstStyle/>
        <a:p>
          <a:endParaRPr lang="en-US"/>
        </a:p>
      </dgm:t>
    </dgm:pt>
    <dgm:pt modelId="{819CDAFA-A48E-474E-9F49-CFA357C0F4F8}" type="sibTrans" cxnId="{C96BBF8B-3C2D-4D7F-8A3F-3C3AA32528B6}">
      <dgm:prSet/>
      <dgm:spPr/>
      <dgm:t>
        <a:bodyPr/>
        <a:lstStyle/>
        <a:p>
          <a:endParaRPr lang="en-US"/>
        </a:p>
      </dgm:t>
    </dgm:pt>
    <dgm:pt modelId="{E2CF9E7A-260E-4185-9D52-E7C7A071310B}">
      <dgm:prSet/>
      <dgm:spPr/>
      <dgm:t>
        <a:bodyPr/>
        <a:lstStyle/>
        <a:p>
          <a:r>
            <a:rPr lang="en-GB"/>
            <a:t>Preconceptions held by interviewer are highlighted so as not to bias the study </a:t>
          </a:r>
          <a:endParaRPr lang="en-US"/>
        </a:p>
      </dgm:t>
    </dgm:pt>
    <dgm:pt modelId="{73C6A473-0286-4B84-B29D-DFF634F1CE78}" type="parTrans" cxnId="{91CBC228-60D0-41D7-B43B-64EBC191814B}">
      <dgm:prSet/>
      <dgm:spPr/>
      <dgm:t>
        <a:bodyPr/>
        <a:lstStyle/>
        <a:p>
          <a:endParaRPr lang="en-US"/>
        </a:p>
      </dgm:t>
    </dgm:pt>
    <dgm:pt modelId="{0A172863-8C22-4B77-B6FD-BFBDD077332D}" type="sibTrans" cxnId="{91CBC228-60D0-41D7-B43B-64EBC191814B}">
      <dgm:prSet/>
      <dgm:spPr/>
      <dgm:t>
        <a:bodyPr/>
        <a:lstStyle/>
        <a:p>
          <a:endParaRPr lang="en-US"/>
        </a:p>
      </dgm:t>
    </dgm:pt>
    <dgm:pt modelId="{0516949C-248A-4FBA-B2FC-8F4A43C927DF}">
      <dgm:prSet/>
      <dgm:spPr/>
      <dgm:t>
        <a:bodyPr/>
        <a:lstStyle/>
        <a:p>
          <a:r>
            <a:rPr lang="en-GB"/>
            <a:t>Data analysis is systematic – often a thematic content analysis</a:t>
          </a:r>
          <a:endParaRPr lang="en-US"/>
        </a:p>
      </dgm:t>
    </dgm:pt>
    <dgm:pt modelId="{988ED222-8DA8-49BC-A26C-E3D6FCC811D0}" type="parTrans" cxnId="{A37AA000-0BA0-40FA-A1CC-06E035FC0695}">
      <dgm:prSet/>
      <dgm:spPr/>
      <dgm:t>
        <a:bodyPr/>
        <a:lstStyle/>
        <a:p>
          <a:endParaRPr lang="en-US"/>
        </a:p>
      </dgm:t>
    </dgm:pt>
    <dgm:pt modelId="{829B2CAE-1F43-4CC4-9151-7C35A739B295}" type="sibTrans" cxnId="{A37AA000-0BA0-40FA-A1CC-06E035FC0695}">
      <dgm:prSet/>
      <dgm:spPr/>
      <dgm:t>
        <a:bodyPr/>
        <a:lstStyle/>
        <a:p>
          <a:endParaRPr lang="en-US"/>
        </a:p>
      </dgm:t>
    </dgm:pt>
    <dgm:pt modelId="{1F86FFB6-020A-4EED-BD65-511B7ACC159C}" type="pres">
      <dgm:prSet presAssocID="{2CCEE260-D85D-4017-A2E5-98657AA8DBBC}" presName="linear" presStyleCnt="0">
        <dgm:presLayoutVars>
          <dgm:animLvl val="lvl"/>
          <dgm:resizeHandles val="exact"/>
        </dgm:presLayoutVars>
      </dgm:prSet>
      <dgm:spPr/>
    </dgm:pt>
    <dgm:pt modelId="{1A1BCEDC-22CF-40B9-A141-A4010A5B2709}" type="pres">
      <dgm:prSet presAssocID="{3EAFD57C-37CE-4522-93EB-B41746C1AEB5}" presName="parentText" presStyleLbl="node1" presStyleIdx="0" presStyleCnt="5">
        <dgm:presLayoutVars>
          <dgm:chMax val="0"/>
          <dgm:bulletEnabled val="1"/>
        </dgm:presLayoutVars>
      </dgm:prSet>
      <dgm:spPr/>
    </dgm:pt>
    <dgm:pt modelId="{480DF3C0-19B4-4623-8DD5-2DBE17ACF2EC}" type="pres">
      <dgm:prSet presAssocID="{77C38314-8B2A-4058-A234-CDA9633497C5}" presName="spacer" presStyleCnt="0"/>
      <dgm:spPr/>
    </dgm:pt>
    <dgm:pt modelId="{C614A84C-5634-4A6D-9A5C-B0689B0ECF94}" type="pres">
      <dgm:prSet presAssocID="{8323C21B-529A-43C0-9B92-1279226E350B}" presName="parentText" presStyleLbl="node1" presStyleIdx="1" presStyleCnt="5">
        <dgm:presLayoutVars>
          <dgm:chMax val="0"/>
          <dgm:bulletEnabled val="1"/>
        </dgm:presLayoutVars>
      </dgm:prSet>
      <dgm:spPr/>
    </dgm:pt>
    <dgm:pt modelId="{4C5483CC-5B0B-475D-800E-F8DB5B76ECBD}" type="pres">
      <dgm:prSet presAssocID="{0B7E8F37-7DBB-4810-ABA3-CBA0D816CFB0}" presName="spacer" presStyleCnt="0"/>
      <dgm:spPr/>
    </dgm:pt>
    <dgm:pt modelId="{4BB71921-5669-4727-9C64-D1AAA5EF2B79}" type="pres">
      <dgm:prSet presAssocID="{BD289DE8-FB6D-4A06-AB73-4F25CE09318A}" presName="parentText" presStyleLbl="node1" presStyleIdx="2" presStyleCnt="5">
        <dgm:presLayoutVars>
          <dgm:chMax val="0"/>
          <dgm:bulletEnabled val="1"/>
        </dgm:presLayoutVars>
      </dgm:prSet>
      <dgm:spPr/>
    </dgm:pt>
    <dgm:pt modelId="{16C7AFDF-6A92-4CE5-AEEF-669965E301A3}" type="pres">
      <dgm:prSet presAssocID="{819CDAFA-A48E-474E-9F49-CFA357C0F4F8}" presName="spacer" presStyleCnt="0"/>
      <dgm:spPr/>
    </dgm:pt>
    <dgm:pt modelId="{44ED6524-86D4-4BB9-A380-0F1904F712CF}" type="pres">
      <dgm:prSet presAssocID="{E2CF9E7A-260E-4185-9D52-E7C7A071310B}" presName="parentText" presStyleLbl="node1" presStyleIdx="3" presStyleCnt="5">
        <dgm:presLayoutVars>
          <dgm:chMax val="0"/>
          <dgm:bulletEnabled val="1"/>
        </dgm:presLayoutVars>
      </dgm:prSet>
      <dgm:spPr/>
    </dgm:pt>
    <dgm:pt modelId="{A970F2F0-F337-4C18-8243-3C60D27BA218}" type="pres">
      <dgm:prSet presAssocID="{0A172863-8C22-4B77-B6FD-BFBDD077332D}" presName="spacer" presStyleCnt="0"/>
      <dgm:spPr/>
    </dgm:pt>
    <dgm:pt modelId="{8E95480B-1D82-4B27-BF3B-80C58965BE41}" type="pres">
      <dgm:prSet presAssocID="{0516949C-248A-4FBA-B2FC-8F4A43C927DF}" presName="parentText" presStyleLbl="node1" presStyleIdx="4" presStyleCnt="5">
        <dgm:presLayoutVars>
          <dgm:chMax val="0"/>
          <dgm:bulletEnabled val="1"/>
        </dgm:presLayoutVars>
      </dgm:prSet>
      <dgm:spPr/>
    </dgm:pt>
  </dgm:ptLst>
  <dgm:cxnLst>
    <dgm:cxn modelId="{A37AA000-0BA0-40FA-A1CC-06E035FC0695}" srcId="{2CCEE260-D85D-4017-A2E5-98657AA8DBBC}" destId="{0516949C-248A-4FBA-B2FC-8F4A43C927DF}" srcOrd="4" destOrd="0" parTransId="{988ED222-8DA8-49BC-A26C-E3D6FCC811D0}" sibTransId="{829B2CAE-1F43-4CC4-9151-7C35A739B295}"/>
    <dgm:cxn modelId="{3840DF0D-0D9E-468B-801B-64F8796E08E6}" type="presOf" srcId="{E2CF9E7A-260E-4185-9D52-E7C7A071310B}" destId="{44ED6524-86D4-4BB9-A380-0F1904F712CF}" srcOrd="0" destOrd="0" presId="urn:microsoft.com/office/officeart/2005/8/layout/vList2"/>
    <dgm:cxn modelId="{2876B623-FBA6-4886-9973-5B6C46DF6680}" type="presOf" srcId="{BD289DE8-FB6D-4A06-AB73-4F25CE09318A}" destId="{4BB71921-5669-4727-9C64-D1AAA5EF2B79}" srcOrd="0" destOrd="0" presId="urn:microsoft.com/office/officeart/2005/8/layout/vList2"/>
    <dgm:cxn modelId="{91CBC228-60D0-41D7-B43B-64EBC191814B}" srcId="{2CCEE260-D85D-4017-A2E5-98657AA8DBBC}" destId="{E2CF9E7A-260E-4185-9D52-E7C7A071310B}" srcOrd="3" destOrd="0" parTransId="{73C6A473-0286-4B84-B29D-DFF634F1CE78}" sibTransId="{0A172863-8C22-4B77-B6FD-BFBDD077332D}"/>
    <dgm:cxn modelId="{25253C3F-555E-4829-A49E-F3E5963CAE13}" type="presOf" srcId="{8323C21B-529A-43C0-9B92-1279226E350B}" destId="{C614A84C-5634-4A6D-9A5C-B0689B0ECF94}" srcOrd="0" destOrd="0" presId="urn:microsoft.com/office/officeart/2005/8/layout/vList2"/>
    <dgm:cxn modelId="{54670F5C-90E5-4BB9-BA2C-F638D3072D2F}" type="presOf" srcId="{2CCEE260-D85D-4017-A2E5-98657AA8DBBC}" destId="{1F86FFB6-020A-4EED-BD65-511B7ACC159C}" srcOrd="0" destOrd="0" presId="urn:microsoft.com/office/officeart/2005/8/layout/vList2"/>
    <dgm:cxn modelId="{C96BBF8B-3C2D-4D7F-8A3F-3C3AA32528B6}" srcId="{2CCEE260-D85D-4017-A2E5-98657AA8DBBC}" destId="{BD289DE8-FB6D-4A06-AB73-4F25CE09318A}" srcOrd="2" destOrd="0" parTransId="{14429440-0882-4D28-9109-4D1891F05C78}" sibTransId="{819CDAFA-A48E-474E-9F49-CFA357C0F4F8}"/>
    <dgm:cxn modelId="{9D7F70A2-2244-4278-8C59-A8D847C18DE7}" srcId="{2CCEE260-D85D-4017-A2E5-98657AA8DBBC}" destId="{3EAFD57C-37CE-4522-93EB-B41746C1AEB5}" srcOrd="0" destOrd="0" parTransId="{0236E620-9047-4F1E-80C4-9C9636CC9D60}" sibTransId="{77C38314-8B2A-4058-A234-CDA9633497C5}"/>
    <dgm:cxn modelId="{490647B3-F723-411A-A1BA-96B430D4FB4D}" srcId="{2CCEE260-D85D-4017-A2E5-98657AA8DBBC}" destId="{8323C21B-529A-43C0-9B92-1279226E350B}" srcOrd="1" destOrd="0" parTransId="{D357E7F8-1B54-4736-9CA8-B0B4229F6057}" sibTransId="{0B7E8F37-7DBB-4810-ABA3-CBA0D816CFB0}"/>
    <dgm:cxn modelId="{B145D9BB-93E6-4460-AE59-F6809BD0DABA}" type="presOf" srcId="{0516949C-248A-4FBA-B2FC-8F4A43C927DF}" destId="{8E95480B-1D82-4B27-BF3B-80C58965BE41}" srcOrd="0" destOrd="0" presId="urn:microsoft.com/office/officeart/2005/8/layout/vList2"/>
    <dgm:cxn modelId="{1127F8DE-BF93-4F02-9D25-3E9873E7399B}" type="presOf" srcId="{3EAFD57C-37CE-4522-93EB-B41746C1AEB5}" destId="{1A1BCEDC-22CF-40B9-A141-A4010A5B2709}" srcOrd="0" destOrd="0" presId="urn:microsoft.com/office/officeart/2005/8/layout/vList2"/>
    <dgm:cxn modelId="{0FF04175-3F1A-4061-A830-5E419C9D03EE}" type="presParOf" srcId="{1F86FFB6-020A-4EED-BD65-511B7ACC159C}" destId="{1A1BCEDC-22CF-40B9-A141-A4010A5B2709}" srcOrd="0" destOrd="0" presId="urn:microsoft.com/office/officeart/2005/8/layout/vList2"/>
    <dgm:cxn modelId="{60B34A80-2065-43FB-B9E6-CCAF46EF0ADA}" type="presParOf" srcId="{1F86FFB6-020A-4EED-BD65-511B7ACC159C}" destId="{480DF3C0-19B4-4623-8DD5-2DBE17ACF2EC}" srcOrd="1" destOrd="0" presId="urn:microsoft.com/office/officeart/2005/8/layout/vList2"/>
    <dgm:cxn modelId="{50595412-3D18-4DE2-8255-2D65BA62F4C3}" type="presParOf" srcId="{1F86FFB6-020A-4EED-BD65-511B7ACC159C}" destId="{C614A84C-5634-4A6D-9A5C-B0689B0ECF94}" srcOrd="2" destOrd="0" presId="urn:microsoft.com/office/officeart/2005/8/layout/vList2"/>
    <dgm:cxn modelId="{34A87E8F-99ED-4AF5-85A9-A2F5BBED03FD}" type="presParOf" srcId="{1F86FFB6-020A-4EED-BD65-511B7ACC159C}" destId="{4C5483CC-5B0B-475D-800E-F8DB5B76ECBD}" srcOrd="3" destOrd="0" presId="urn:microsoft.com/office/officeart/2005/8/layout/vList2"/>
    <dgm:cxn modelId="{F14B4A97-D69D-4A3E-8EBD-BF13C7E2A454}" type="presParOf" srcId="{1F86FFB6-020A-4EED-BD65-511B7ACC159C}" destId="{4BB71921-5669-4727-9C64-D1AAA5EF2B79}" srcOrd="4" destOrd="0" presId="urn:microsoft.com/office/officeart/2005/8/layout/vList2"/>
    <dgm:cxn modelId="{E7C5A7C2-C4B8-4A56-80A8-135F873F87A4}" type="presParOf" srcId="{1F86FFB6-020A-4EED-BD65-511B7ACC159C}" destId="{16C7AFDF-6A92-4CE5-AEEF-669965E301A3}" srcOrd="5" destOrd="0" presId="urn:microsoft.com/office/officeart/2005/8/layout/vList2"/>
    <dgm:cxn modelId="{B6035FE1-1D65-488D-8F9C-B4F4E8F593FE}" type="presParOf" srcId="{1F86FFB6-020A-4EED-BD65-511B7ACC159C}" destId="{44ED6524-86D4-4BB9-A380-0F1904F712CF}" srcOrd="6" destOrd="0" presId="urn:microsoft.com/office/officeart/2005/8/layout/vList2"/>
    <dgm:cxn modelId="{B9938A0C-594A-4753-800E-65B7B1E1D92E}" type="presParOf" srcId="{1F86FFB6-020A-4EED-BD65-511B7ACC159C}" destId="{A970F2F0-F337-4C18-8243-3C60D27BA218}" srcOrd="7" destOrd="0" presId="urn:microsoft.com/office/officeart/2005/8/layout/vList2"/>
    <dgm:cxn modelId="{1DC1E098-9775-4BEA-922C-79F3193CBC4E}" type="presParOf" srcId="{1F86FFB6-020A-4EED-BD65-511B7ACC159C}" destId="{8E95480B-1D82-4B27-BF3B-80C58965BE4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0942E0-3A1A-47F5-B613-5EC9FE578BC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6709DC1-0924-42C2-9655-F895E4884DD0}">
      <dgm:prSet/>
      <dgm:spPr/>
      <dgm:t>
        <a:bodyPr/>
        <a:lstStyle/>
        <a:p>
          <a:r>
            <a:rPr lang="en-GB"/>
            <a:t>Qualitative methodological tool</a:t>
          </a:r>
          <a:endParaRPr lang="en-US"/>
        </a:p>
      </dgm:t>
    </dgm:pt>
    <dgm:pt modelId="{7C04F5E2-CA25-4256-8638-6D92F714DBC6}" type="parTrans" cxnId="{944A97E4-AB37-4C4E-9842-8D2FF3FA805A}">
      <dgm:prSet/>
      <dgm:spPr/>
      <dgm:t>
        <a:bodyPr/>
        <a:lstStyle/>
        <a:p>
          <a:endParaRPr lang="en-US"/>
        </a:p>
      </dgm:t>
    </dgm:pt>
    <dgm:pt modelId="{40DFE1FE-3676-43F1-B9FC-01B98E9471B0}" type="sibTrans" cxnId="{944A97E4-AB37-4C4E-9842-8D2FF3FA805A}">
      <dgm:prSet/>
      <dgm:spPr/>
      <dgm:t>
        <a:bodyPr/>
        <a:lstStyle/>
        <a:p>
          <a:endParaRPr lang="en-US"/>
        </a:p>
      </dgm:t>
    </dgm:pt>
    <dgm:pt modelId="{E21A6DC0-230C-460D-9562-00F15AB97C95}">
      <dgm:prSet/>
      <dgm:spPr/>
      <dgm:t>
        <a:bodyPr/>
        <a:lstStyle/>
        <a:p>
          <a:r>
            <a:rPr lang="en-GB"/>
            <a:t>How an individual makes sense of their life world– individual viewpoint and experience (Phenomenological)</a:t>
          </a:r>
          <a:endParaRPr lang="en-US"/>
        </a:p>
      </dgm:t>
    </dgm:pt>
    <dgm:pt modelId="{29FB4D68-3805-457A-9E98-A21512C92D54}" type="parTrans" cxnId="{8EA71099-8718-46FA-8558-E53E4FEB7C85}">
      <dgm:prSet/>
      <dgm:spPr/>
      <dgm:t>
        <a:bodyPr/>
        <a:lstStyle/>
        <a:p>
          <a:endParaRPr lang="en-US"/>
        </a:p>
      </dgm:t>
    </dgm:pt>
    <dgm:pt modelId="{3DE6CCD9-2F63-4D7B-AC89-3D340773FE38}" type="sibTrans" cxnId="{8EA71099-8718-46FA-8558-E53E4FEB7C85}">
      <dgm:prSet/>
      <dgm:spPr/>
      <dgm:t>
        <a:bodyPr/>
        <a:lstStyle/>
        <a:p>
          <a:endParaRPr lang="en-US"/>
        </a:p>
      </dgm:t>
    </dgm:pt>
    <dgm:pt modelId="{4B59A4E7-B923-4B01-81CA-122735FA6951}">
      <dgm:prSet/>
      <dgm:spPr/>
      <dgm:t>
        <a:bodyPr/>
        <a:lstStyle/>
        <a:p>
          <a:r>
            <a:rPr lang="en-GB"/>
            <a:t>Interested in personal perception of an object or event </a:t>
          </a:r>
          <a:endParaRPr lang="en-US"/>
        </a:p>
      </dgm:t>
    </dgm:pt>
    <dgm:pt modelId="{80381003-4D59-43BD-A6D2-17035601A442}" type="parTrans" cxnId="{F8350619-9F9C-4D0A-9B27-79984A2BD712}">
      <dgm:prSet/>
      <dgm:spPr/>
      <dgm:t>
        <a:bodyPr/>
        <a:lstStyle/>
        <a:p>
          <a:endParaRPr lang="en-US"/>
        </a:p>
      </dgm:t>
    </dgm:pt>
    <dgm:pt modelId="{CCE09A11-BFEE-4603-812C-4CBA8D27F87A}" type="sibTrans" cxnId="{F8350619-9F9C-4D0A-9B27-79984A2BD712}">
      <dgm:prSet/>
      <dgm:spPr/>
      <dgm:t>
        <a:bodyPr/>
        <a:lstStyle/>
        <a:p>
          <a:endParaRPr lang="en-US"/>
        </a:p>
      </dgm:t>
    </dgm:pt>
    <dgm:pt modelId="{CFE26647-513A-4753-97B4-D9C25B133667}">
      <dgm:prSet/>
      <dgm:spPr/>
      <dgm:t>
        <a:bodyPr/>
        <a:lstStyle/>
        <a:p>
          <a:r>
            <a:rPr lang="en-GB" i="1"/>
            <a:t>“Insiders perspective” </a:t>
          </a:r>
          <a:r>
            <a:rPr lang="en-GB"/>
            <a:t>(Conrad, 1987)</a:t>
          </a:r>
          <a:endParaRPr lang="en-US"/>
        </a:p>
      </dgm:t>
    </dgm:pt>
    <dgm:pt modelId="{96058931-958D-4C5A-9ED1-8EA1B011DBFA}" type="parTrans" cxnId="{CDA90662-3222-43AB-8632-F5E34BA59676}">
      <dgm:prSet/>
      <dgm:spPr/>
      <dgm:t>
        <a:bodyPr/>
        <a:lstStyle/>
        <a:p>
          <a:endParaRPr lang="en-US"/>
        </a:p>
      </dgm:t>
    </dgm:pt>
    <dgm:pt modelId="{FA5BAF26-CC7C-4637-9727-14EDEE7E5E77}" type="sibTrans" cxnId="{CDA90662-3222-43AB-8632-F5E34BA59676}">
      <dgm:prSet/>
      <dgm:spPr/>
      <dgm:t>
        <a:bodyPr/>
        <a:lstStyle/>
        <a:p>
          <a:endParaRPr lang="en-US"/>
        </a:p>
      </dgm:t>
    </dgm:pt>
    <dgm:pt modelId="{1E44FBB4-0334-4A16-B020-23F5D5D56BF8}">
      <dgm:prSet/>
      <dgm:spPr/>
      <dgm:t>
        <a:bodyPr/>
        <a:lstStyle/>
        <a:p>
          <a:r>
            <a:rPr lang="en-GB"/>
            <a:t>Recognises access to a participant’s world is dependent on the researcher’s own conceptions which are needed to make sense of that other personal world </a:t>
          </a:r>
          <a:endParaRPr lang="en-US"/>
        </a:p>
      </dgm:t>
    </dgm:pt>
    <dgm:pt modelId="{E0FAFB9C-6F17-4D35-BB50-7A77ABDE03B7}" type="parTrans" cxnId="{BD2CF92B-EED2-4B6E-A209-C7EB0C50E353}">
      <dgm:prSet/>
      <dgm:spPr/>
      <dgm:t>
        <a:bodyPr/>
        <a:lstStyle/>
        <a:p>
          <a:endParaRPr lang="en-US"/>
        </a:p>
      </dgm:t>
    </dgm:pt>
    <dgm:pt modelId="{B74BBFCD-C265-4CF4-A070-3599E1636334}" type="sibTrans" cxnId="{BD2CF92B-EED2-4B6E-A209-C7EB0C50E353}">
      <dgm:prSet/>
      <dgm:spPr/>
      <dgm:t>
        <a:bodyPr/>
        <a:lstStyle/>
        <a:p>
          <a:endParaRPr lang="en-US"/>
        </a:p>
      </dgm:t>
    </dgm:pt>
    <dgm:pt modelId="{A37F9A21-95CB-4115-8269-27CE82EE2ACE}">
      <dgm:prSet/>
      <dgm:spPr/>
      <dgm:t>
        <a:bodyPr/>
        <a:lstStyle/>
        <a:p>
          <a:r>
            <a:rPr lang="en-GB"/>
            <a:t>double interpretation</a:t>
          </a:r>
          <a:endParaRPr lang="en-US"/>
        </a:p>
      </dgm:t>
    </dgm:pt>
    <dgm:pt modelId="{885DE327-0978-426D-9F4D-9E0BBD96083B}" type="parTrans" cxnId="{BA3DC605-6550-4913-9E97-F9CF9665F0A6}">
      <dgm:prSet/>
      <dgm:spPr/>
      <dgm:t>
        <a:bodyPr/>
        <a:lstStyle/>
        <a:p>
          <a:endParaRPr lang="en-US"/>
        </a:p>
      </dgm:t>
    </dgm:pt>
    <dgm:pt modelId="{6F3FA20C-F42C-470A-A418-BC04F6D584BB}" type="sibTrans" cxnId="{BA3DC605-6550-4913-9E97-F9CF9665F0A6}">
      <dgm:prSet/>
      <dgm:spPr/>
      <dgm:t>
        <a:bodyPr/>
        <a:lstStyle/>
        <a:p>
          <a:endParaRPr lang="en-US"/>
        </a:p>
      </dgm:t>
    </dgm:pt>
    <dgm:pt modelId="{546131DD-8B50-4AD7-8E1C-E009B35DDA50}" type="pres">
      <dgm:prSet presAssocID="{010942E0-3A1A-47F5-B613-5EC9FE578BC9}" presName="linear" presStyleCnt="0">
        <dgm:presLayoutVars>
          <dgm:animLvl val="lvl"/>
          <dgm:resizeHandles val="exact"/>
        </dgm:presLayoutVars>
      </dgm:prSet>
      <dgm:spPr/>
    </dgm:pt>
    <dgm:pt modelId="{E95446E4-4362-4A9B-BB91-AAAF89996AF0}" type="pres">
      <dgm:prSet presAssocID="{56709DC1-0924-42C2-9655-F895E4884DD0}" presName="parentText" presStyleLbl="node1" presStyleIdx="0" presStyleCnt="4">
        <dgm:presLayoutVars>
          <dgm:chMax val="0"/>
          <dgm:bulletEnabled val="1"/>
        </dgm:presLayoutVars>
      </dgm:prSet>
      <dgm:spPr/>
    </dgm:pt>
    <dgm:pt modelId="{98690148-7BEF-419C-8D26-C35B6F8E5C61}" type="pres">
      <dgm:prSet presAssocID="{40DFE1FE-3676-43F1-B9FC-01B98E9471B0}" presName="spacer" presStyleCnt="0"/>
      <dgm:spPr/>
    </dgm:pt>
    <dgm:pt modelId="{53CBCC6A-0F0F-4057-B8BD-2E2DD2A28B9B}" type="pres">
      <dgm:prSet presAssocID="{E21A6DC0-230C-460D-9562-00F15AB97C95}" presName="parentText" presStyleLbl="node1" presStyleIdx="1" presStyleCnt="4">
        <dgm:presLayoutVars>
          <dgm:chMax val="0"/>
          <dgm:bulletEnabled val="1"/>
        </dgm:presLayoutVars>
      </dgm:prSet>
      <dgm:spPr/>
    </dgm:pt>
    <dgm:pt modelId="{CF750070-5696-4A07-B466-89CFE676E2FE}" type="pres">
      <dgm:prSet presAssocID="{3DE6CCD9-2F63-4D7B-AC89-3D340773FE38}" presName="spacer" presStyleCnt="0"/>
      <dgm:spPr/>
    </dgm:pt>
    <dgm:pt modelId="{96D6AA33-FB98-48E6-9BEF-90D298D6C060}" type="pres">
      <dgm:prSet presAssocID="{4B59A4E7-B923-4B01-81CA-122735FA6951}" presName="parentText" presStyleLbl="node1" presStyleIdx="2" presStyleCnt="4">
        <dgm:presLayoutVars>
          <dgm:chMax val="0"/>
          <dgm:bulletEnabled val="1"/>
        </dgm:presLayoutVars>
      </dgm:prSet>
      <dgm:spPr/>
    </dgm:pt>
    <dgm:pt modelId="{11FC67AB-BB86-4CCA-9D04-1B34E2FB4115}" type="pres">
      <dgm:prSet presAssocID="{4B59A4E7-B923-4B01-81CA-122735FA6951}" presName="childText" presStyleLbl="revTx" presStyleIdx="0" presStyleCnt="2">
        <dgm:presLayoutVars>
          <dgm:bulletEnabled val="1"/>
        </dgm:presLayoutVars>
      </dgm:prSet>
      <dgm:spPr/>
    </dgm:pt>
    <dgm:pt modelId="{7A4B400F-C442-46AD-A998-56C03908F8C9}" type="pres">
      <dgm:prSet presAssocID="{1E44FBB4-0334-4A16-B020-23F5D5D56BF8}" presName="parentText" presStyleLbl="node1" presStyleIdx="3" presStyleCnt="4">
        <dgm:presLayoutVars>
          <dgm:chMax val="0"/>
          <dgm:bulletEnabled val="1"/>
        </dgm:presLayoutVars>
      </dgm:prSet>
      <dgm:spPr/>
    </dgm:pt>
    <dgm:pt modelId="{79DF4229-3D70-445A-ADF4-658BCC607886}" type="pres">
      <dgm:prSet presAssocID="{1E44FBB4-0334-4A16-B020-23F5D5D56BF8}" presName="childText" presStyleLbl="revTx" presStyleIdx="1" presStyleCnt="2">
        <dgm:presLayoutVars>
          <dgm:bulletEnabled val="1"/>
        </dgm:presLayoutVars>
      </dgm:prSet>
      <dgm:spPr/>
    </dgm:pt>
  </dgm:ptLst>
  <dgm:cxnLst>
    <dgm:cxn modelId="{522B7305-9F8A-4520-83FF-18C2ABA28372}" type="presOf" srcId="{010942E0-3A1A-47F5-B613-5EC9FE578BC9}" destId="{546131DD-8B50-4AD7-8E1C-E009B35DDA50}" srcOrd="0" destOrd="0" presId="urn:microsoft.com/office/officeart/2005/8/layout/vList2"/>
    <dgm:cxn modelId="{BA3DC605-6550-4913-9E97-F9CF9665F0A6}" srcId="{1E44FBB4-0334-4A16-B020-23F5D5D56BF8}" destId="{A37F9A21-95CB-4115-8269-27CE82EE2ACE}" srcOrd="0" destOrd="0" parTransId="{885DE327-0978-426D-9F4D-9E0BBD96083B}" sibTransId="{6F3FA20C-F42C-470A-A418-BC04F6D584BB}"/>
    <dgm:cxn modelId="{F8350619-9F9C-4D0A-9B27-79984A2BD712}" srcId="{010942E0-3A1A-47F5-B613-5EC9FE578BC9}" destId="{4B59A4E7-B923-4B01-81CA-122735FA6951}" srcOrd="2" destOrd="0" parTransId="{80381003-4D59-43BD-A6D2-17035601A442}" sibTransId="{CCE09A11-BFEE-4603-812C-4CBA8D27F87A}"/>
    <dgm:cxn modelId="{D016AA2B-C0AD-4C63-AA6E-2FA9B190EDA9}" type="presOf" srcId="{CFE26647-513A-4753-97B4-D9C25B133667}" destId="{11FC67AB-BB86-4CCA-9D04-1B34E2FB4115}" srcOrd="0" destOrd="0" presId="urn:microsoft.com/office/officeart/2005/8/layout/vList2"/>
    <dgm:cxn modelId="{BD2CF92B-EED2-4B6E-A209-C7EB0C50E353}" srcId="{010942E0-3A1A-47F5-B613-5EC9FE578BC9}" destId="{1E44FBB4-0334-4A16-B020-23F5D5D56BF8}" srcOrd="3" destOrd="0" parTransId="{E0FAFB9C-6F17-4D35-BB50-7A77ABDE03B7}" sibTransId="{B74BBFCD-C265-4CF4-A070-3599E1636334}"/>
    <dgm:cxn modelId="{D429CE5B-F6C8-41E2-BC9C-3F42FFAF8BBC}" type="presOf" srcId="{1E44FBB4-0334-4A16-B020-23F5D5D56BF8}" destId="{7A4B400F-C442-46AD-A998-56C03908F8C9}" srcOrd="0" destOrd="0" presId="urn:microsoft.com/office/officeart/2005/8/layout/vList2"/>
    <dgm:cxn modelId="{CDA90662-3222-43AB-8632-F5E34BA59676}" srcId="{4B59A4E7-B923-4B01-81CA-122735FA6951}" destId="{CFE26647-513A-4753-97B4-D9C25B133667}" srcOrd="0" destOrd="0" parTransId="{96058931-958D-4C5A-9ED1-8EA1B011DBFA}" sibTransId="{FA5BAF26-CC7C-4637-9727-14EDEE7E5E77}"/>
    <dgm:cxn modelId="{8C153570-3A29-45C7-8277-D24F18D6D3B5}" type="presOf" srcId="{E21A6DC0-230C-460D-9562-00F15AB97C95}" destId="{53CBCC6A-0F0F-4057-B8BD-2E2DD2A28B9B}" srcOrd="0" destOrd="0" presId="urn:microsoft.com/office/officeart/2005/8/layout/vList2"/>
    <dgm:cxn modelId="{7E40828F-6C0B-468E-A24A-05594429C3AE}" type="presOf" srcId="{A37F9A21-95CB-4115-8269-27CE82EE2ACE}" destId="{79DF4229-3D70-445A-ADF4-658BCC607886}" srcOrd="0" destOrd="0" presId="urn:microsoft.com/office/officeart/2005/8/layout/vList2"/>
    <dgm:cxn modelId="{8EA71099-8718-46FA-8558-E53E4FEB7C85}" srcId="{010942E0-3A1A-47F5-B613-5EC9FE578BC9}" destId="{E21A6DC0-230C-460D-9562-00F15AB97C95}" srcOrd="1" destOrd="0" parTransId="{29FB4D68-3805-457A-9E98-A21512C92D54}" sibTransId="{3DE6CCD9-2F63-4D7B-AC89-3D340773FE38}"/>
    <dgm:cxn modelId="{8574ABBD-3A2A-4227-BE38-2D0DC48BA7AA}" type="presOf" srcId="{4B59A4E7-B923-4B01-81CA-122735FA6951}" destId="{96D6AA33-FB98-48E6-9BEF-90D298D6C060}" srcOrd="0" destOrd="0" presId="urn:microsoft.com/office/officeart/2005/8/layout/vList2"/>
    <dgm:cxn modelId="{B61960D6-7718-4D95-95E8-820366D923A2}" type="presOf" srcId="{56709DC1-0924-42C2-9655-F895E4884DD0}" destId="{E95446E4-4362-4A9B-BB91-AAAF89996AF0}" srcOrd="0" destOrd="0" presId="urn:microsoft.com/office/officeart/2005/8/layout/vList2"/>
    <dgm:cxn modelId="{944A97E4-AB37-4C4E-9842-8D2FF3FA805A}" srcId="{010942E0-3A1A-47F5-B613-5EC9FE578BC9}" destId="{56709DC1-0924-42C2-9655-F895E4884DD0}" srcOrd="0" destOrd="0" parTransId="{7C04F5E2-CA25-4256-8638-6D92F714DBC6}" sibTransId="{40DFE1FE-3676-43F1-B9FC-01B98E9471B0}"/>
    <dgm:cxn modelId="{EFF33250-6566-42EC-B29E-4753C1AC3D06}" type="presParOf" srcId="{546131DD-8B50-4AD7-8E1C-E009B35DDA50}" destId="{E95446E4-4362-4A9B-BB91-AAAF89996AF0}" srcOrd="0" destOrd="0" presId="urn:microsoft.com/office/officeart/2005/8/layout/vList2"/>
    <dgm:cxn modelId="{5B47D50A-6260-4C5E-BD41-062D2C99379E}" type="presParOf" srcId="{546131DD-8B50-4AD7-8E1C-E009B35DDA50}" destId="{98690148-7BEF-419C-8D26-C35B6F8E5C61}" srcOrd="1" destOrd="0" presId="urn:microsoft.com/office/officeart/2005/8/layout/vList2"/>
    <dgm:cxn modelId="{E1F05125-006C-415A-A0CC-3F64CDDD2D36}" type="presParOf" srcId="{546131DD-8B50-4AD7-8E1C-E009B35DDA50}" destId="{53CBCC6A-0F0F-4057-B8BD-2E2DD2A28B9B}" srcOrd="2" destOrd="0" presId="urn:microsoft.com/office/officeart/2005/8/layout/vList2"/>
    <dgm:cxn modelId="{22080990-06E4-409F-9691-1B8C60798981}" type="presParOf" srcId="{546131DD-8B50-4AD7-8E1C-E009B35DDA50}" destId="{CF750070-5696-4A07-B466-89CFE676E2FE}" srcOrd="3" destOrd="0" presId="urn:microsoft.com/office/officeart/2005/8/layout/vList2"/>
    <dgm:cxn modelId="{EE7662E3-80D8-451C-B45B-67A54DAF793D}" type="presParOf" srcId="{546131DD-8B50-4AD7-8E1C-E009B35DDA50}" destId="{96D6AA33-FB98-48E6-9BEF-90D298D6C060}" srcOrd="4" destOrd="0" presId="urn:microsoft.com/office/officeart/2005/8/layout/vList2"/>
    <dgm:cxn modelId="{8DDC3B28-0F09-4D58-BB35-24DCFAA58DFF}" type="presParOf" srcId="{546131DD-8B50-4AD7-8E1C-E009B35DDA50}" destId="{11FC67AB-BB86-4CCA-9D04-1B34E2FB4115}" srcOrd="5" destOrd="0" presId="urn:microsoft.com/office/officeart/2005/8/layout/vList2"/>
    <dgm:cxn modelId="{46132B12-20E3-4726-B794-29AB81A76B0C}" type="presParOf" srcId="{546131DD-8B50-4AD7-8E1C-E009B35DDA50}" destId="{7A4B400F-C442-46AD-A998-56C03908F8C9}" srcOrd="6" destOrd="0" presId="urn:microsoft.com/office/officeart/2005/8/layout/vList2"/>
    <dgm:cxn modelId="{C45CD6F0-9F1B-462C-B3DD-6FBC17A8214C}" type="presParOf" srcId="{546131DD-8B50-4AD7-8E1C-E009B35DDA50}" destId="{79DF4229-3D70-445A-ADF4-658BCC607886}"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10C2AD8-6E69-404B-9BF8-18949657DB4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9FF472F-545F-412F-B537-56DEE3BAE861}">
      <dgm:prSet/>
      <dgm:spPr/>
      <dgm:t>
        <a:bodyPr/>
        <a:lstStyle/>
        <a:p>
          <a:r>
            <a:rPr lang="en-GB"/>
            <a:t>Homogeneous sample</a:t>
          </a:r>
          <a:endParaRPr lang="en-US"/>
        </a:p>
      </dgm:t>
    </dgm:pt>
    <dgm:pt modelId="{D7496584-BEA1-4C5A-A95E-23C55BA35055}" type="parTrans" cxnId="{3F6D21C5-52FA-485B-B00F-72D64367446B}">
      <dgm:prSet/>
      <dgm:spPr/>
      <dgm:t>
        <a:bodyPr/>
        <a:lstStyle/>
        <a:p>
          <a:endParaRPr lang="en-US"/>
        </a:p>
      </dgm:t>
    </dgm:pt>
    <dgm:pt modelId="{F138C5AB-5439-4A4C-972F-BC23EC49AF03}" type="sibTrans" cxnId="{3F6D21C5-52FA-485B-B00F-72D64367446B}">
      <dgm:prSet/>
      <dgm:spPr/>
      <dgm:t>
        <a:bodyPr/>
        <a:lstStyle/>
        <a:p>
          <a:endParaRPr lang="en-US"/>
        </a:p>
      </dgm:t>
    </dgm:pt>
    <dgm:pt modelId="{5F401E27-63B3-4F54-AF74-0CC4E3A5E1B6}">
      <dgm:prSet/>
      <dgm:spPr/>
      <dgm:t>
        <a:bodyPr/>
        <a:lstStyle/>
        <a:p>
          <a:r>
            <a:rPr lang="en-GB"/>
            <a:t>Select method of data collection – semi-structured interviews, focus groups, participant diaries and self reporting tasks</a:t>
          </a:r>
          <a:endParaRPr lang="en-US"/>
        </a:p>
      </dgm:t>
    </dgm:pt>
    <dgm:pt modelId="{688D3172-8CD7-4892-8EF0-360BEDAEF8C5}" type="parTrans" cxnId="{8980E416-36D0-469B-9239-CD8F083C884E}">
      <dgm:prSet/>
      <dgm:spPr/>
      <dgm:t>
        <a:bodyPr/>
        <a:lstStyle/>
        <a:p>
          <a:endParaRPr lang="en-US"/>
        </a:p>
      </dgm:t>
    </dgm:pt>
    <dgm:pt modelId="{29444958-E9B8-49A7-A03B-8246C9DE587F}" type="sibTrans" cxnId="{8980E416-36D0-469B-9239-CD8F083C884E}">
      <dgm:prSet/>
      <dgm:spPr/>
      <dgm:t>
        <a:bodyPr/>
        <a:lstStyle/>
        <a:p>
          <a:endParaRPr lang="en-US"/>
        </a:p>
      </dgm:t>
    </dgm:pt>
    <dgm:pt modelId="{0DD8B9CF-B4BD-4016-B88B-EB33471E9DCC}" type="pres">
      <dgm:prSet presAssocID="{A10C2AD8-6E69-404B-9BF8-18949657DB48}" presName="linear" presStyleCnt="0">
        <dgm:presLayoutVars>
          <dgm:animLvl val="lvl"/>
          <dgm:resizeHandles val="exact"/>
        </dgm:presLayoutVars>
      </dgm:prSet>
      <dgm:spPr/>
    </dgm:pt>
    <dgm:pt modelId="{356BEBBF-FB84-498F-BF07-A53683227060}" type="pres">
      <dgm:prSet presAssocID="{69FF472F-545F-412F-B537-56DEE3BAE861}" presName="parentText" presStyleLbl="node1" presStyleIdx="0" presStyleCnt="2">
        <dgm:presLayoutVars>
          <dgm:chMax val="0"/>
          <dgm:bulletEnabled val="1"/>
        </dgm:presLayoutVars>
      </dgm:prSet>
      <dgm:spPr/>
    </dgm:pt>
    <dgm:pt modelId="{58C9A9CD-1D11-49B4-9946-9883581AAF03}" type="pres">
      <dgm:prSet presAssocID="{F138C5AB-5439-4A4C-972F-BC23EC49AF03}" presName="spacer" presStyleCnt="0"/>
      <dgm:spPr/>
    </dgm:pt>
    <dgm:pt modelId="{7902FDBE-B47A-44C1-9DB1-324CE2FCE65E}" type="pres">
      <dgm:prSet presAssocID="{5F401E27-63B3-4F54-AF74-0CC4E3A5E1B6}" presName="parentText" presStyleLbl="node1" presStyleIdx="1" presStyleCnt="2">
        <dgm:presLayoutVars>
          <dgm:chMax val="0"/>
          <dgm:bulletEnabled val="1"/>
        </dgm:presLayoutVars>
      </dgm:prSet>
      <dgm:spPr/>
    </dgm:pt>
  </dgm:ptLst>
  <dgm:cxnLst>
    <dgm:cxn modelId="{8980E416-36D0-469B-9239-CD8F083C884E}" srcId="{A10C2AD8-6E69-404B-9BF8-18949657DB48}" destId="{5F401E27-63B3-4F54-AF74-0CC4E3A5E1B6}" srcOrd="1" destOrd="0" parTransId="{688D3172-8CD7-4892-8EF0-360BEDAEF8C5}" sibTransId="{29444958-E9B8-49A7-A03B-8246C9DE587F}"/>
    <dgm:cxn modelId="{ABA5343E-E99B-4A08-9512-34DBFF6C6C79}" type="presOf" srcId="{69FF472F-545F-412F-B537-56DEE3BAE861}" destId="{356BEBBF-FB84-498F-BF07-A53683227060}" srcOrd="0" destOrd="0" presId="urn:microsoft.com/office/officeart/2005/8/layout/vList2"/>
    <dgm:cxn modelId="{5B013240-E298-496D-9F01-D0A1E75920D9}" type="presOf" srcId="{5F401E27-63B3-4F54-AF74-0CC4E3A5E1B6}" destId="{7902FDBE-B47A-44C1-9DB1-324CE2FCE65E}" srcOrd="0" destOrd="0" presId="urn:microsoft.com/office/officeart/2005/8/layout/vList2"/>
    <dgm:cxn modelId="{3F6D21C5-52FA-485B-B00F-72D64367446B}" srcId="{A10C2AD8-6E69-404B-9BF8-18949657DB48}" destId="{69FF472F-545F-412F-B537-56DEE3BAE861}" srcOrd="0" destOrd="0" parTransId="{D7496584-BEA1-4C5A-A95E-23C55BA35055}" sibTransId="{F138C5AB-5439-4A4C-972F-BC23EC49AF03}"/>
    <dgm:cxn modelId="{398630CB-C908-4A11-8281-2449A3557FED}" type="presOf" srcId="{A10C2AD8-6E69-404B-9BF8-18949657DB48}" destId="{0DD8B9CF-B4BD-4016-B88B-EB33471E9DCC}" srcOrd="0" destOrd="0" presId="urn:microsoft.com/office/officeart/2005/8/layout/vList2"/>
    <dgm:cxn modelId="{A6F9D905-7398-497A-B06D-E2BC369098A0}" type="presParOf" srcId="{0DD8B9CF-B4BD-4016-B88B-EB33471E9DCC}" destId="{356BEBBF-FB84-498F-BF07-A53683227060}" srcOrd="0" destOrd="0" presId="urn:microsoft.com/office/officeart/2005/8/layout/vList2"/>
    <dgm:cxn modelId="{D065FCF0-D7FA-4E22-ABF4-F5D649718EB0}" type="presParOf" srcId="{0DD8B9CF-B4BD-4016-B88B-EB33471E9DCC}" destId="{58C9A9CD-1D11-49B4-9946-9883581AAF03}" srcOrd="1" destOrd="0" presId="urn:microsoft.com/office/officeart/2005/8/layout/vList2"/>
    <dgm:cxn modelId="{0673DD3D-337D-496C-8332-93FD205F9568}" type="presParOf" srcId="{0DD8B9CF-B4BD-4016-B88B-EB33471E9DCC}" destId="{7902FDBE-B47A-44C1-9DB1-324CE2FCE65E}"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9ECCE7C-124A-481E-BF7D-8C479999199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EA7FCB5-7D38-4C28-A79E-49CCC7A878F7}">
      <dgm:prSet custT="1"/>
      <dgm:spPr/>
      <dgm:t>
        <a:bodyPr/>
        <a:lstStyle/>
        <a:p>
          <a:r>
            <a:rPr lang="en-GB" sz="2000" dirty="0"/>
            <a:t>In IPA – an awareness of researcher’s own role in the process and any biases/preconceptions</a:t>
          </a:r>
          <a:endParaRPr lang="en-US" sz="2000" dirty="0"/>
        </a:p>
      </dgm:t>
    </dgm:pt>
    <dgm:pt modelId="{4B92FBA5-E291-4C09-AD99-48B9A3193EB7}" type="parTrans" cxnId="{2E8B417A-8B6B-431F-87F8-AEED85FA7484}">
      <dgm:prSet/>
      <dgm:spPr/>
      <dgm:t>
        <a:bodyPr/>
        <a:lstStyle/>
        <a:p>
          <a:endParaRPr lang="en-US" sz="2400"/>
        </a:p>
      </dgm:t>
    </dgm:pt>
    <dgm:pt modelId="{41AB4C7F-98BF-441A-B60E-EF3CE7DED298}" type="sibTrans" cxnId="{2E8B417A-8B6B-431F-87F8-AEED85FA7484}">
      <dgm:prSet/>
      <dgm:spPr/>
      <dgm:t>
        <a:bodyPr/>
        <a:lstStyle/>
        <a:p>
          <a:endParaRPr lang="en-US" sz="2400"/>
        </a:p>
      </dgm:t>
    </dgm:pt>
    <dgm:pt modelId="{56DB7BE7-4955-4134-8BDC-785B3800E60D}">
      <dgm:prSet custT="1"/>
      <dgm:spPr/>
      <dgm:t>
        <a:bodyPr/>
        <a:lstStyle/>
        <a:p>
          <a:r>
            <a:rPr lang="en-GB" sz="2000"/>
            <a:t>E.g. would a CBT therapist and a Humanistic therapist identify the same themes from an interview?</a:t>
          </a:r>
          <a:endParaRPr lang="en-US" sz="2000"/>
        </a:p>
      </dgm:t>
    </dgm:pt>
    <dgm:pt modelId="{FFE37E19-A7D1-4F8B-981E-0BB59D2F66F5}" type="parTrans" cxnId="{C7914105-F5AC-4D18-BD99-D051C0D25E26}">
      <dgm:prSet/>
      <dgm:spPr/>
      <dgm:t>
        <a:bodyPr/>
        <a:lstStyle/>
        <a:p>
          <a:endParaRPr lang="en-US" sz="2400"/>
        </a:p>
      </dgm:t>
    </dgm:pt>
    <dgm:pt modelId="{EA0F7129-182C-4F54-8FD3-0C8041D10D29}" type="sibTrans" cxnId="{C7914105-F5AC-4D18-BD99-D051C0D25E26}">
      <dgm:prSet/>
      <dgm:spPr/>
      <dgm:t>
        <a:bodyPr/>
        <a:lstStyle/>
        <a:p>
          <a:endParaRPr lang="en-US" sz="2400"/>
        </a:p>
      </dgm:t>
    </dgm:pt>
    <dgm:pt modelId="{C9A946B1-CFAD-4D7F-BA67-31FA00112F43}">
      <dgm:prSet custT="1"/>
      <dgm:spPr/>
      <dgm:t>
        <a:bodyPr/>
        <a:lstStyle/>
        <a:p>
          <a:r>
            <a:rPr lang="en-GB" sz="1600" dirty="0"/>
            <a:t>Why? </a:t>
          </a:r>
          <a:endParaRPr lang="en-US" sz="1600" dirty="0"/>
        </a:p>
      </dgm:t>
    </dgm:pt>
    <dgm:pt modelId="{CD9F6C5C-09C5-4F66-8ACF-FE40A96BBD11}" type="parTrans" cxnId="{F8D8B884-C746-4040-8B2C-0345E9A42CA1}">
      <dgm:prSet/>
      <dgm:spPr/>
      <dgm:t>
        <a:bodyPr/>
        <a:lstStyle/>
        <a:p>
          <a:endParaRPr lang="en-US" sz="2400"/>
        </a:p>
      </dgm:t>
    </dgm:pt>
    <dgm:pt modelId="{5F9C4092-1135-4905-86D5-E0DD4635DEDE}" type="sibTrans" cxnId="{F8D8B884-C746-4040-8B2C-0345E9A42CA1}">
      <dgm:prSet/>
      <dgm:spPr/>
      <dgm:t>
        <a:bodyPr/>
        <a:lstStyle/>
        <a:p>
          <a:endParaRPr lang="en-US" sz="2400"/>
        </a:p>
      </dgm:t>
    </dgm:pt>
    <dgm:pt modelId="{56CAC47F-96FE-43F8-9BB0-45709BBDACAC}" type="pres">
      <dgm:prSet presAssocID="{39ECCE7C-124A-481E-BF7D-8C4799991995}" presName="root" presStyleCnt="0">
        <dgm:presLayoutVars>
          <dgm:dir/>
          <dgm:resizeHandles val="exact"/>
        </dgm:presLayoutVars>
      </dgm:prSet>
      <dgm:spPr/>
    </dgm:pt>
    <dgm:pt modelId="{A8A35C40-EC7E-42BE-BC21-778BA2A6CA7F}" type="pres">
      <dgm:prSet presAssocID="{3EA7FCB5-7D38-4C28-A79E-49CCC7A878F7}" presName="compNode" presStyleCnt="0"/>
      <dgm:spPr/>
    </dgm:pt>
    <dgm:pt modelId="{E209CFD9-C0A9-43BB-A7D5-08322A266762}" type="pres">
      <dgm:prSet presAssocID="{3EA7FCB5-7D38-4C28-A79E-49CCC7A878F7}" presName="bgRect" presStyleLbl="bgShp" presStyleIdx="0" presStyleCnt="2"/>
      <dgm:spPr/>
    </dgm:pt>
    <dgm:pt modelId="{DADD4557-1AD4-4CC7-935A-A734E34CAB2F}" type="pres">
      <dgm:prSet presAssocID="{3EA7FCB5-7D38-4C28-A79E-49CCC7A878F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FA923C5D-2BCC-4750-A8EE-1F8E8B64F5EC}" type="pres">
      <dgm:prSet presAssocID="{3EA7FCB5-7D38-4C28-A79E-49CCC7A878F7}" presName="spaceRect" presStyleCnt="0"/>
      <dgm:spPr/>
    </dgm:pt>
    <dgm:pt modelId="{1A30BCA2-2F8E-4C3F-A9C2-45D7BFE82CC4}" type="pres">
      <dgm:prSet presAssocID="{3EA7FCB5-7D38-4C28-A79E-49CCC7A878F7}" presName="parTx" presStyleLbl="revTx" presStyleIdx="0" presStyleCnt="3">
        <dgm:presLayoutVars>
          <dgm:chMax val="0"/>
          <dgm:chPref val="0"/>
        </dgm:presLayoutVars>
      </dgm:prSet>
      <dgm:spPr/>
    </dgm:pt>
    <dgm:pt modelId="{08E630AB-1FE1-40B0-A1C8-DC157D0D6745}" type="pres">
      <dgm:prSet presAssocID="{41AB4C7F-98BF-441A-B60E-EF3CE7DED298}" presName="sibTrans" presStyleCnt="0"/>
      <dgm:spPr/>
    </dgm:pt>
    <dgm:pt modelId="{5582E788-1AE3-4672-BD02-01C0856DD54C}" type="pres">
      <dgm:prSet presAssocID="{56DB7BE7-4955-4134-8BDC-785B3800E60D}" presName="compNode" presStyleCnt="0"/>
      <dgm:spPr/>
    </dgm:pt>
    <dgm:pt modelId="{BDAEC1E2-653D-4D8D-B5DB-14DED91D5C7E}" type="pres">
      <dgm:prSet presAssocID="{56DB7BE7-4955-4134-8BDC-785B3800E60D}" presName="bgRect" presStyleLbl="bgShp" presStyleIdx="1" presStyleCnt="2"/>
      <dgm:spPr/>
    </dgm:pt>
    <dgm:pt modelId="{99A5D714-0DE6-49A7-B063-ACFE96172228}" type="pres">
      <dgm:prSet presAssocID="{56DB7BE7-4955-4134-8BDC-785B3800E60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700159B8-0565-4DCC-9ED5-6F4F0916766C}" type="pres">
      <dgm:prSet presAssocID="{56DB7BE7-4955-4134-8BDC-785B3800E60D}" presName="spaceRect" presStyleCnt="0"/>
      <dgm:spPr/>
    </dgm:pt>
    <dgm:pt modelId="{E346EA72-11A9-4373-BE40-99C251DCEBC9}" type="pres">
      <dgm:prSet presAssocID="{56DB7BE7-4955-4134-8BDC-785B3800E60D}" presName="parTx" presStyleLbl="revTx" presStyleIdx="1" presStyleCnt="3">
        <dgm:presLayoutVars>
          <dgm:chMax val="0"/>
          <dgm:chPref val="0"/>
        </dgm:presLayoutVars>
      </dgm:prSet>
      <dgm:spPr/>
    </dgm:pt>
    <dgm:pt modelId="{F7E7AB45-A5BF-4455-8729-2B6858E4B396}" type="pres">
      <dgm:prSet presAssocID="{56DB7BE7-4955-4134-8BDC-785B3800E60D}" presName="desTx" presStyleLbl="revTx" presStyleIdx="2" presStyleCnt="3">
        <dgm:presLayoutVars/>
      </dgm:prSet>
      <dgm:spPr/>
    </dgm:pt>
  </dgm:ptLst>
  <dgm:cxnLst>
    <dgm:cxn modelId="{C7914105-F5AC-4D18-BD99-D051C0D25E26}" srcId="{39ECCE7C-124A-481E-BF7D-8C4799991995}" destId="{56DB7BE7-4955-4134-8BDC-785B3800E60D}" srcOrd="1" destOrd="0" parTransId="{FFE37E19-A7D1-4F8B-981E-0BB59D2F66F5}" sibTransId="{EA0F7129-182C-4F54-8FD3-0C8041D10D29}"/>
    <dgm:cxn modelId="{F3387F46-A027-42A8-A1C3-D23DE246B503}" type="presOf" srcId="{39ECCE7C-124A-481E-BF7D-8C4799991995}" destId="{56CAC47F-96FE-43F8-9BB0-45709BBDACAC}" srcOrd="0" destOrd="0" presId="urn:microsoft.com/office/officeart/2018/2/layout/IconVerticalSolidList"/>
    <dgm:cxn modelId="{E1624E6C-4B3D-432C-9125-9CA752E69F99}" type="presOf" srcId="{C9A946B1-CFAD-4D7F-BA67-31FA00112F43}" destId="{F7E7AB45-A5BF-4455-8729-2B6858E4B396}" srcOrd="0" destOrd="0" presId="urn:microsoft.com/office/officeart/2018/2/layout/IconVerticalSolidList"/>
    <dgm:cxn modelId="{EC26F475-B429-46EC-8BCA-612A88E14B4C}" type="presOf" srcId="{56DB7BE7-4955-4134-8BDC-785B3800E60D}" destId="{E346EA72-11A9-4373-BE40-99C251DCEBC9}" srcOrd="0" destOrd="0" presId="urn:microsoft.com/office/officeart/2018/2/layout/IconVerticalSolidList"/>
    <dgm:cxn modelId="{2E8B417A-8B6B-431F-87F8-AEED85FA7484}" srcId="{39ECCE7C-124A-481E-BF7D-8C4799991995}" destId="{3EA7FCB5-7D38-4C28-A79E-49CCC7A878F7}" srcOrd="0" destOrd="0" parTransId="{4B92FBA5-E291-4C09-AD99-48B9A3193EB7}" sibTransId="{41AB4C7F-98BF-441A-B60E-EF3CE7DED298}"/>
    <dgm:cxn modelId="{F8D8B884-C746-4040-8B2C-0345E9A42CA1}" srcId="{56DB7BE7-4955-4134-8BDC-785B3800E60D}" destId="{C9A946B1-CFAD-4D7F-BA67-31FA00112F43}" srcOrd="0" destOrd="0" parTransId="{CD9F6C5C-09C5-4F66-8ACF-FE40A96BBD11}" sibTransId="{5F9C4092-1135-4905-86D5-E0DD4635DEDE}"/>
    <dgm:cxn modelId="{B6F020CE-ECBB-4E97-A9C3-D94017549044}" type="presOf" srcId="{3EA7FCB5-7D38-4C28-A79E-49CCC7A878F7}" destId="{1A30BCA2-2F8E-4C3F-A9C2-45D7BFE82CC4}" srcOrd="0" destOrd="0" presId="urn:microsoft.com/office/officeart/2018/2/layout/IconVerticalSolidList"/>
    <dgm:cxn modelId="{D38F3843-2203-4D9B-A70C-6C9912B5204D}" type="presParOf" srcId="{56CAC47F-96FE-43F8-9BB0-45709BBDACAC}" destId="{A8A35C40-EC7E-42BE-BC21-778BA2A6CA7F}" srcOrd="0" destOrd="0" presId="urn:microsoft.com/office/officeart/2018/2/layout/IconVerticalSolidList"/>
    <dgm:cxn modelId="{B1BA6422-4B4B-4130-9FEA-00619FE3ABDF}" type="presParOf" srcId="{A8A35C40-EC7E-42BE-BC21-778BA2A6CA7F}" destId="{E209CFD9-C0A9-43BB-A7D5-08322A266762}" srcOrd="0" destOrd="0" presId="urn:microsoft.com/office/officeart/2018/2/layout/IconVerticalSolidList"/>
    <dgm:cxn modelId="{34E80F2C-83A4-45DC-8F42-600CA3E4F770}" type="presParOf" srcId="{A8A35C40-EC7E-42BE-BC21-778BA2A6CA7F}" destId="{DADD4557-1AD4-4CC7-935A-A734E34CAB2F}" srcOrd="1" destOrd="0" presId="urn:microsoft.com/office/officeart/2018/2/layout/IconVerticalSolidList"/>
    <dgm:cxn modelId="{B11BFD17-1DB0-497E-AF51-82B3886C463D}" type="presParOf" srcId="{A8A35C40-EC7E-42BE-BC21-778BA2A6CA7F}" destId="{FA923C5D-2BCC-4750-A8EE-1F8E8B64F5EC}" srcOrd="2" destOrd="0" presId="urn:microsoft.com/office/officeart/2018/2/layout/IconVerticalSolidList"/>
    <dgm:cxn modelId="{FCE8B302-AA92-4403-B4DA-BD76D983F42D}" type="presParOf" srcId="{A8A35C40-EC7E-42BE-BC21-778BA2A6CA7F}" destId="{1A30BCA2-2F8E-4C3F-A9C2-45D7BFE82CC4}" srcOrd="3" destOrd="0" presId="urn:microsoft.com/office/officeart/2018/2/layout/IconVerticalSolidList"/>
    <dgm:cxn modelId="{7B588B3A-E208-4B88-A361-6612B9D935F0}" type="presParOf" srcId="{56CAC47F-96FE-43F8-9BB0-45709BBDACAC}" destId="{08E630AB-1FE1-40B0-A1C8-DC157D0D6745}" srcOrd="1" destOrd="0" presId="urn:microsoft.com/office/officeart/2018/2/layout/IconVerticalSolidList"/>
    <dgm:cxn modelId="{53ED0BDE-8E86-4C72-965A-F8399E02E793}" type="presParOf" srcId="{56CAC47F-96FE-43F8-9BB0-45709BBDACAC}" destId="{5582E788-1AE3-4672-BD02-01C0856DD54C}" srcOrd="2" destOrd="0" presId="urn:microsoft.com/office/officeart/2018/2/layout/IconVerticalSolidList"/>
    <dgm:cxn modelId="{29B2E659-36A4-430C-9F21-8B68D52D965E}" type="presParOf" srcId="{5582E788-1AE3-4672-BD02-01C0856DD54C}" destId="{BDAEC1E2-653D-4D8D-B5DB-14DED91D5C7E}" srcOrd="0" destOrd="0" presId="urn:microsoft.com/office/officeart/2018/2/layout/IconVerticalSolidList"/>
    <dgm:cxn modelId="{45BB5382-ED7E-4092-96AB-B35FC3649AA1}" type="presParOf" srcId="{5582E788-1AE3-4672-BD02-01C0856DD54C}" destId="{99A5D714-0DE6-49A7-B063-ACFE96172228}" srcOrd="1" destOrd="0" presId="urn:microsoft.com/office/officeart/2018/2/layout/IconVerticalSolidList"/>
    <dgm:cxn modelId="{6D5533D9-39F4-4FC4-80BA-2C55DC351228}" type="presParOf" srcId="{5582E788-1AE3-4672-BD02-01C0856DD54C}" destId="{700159B8-0565-4DCC-9ED5-6F4F0916766C}" srcOrd="2" destOrd="0" presId="urn:microsoft.com/office/officeart/2018/2/layout/IconVerticalSolidList"/>
    <dgm:cxn modelId="{1D8B329F-F5E2-4DEC-985B-1B0EADFB5780}" type="presParOf" srcId="{5582E788-1AE3-4672-BD02-01C0856DD54C}" destId="{E346EA72-11A9-4373-BE40-99C251DCEBC9}" srcOrd="3" destOrd="0" presId="urn:microsoft.com/office/officeart/2018/2/layout/IconVerticalSolidList"/>
    <dgm:cxn modelId="{D17A29FF-B22F-473D-BCF4-54058E13F0BE}" type="presParOf" srcId="{5582E788-1AE3-4672-BD02-01C0856DD54C}" destId="{F7E7AB45-A5BF-4455-8729-2B6858E4B396}"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67CC9B-EB3A-477B-8342-3F8EB12734F2}">
      <dsp:nvSpPr>
        <dsp:cNvPr id="0" name=""/>
        <dsp:cNvSpPr/>
      </dsp:nvSpPr>
      <dsp:spPr>
        <a:xfrm>
          <a:off x="0" y="0"/>
          <a:ext cx="1557114" cy="1557114"/>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21003" r="12248" b="1"/>
          <a:stretch/>
        </a:blipFill>
        <a:ln>
          <a:noFill/>
        </a:ln>
        <a:effectLst/>
      </dsp:spPr>
      <dsp:style>
        <a:lnRef idx="0">
          <a:scrgbClr r="0" g="0" b="0"/>
        </a:lnRef>
        <a:fillRef idx="3">
          <a:scrgbClr r="0" g="0" b="0"/>
        </a:fillRef>
        <a:effectRef idx="2">
          <a:scrgbClr r="0" g="0" b="0"/>
        </a:effectRef>
        <a:fontRef idx="minor">
          <a:schemeClr val="lt1"/>
        </a:fontRef>
      </dsp:style>
    </dsp:sp>
    <dsp:sp modelId="{7D0A7C12-53C6-4A01-B0D4-3D4588E80B57}">
      <dsp:nvSpPr>
        <dsp:cNvPr id="0" name=""/>
        <dsp:cNvSpPr/>
      </dsp:nvSpPr>
      <dsp:spPr>
        <a:xfrm>
          <a:off x="1737114" y="0"/>
          <a:ext cx="9586523" cy="500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30480" bIns="30480" numCol="1" spcCol="1270" anchor="t" anchorCtr="0">
          <a:noAutofit/>
        </a:bodyPr>
        <a:lstStyle/>
        <a:p>
          <a:pPr marL="0" lvl="0" indent="0" algn="l" defTabSz="1066800">
            <a:lnSpc>
              <a:spcPct val="100000"/>
            </a:lnSpc>
            <a:spcBef>
              <a:spcPct val="0"/>
            </a:spcBef>
            <a:spcAft>
              <a:spcPct val="35000"/>
            </a:spcAft>
            <a:buNone/>
            <a:defRPr b="1"/>
          </a:pPr>
          <a:r>
            <a:rPr lang="en-US" sz="2400" kern="1200"/>
            <a:t>Rich and Detailed Data</a:t>
          </a:r>
        </a:p>
      </dsp:txBody>
      <dsp:txXfrm>
        <a:off x="1737114" y="0"/>
        <a:ext cx="9586523" cy="500608"/>
      </dsp:txXfrm>
    </dsp:sp>
    <dsp:sp modelId="{FE953DB9-346E-40A5-8C8E-D5ECA9A76F07}">
      <dsp:nvSpPr>
        <dsp:cNvPr id="0" name=""/>
        <dsp:cNvSpPr/>
      </dsp:nvSpPr>
      <dsp:spPr>
        <a:xfrm>
          <a:off x="1737114" y="500608"/>
          <a:ext cx="9586523" cy="1056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pPr>
          <a:r>
            <a:rPr lang="en-US" sz="1800" kern="1200"/>
            <a:t>Qualitative research captures the depth and complexity of psychological experiences in rich detail.</a:t>
          </a:r>
        </a:p>
      </dsp:txBody>
      <dsp:txXfrm>
        <a:off x="1737114" y="500608"/>
        <a:ext cx="9586523" cy="1056506"/>
      </dsp:txXfrm>
    </dsp:sp>
    <dsp:sp modelId="{9DDBF400-DB62-4165-A908-0FC77678ED28}">
      <dsp:nvSpPr>
        <dsp:cNvPr id="0" name=""/>
        <dsp:cNvSpPr/>
      </dsp:nvSpPr>
      <dsp:spPr>
        <a:xfrm>
          <a:off x="0" y="1681683"/>
          <a:ext cx="1557114" cy="1557114"/>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6303" r="6948" b="1"/>
          <a:stretch/>
        </a:blipFill>
        <a:ln>
          <a:noFill/>
        </a:ln>
        <a:effectLst/>
      </dsp:spPr>
      <dsp:style>
        <a:lnRef idx="0">
          <a:scrgbClr r="0" g="0" b="0"/>
        </a:lnRef>
        <a:fillRef idx="3">
          <a:scrgbClr r="0" g="0" b="0"/>
        </a:fillRef>
        <a:effectRef idx="2">
          <a:scrgbClr r="0" g="0" b="0"/>
        </a:effectRef>
        <a:fontRef idx="minor">
          <a:schemeClr val="lt1"/>
        </a:fontRef>
      </dsp:style>
    </dsp:sp>
    <dsp:sp modelId="{C0DD35AF-2560-425A-9ADC-074609A5105E}">
      <dsp:nvSpPr>
        <dsp:cNvPr id="0" name=""/>
        <dsp:cNvSpPr/>
      </dsp:nvSpPr>
      <dsp:spPr>
        <a:xfrm>
          <a:off x="1737114" y="1681683"/>
          <a:ext cx="9586523" cy="500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30480" bIns="30480" numCol="1" spcCol="1270" anchor="t" anchorCtr="0">
          <a:noAutofit/>
        </a:bodyPr>
        <a:lstStyle/>
        <a:p>
          <a:pPr marL="0" lvl="0" indent="0" algn="l" defTabSz="1066800">
            <a:lnSpc>
              <a:spcPct val="100000"/>
            </a:lnSpc>
            <a:spcBef>
              <a:spcPct val="0"/>
            </a:spcBef>
            <a:spcAft>
              <a:spcPct val="35000"/>
            </a:spcAft>
            <a:buNone/>
            <a:defRPr b="1"/>
          </a:pPr>
          <a:r>
            <a:rPr lang="en-US" sz="2400" kern="1200"/>
            <a:t>Flexibility in Research Design</a:t>
          </a:r>
        </a:p>
      </dsp:txBody>
      <dsp:txXfrm>
        <a:off x="1737114" y="1681683"/>
        <a:ext cx="9586523" cy="500608"/>
      </dsp:txXfrm>
    </dsp:sp>
    <dsp:sp modelId="{03F271BA-A1F8-4410-87F3-FAB68CBC38BA}">
      <dsp:nvSpPr>
        <dsp:cNvPr id="0" name=""/>
        <dsp:cNvSpPr/>
      </dsp:nvSpPr>
      <dsp:spPr>
        <a:xfrm>
          <a:off x="1737114" y="2182291"/>
          <a:ext cx="9586523" cy="1056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pPr>
          <a:r>
            <a:rPr lang="en-US" sz="1800" kern="1200"/>
            <a:t>Qualitative methods are adaptive, allowing changes based on emerging findings during research.</a:t>
          </a:r>
        </a:p>
      </dsp:txBody>
      <dsp:txXfrm>
        <a:off x="1737114" y="2182291"/>
        <a:ext cx="9586523" cy="1056506"/>
      </dsp:txXfrm>
    </dsp:sp>
    <dsp:sp modelId="{DF099CAB-4FCD-4FFB-B108-56B6C77C14C1}">
      <dsp:nvSpPr>
        <dsp:cNvPr id="0" name=""/>
        <dsp:cNvSpPr/>
      </dsp:nvSpPr>
      <dsp:spPr>
        <a:xfrm>
          <a:off x="0" y="3363366"/>
          <a:ext cx="1557114" cy="1557114"/>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4236" r="21510" b="-7"/>
          <a:stretch/>
        </a:blipFill>
        <a:ln>
          <a:noFill/>
        </a:ln>
        <a:effectLst/>
      </dsp:spPr>
      <dsp:style>
        <a:lnRef idx="0">
          <a:scrgbClr r="0" g="0" b="0"/>
        </a:lnRef>
        <a:fillRef idx="3">
          <a:scrgbClr r="0" g="0" b="0"/>
        </a:fillRef>
        <a:effectRef idx="2">
          <a:scrgbClr r="0" g="0" b="0"/>
        </a:effectRef>
        <a:fontRef idx="minor">
          <a:schemeClr val="lt1"/>
        </a:fontRef>
      </dsp:style>
    </dsp:sp>
    <dsp:sp modelId="{32971D9E-F0C7-42B1-AF5D-14C9500151F7}">
      <dsp:nvSpPr>
        <dsp:cNvPr id="0" name=""/>
        <dsp:cNvSpPr/>
      </dsp:nvSpPr>
      <dsp:spPr>
        <a:xfrm>
          <a:off x="1737114" y="3363366"/>
          <a:ext cx="9586523" cy="500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30480" bIns="30480" numCol="1" spcCol="1270" anchor="t" anchorCtr="0">
          <a:noAutofit/>
        </a:bodyPr>
        <a:lstStyle/>
        <a:p>
          <a:pPr marL="0" lvl="0" indent="0" algn="l" defTabSz="1066800">
            <a:lnSpc>
              <a:spcPct val="100000"/>
            </a:lnSpc>
            <a:spcBef>
              <a:spcPct val="0"/>
            </a:spcBef>
            <a:spcAft>
              <a:spcPct val="35000"/>
            </a:spcAft>
            <a:buNone/>
            <a:defRPr b="1"/>
          </a:pPr>
          <a:r>
            <a:rPr lang="en-US" sz="2400" kern="1200"/>
            <a:t>Exploration of Complex Issues</a:t>
          </a:r>
        </a:p>
      </dsp:txBody>
      <dsp:txXfrm>
        <a:off x="1737114" y="3363366"/>
        <a:ext cx="9586523" cy="500608"/>
      </dsp:txXfrm>
    </dsp:sp>
    <dsp:sp modelId="{E76620CB-E8F6-457D-8B88-BE0A919EADA4}">
      <dsp:nvSpPr>
        <dsp:cNvPr id="0" name=""/>
        <dsp:cNvSpPr/>
      </dsp:nvSpPr>
      <dsp:spPr>
        <a:xfrm>
          <a:off x="1737114" y="3863974"/>
          <a:ext cx="9586523" cy="1056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pPr>
          <a:r>
            <a:rPr lang="en-US" sz="1800" kern="1200"/>
            <a:t>Qualitative research effectively explores complex psychological issues like emotions and identity formation.</a:t>
          </a:r>
        </a:p>
      </dsp:txBody>
      <dsp:txXfrm>
        <a:off x="1737114" y="3863974"/>
        <a:ext cx="9586523" cy="10565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F1C96-BA0B-48B3-B404-35BF7A4DD691}">
      <dsp:nvSpPr>
        <dsp:cNvPr id="0" name=""/>
        <dsp:cNvSpPr/>
      </dsp:nvSpPr>
      <dsp:spPr>
        <a:xfrm>
          <a:off x="0" y="1924"/>
          <a:ext cx="5913437" cy="97541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421118-5F94-4733-ACED-CFA233013A43}">
      <dsp:nvSpPr>
        <dsp:cNvPr id="0" name=""/>
        <dsp:cNvSpPr/>
      </dsp:nvSpPr>
      <dsp:spPr>
        <a:xfrm>
          <a:off x="295064" y="221393"/>
          <a:ext cx="536480" cy="5364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8EAE00-1AA1-4E8F-A253-94D7B8B569B6}">
      <dsp:nvSpPr>
        <dsp:cNvPr id="0" name=""/>
        <dsp:cNvSpPr/>
      </dsp:nvSpPr>
      <dsp:spPr>
        <a:xfrm>
          <a:off x="1126608" y="1924"/>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844550">
            <a:lnSpc>
              <a:spcPct val="90000"/>
            </a:lnSpc>
            <a:spcBef>
              <a:spcPct val="0"/>
            </a:spcBef>
            <a:spcAft>
              <a:spcPct val="35000"/>
            </a:spcAft>
            <a:buNone/>
          </a:pPr>
          <a:r>
            <a:rPr lang="en-GB" sz="1900" b="1" kern="1200"/>
            <a:t>An understanding of which approach you are following  </a:t>
          </a:r>
          <a:endParaRPr lang="en-US" sz="1900" kern="1200"/>
        </a:p>
      </dsp:txBody>
      <dsp:txXfrm>
        <a:off x="1126608" y="1924"/>
        <a:ext cx="4786828" cy="975418"/>
      </dsp:txXfrm>
    </dsp:sp>
    <dsp:sp modelId="{E866A884-B073-469F-BC0C-F0E528BFD9FA}">
      <dsp:nvSpPr>
        <dsp:cNvPr id="0" name=""/>
        <dsp:cNvSpPr/>
      </dsp:nvSpPr>
      <dsp:spPr>
        <a:xfrm>
          <a:off x="0" y="1221197"/>
          <a:ext cx="5913437" cy="97541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C17A54-98BE-4145-B65C-E28C87952F77}">
      <dsp:nvSpPr>
        <dsp:cNvPr id="0" name=""/>
        <dsp:cNvSpPr/>
      </dsp:nvSpPr>
      <dsp:spPr>
        <a:xfrm>
          <a:off x="295064" y="1440667"/>
          <a:ext cx="536480" cy="5364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43396B-8091-49F3-AC82-C7642F91AD10}">
      <dsp:nvSpPr>
        <dsp:cNvPr id="0" name=""/>
        <dsp:cNvSpPr/>
      </dsp:nvSpPr>
      <dsp:spPr>
        <a:xfrm>
          <a:off x="1126608" y="1221197"/>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844550">
            <a:lnSpc>
              <a:spcPct val="90000"/>
            </a:lnSpc>
            <a:spcBef>
              <a:spcPct val="0"/>
            </a:spcBef>
            <a:spcAft>
              <a:spcPct val="35000"/>
            </a:spcAft>
            <a:buNone/>
          </a:pPr>
          <a:r>
            <a:rPr lang="en-GB" sz="1900" b="1" kern="1200"/>
            <a:t>Significant amount of time spent gathering data</a:t>
          </a:r>
          <a:endParaRPr lang="en-US" sz="1900" kern="1200"/>
        </a:p>
      </dsp:txBody>
      <dsp:txXfrm>
        <a:off x="1126608" y="1221197"/>
        <a:ext cx="4786828" cy="975418"/>
      </dsp:txXfrm>
    </dsp:sp>
    <dsp:sp modelId="{BCED3759-2472-4E97-96CA-A69D0200BF9E}">
      <dsp:nvSpPr>
        <dsp:cNvPr id="0" name=""/>
        <dsp:cNvSpPr/>
      </dsp:nvSpPr>
      <dsp:spPr>
        <a:xfrm>
          <a:off x="0" y="2440471"/>
          <a:ext cx="5913437" cy="97541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4F215F-D8EC-4B00-920F-ED5262C668AB}">
      <dsp:nvSpPr>
        <dsp:cNvPr id="0" name=""/>
        <dsp:cNvSpPr/>
      </dsp:nvSpPr>
      <dsp:spPr>
        <a:xfrm>
          <a:off x="295064" y="2659940"/>
          <a:ext cx="536480" cy="5364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A38014-E06A-427B-9ECB-4B2F78D4EDAD}">
      <dsp:nvSpPr>
        <dsp:cNvPr id="0" name=""/>
        <dsp:cNvSpPr/>
      </dsp:nvSpPr>
      <dsp:spPr>
        <a:xfrm>
          <a:off x="1126608" y="2440471"/>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844550">
            <a:lnSpc>
              <a:spcPct val="90000"/>
            </a:lnSpc>
            <a:spcBef>
              <a:spcPct val="0"/>
            </a:spcBef>
            <a:spcAft>
              <a:spcPct val="35000"/>
            </a:spcAft>
            <a:buNone/>
          </a:pPr>
          <a:r>
            <a:rPr lang="en-GB" sz="1900" b="1" kern="1200"/>
            <a:t>Time-consuming and complex data analysis – reducing large sets of data to a few themes or categories</a:t>
          </a:r>
          <a:endParaRPr lang="en-US" sz="1900" kern="1200"/>
        </a:p>
      </dsp:txBody>
      <dsp:txXfrm>
        <a:off x="1126608" y="2440471"/>
        <a:ext cx="4786828" cy="975418"/>
      </dsp:txXfrm>
    </dsp:sp>
    <dsp:sp modelId="{F5C1EBB5-1AFE-4F0F-B133-B6218D87FDFF}">
      <dsp:nvSpPr>
        <dsp:cNvPr id="0" name=""/>
        <dsp:cNvSpPr/>
      </dsp:nvSpPr>
      <dsp:spPr>
        <a:xfrm>
          <a:off x="0" y="3659744"/>
          <a:ext cx="5913437" cy="97541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A087AE-8DE7-41FE-85BC-149353735DD1}">
      <dsp:nvSpPr>
        <dsp:cNvPr id="0" name=""/>
        <dsp:cNvSpPr/>
      </dsp:nvSpPr>
      <dsp:spPr>
        <a:xfrm>
          <a:off x="295064" y="3879213"/>
          <a:ext cx="536480" cy="5364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B799A8-BF47-4AE3-BCA8-6975E9E8772C}">
      <dsp:nvSpPr>
        <dsp:cNvPr id="0" name=""/>
        <dsp:cNvSpPr/>
      </dsp:nvSpPr>
      <dsp:spPr>
        <a:xfrm>
          <a:off x="1126608" y="3659744"/>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844550">
            <a:lnSpc>
              <a:spcPct val="90000"/>
            </a:lnSpc>
            <a:spcBef>
              <a:spcPct val="0"/>
            </a:spcBef>
            <a:spcAft>
              <a:spcPct val="35000"/>
            </a:spcAft>
            <a:buNone/>
          </a:pPr>
          <a:r>
            <a:rPr lang="en-GB" sz="1900" b="1" kern="1200"/>
            <a:t>Long pieces of text/writing incorporating quotes </a:t>
          </a:r>
          <a:endParaRPr lang="en-US" sz="1900" kern="1200"/>
        </a:p>
      </dsp:txBody>
      <dsp:txXfrm>
        <a:off x="1126608" y="3659744"/>
        <a:ext cx="4786828" cy="9754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ED31F-1D5E-4169-8018-04CA5844A8BD}">
      <dsp:nvSpPr>
        <dsp:cNvPr id="0" name=""/>
        <dsp:cNvSpPr/>
      </dsp:nvSpPr>
      <dsp:spPr>
        <a:xfrm>
          <a:off x="2688188" y="2895883"/>
          <a:ext cx="537060" cy="1154679"/>
        </a:xfrm>
        <a:custGeom>
          <a:avLst/>
          <a:gdLst/>
          <a:ahLst/>
          <a:cxnLst/>
          <a:rect l="0" t="0" r="0" b="0"/>
          <a:pathLst>
            <a:path>
              <a:moveTo>
                <a:pt x="0" y="0"/>
              </a:moveTo>
              <a:lnTo>
                <a:pt x="268530" y="0"/>
              </a:lnTo>
              <a:lnTo>
                <a:pt x="268530" y="1154679"/>
              </a:lnTo>
              <a:lnTo>
                <a:pt x="537060" y="1154679"/>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08E5FB8-1669-424A-A647-17A3897C9F0C}">
      <dsp:nvSpPr>
        <dsp:cNvPr id="0" name=""/>
        <dsp:cNvSpPr/>
      </dsp:nvSpPr>
      <dsp:spPr>
        <a:xfrm>
          <a:off x="2688188" y="2850163"/>
          <a:ext cx="537060" cy="91440"/>
        </a:xfrm>
        <a:custGeom>
          <a:avLst/>
          <a:gdLst/>
          <a:ahLst/>
          <a:cxnLst/>
          <a:rect l="0" t="0" r="0" b="0"/>
          <a:pathLst>
            <a:path>
              <a:moveTo>
                <a:pt x="0" y="45720"/>
              </a:moveTo>
              <a:lnTo>
                <a:pt x="537060" y="45720"/>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58A225D-0A21-4B2E-9AAC-CF89106C757B}">
      <dsp:nvSpPr>
        <dsp:cNvPr id="0" name=""/>
        <dsp:cNvSpPr/>
      </dsp:nvSpPr>
      <dsp:spPr>
        <a:xfrm>
          <a:off x="2688188" y="1741204"/>
          <a:ext cx="537060" cy="1154679"/>
        </a:xfrm>
        <a:custGeom>
          <a:avLst/>
          <a:gdLst/>
          <a:ahLst/>
          <a:cxnLst/>
          <a:rect l="0" t="0" r="0" b="0"/>
          <a:pathLst>
            <a:path>
              <a:moveTo>
                <a:pt x="0" y="1154679"/>
              </a:moveTo>
              <a:lnTo>
                <a:pt x="268530" y="1154679"/>
              </a:lnTo>
              <a:lnTo>
                <a:pt x="268530" y="0"/>
              </a:lnTo>
              <a:lnTo>
                <a:pt x="537060" y="0"/>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AF4E956-A06F-41E2-832F-F8D8A6079B2E}">
      <dsp:nvSpPr>
        <dsp:cNvPr id="0" name=""/>
        <dsp:cNvSpPr/>
      </dsp:nvSpPr>
      <dsp:spPr>
        <a:xfrm>
          <a:off x="2887" y="177016"/>
          <a:ext cx="2685300" cy="819016"/>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Important to decide which one to use before data collection.</a:t>
          </a:r>
          <a:endParaRPr lang="en-US" sz="2000" kern="1200" dirty="0"/>
        </a:p>
      </dsp:txBody>
      <dsp:txXfrm>
        <a:off x="2887" y="177016"/>
        <a:ext cx="2685300" cy="819016"/>
      </dsp:txXfrm>
    </dsp:sp>
    <dsp:sp modelId="{3EABFCF8-E41C-467E-BC72-D192519D0CFC}">
      <dsp:nvSpPr>
        <dsp:cNvPr id="0" name=""/>
        <dsp:cNvSpPr/>
      </dsp:nvSpPr>
      <dsp:spPr>
        <a:xfrm>
          <a:off x="2887" y="1331695"/>
          <a:ext cx="2685300" cy="819016"/>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Different methods/approaches – all valid</a:t>
          </a:r>
          <a:endParaRPr lang="en-US" sz="2000" kern="1200"/>
        </a:p>
      </dsp:txBody>
      <dsp:txXfrm>
        <a:off x="2887" y="1331695"/>
        <a:ext cx="2685300" cy="819016"/>
      </dsp:txXfrm>
    </dsp:sp>
    <dsp:sp modelId="{CAFED8A3-4E3C-4C6F-9661-015B42625D3E}">
      <dsp:nvSpPr>
        <dsp:cNvPr id="0" name=""/>
        <dsp:cNvSpPr/>
      </dsp:nvSpPr>
      <dsp:spPr>
        <a:xfrm>
          <a:off x="2887" y="2486375"/>
          <a:ext cx="2685300" cy="819016"/>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However, there are common values:</a:t>
          </a:r>
          <a:endParaRPr lang="en-US" sz="2000" kern="1200" dirty="0"/>
        </a:p>
      </dsp:txBody>
      <dsp:txXfrm>
        <a:off x="2887" y="2486375"/>
        <a:ext cx="2685300" cy="819016"/>
      </dsp:txXfrm>
    </dsp:sp>
    <dsp:sp modelId="{D06815E7-5EE4-4C70-8816-7542AABE4B1C}">
      <dsp:nvSpPr>
        <dsp:cNvPr id="0" name=""/>
        <dsp:cNvSpPr/>
      </dsp:nvSpPr>
      <dsp:spPr>
        <a:xfrm>
          <a:off x="3225248" y="1331695"/>
          <a:ext cx="2685300" cy="819016"/>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Analysis must be thorough and academic.</a:t>
          </a:r>
          <a:endParaRPr lang="en-US" sz="2000" kern="1200" dirty="0"/>
        </a:p>
      </dsp:txBody>
      <dsp:txXfrm>
        <a:off x="3225248" y="1331695"/>
        <a:ext cx="2685300" cy="819016"/>
      </dsp:txXfrm>
    </dsp:sp>
    <dsp:sp modelId="{5301BAEE-323B-40FC-8F5F-63FC59A8F1A2}">
      <dsp:nvSpPr>
        <dsp:cNvPr id="0" name=""/>
        <dsp:cNvSpPr/>
      </dsp:nvSpPr>
      <dsp:spPr>
        <a:xfrm>
          <a:off x="3225248" y="2486375"/>
          <a:ext cx="2685300" cy="819016"/>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Recognition that researcher plays an central role – reflexivity.</a:t>
          </a:r>
          <a:endParaRPr lang="en-US" sz="2000" kern="1200" dirty="0"/>
        </a:p>
      </dsp:txBody>
      <dsp:txXfrm>
        <a:off x="3225248" y="2486375"/>
        <a:ext cx="2685300" cy="819016"/>
      </dsp:txXfrm>
    </dsp:sp>
    <dsp:sp modelId="{4D5A0708-EDAC-4D61-AEBA-B873D09D0BCE}">
      <dsp:nvSpPr>
        <dsp:cNvPr id="0" name=""/>
        <dsp:cNvSpPr/>
      </dsp:nvSpPr>
      <dsp:spPr>
        <a:xfrm>
          <a:off x="3225248" y="3641054"/>
          <a:ext cx="2685300" cy="819016"/>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Quotations are supporting evidence.</a:t>
          </a:r>
          <a:endParaRPr lang="en-US" sz="2000" kern="1200" dirty="0"/>
        </a:p>
      </dsp:txBody>
      <dsp:txXfrm>
        <a:off x="3225248" y="3641054"/>
        <a:ext cx="2685300" cy="8190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BCEDC-22CF-40B9-A141-A4010A5B2709}">
      <dsp:nvSpPr>
        <dsp:cNvPr id="0" name=""/>
        <dsp:cNvSpPr/>
      </dsp:nvSpPr>
      <dsp:spPr>
        <a:xfrm>
          <a:off x="0" y="272843"/>
          <a:ext cx="5913437" cy="7722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Often a psychological approach e.g. Interpretative Phenomenological Analysis (IPA, Smith et al. 1997)</a:t>
          </a:r>
          <a:endParaRPr lang="en-US" sz="2000" kern="1200"/>
        </a:p>
      </dsp:txBody>
      <dsp:txXfrm>
        <a:off x="37696" y="310539"/>
        <a:ext cx="5838045" cy="696808"/>
      </dsp:txXfrm>
    </dsp:sp>
    <dsp:sp modelId="{C614A84C-5634-4A6D-9A5C-B0689B0ECF94}">
      <dsp:nvSpPr>
        <dsp:cNvPr id="0" name=""/>
        <dsp:cNvSpPr/>
      </dsp:nvSpPr>
      <dsp:spPr>
        <a:xfrm>
          <a:off x="0" y="1102644"/>
          <a:ext cx="5913437" cy="772200"/>
        </a:xfrm>
        <a:prstGeom prst="roundRect">
          <a:avLst/>
        </a:prstGeom>
        <a:gradFill rotWithShape="0">
          <a:gsLst>
            <a:gs pos="0">
              <a:schemeClr val="accent2">
                <a:hueOff val="-848244"/>
                <a:satOff val="2796"/>
                <a:lumOff val="2990"/>
                <a:alphaOff val="0"/>
                <a:tint val="98000"/>
                <a:satMod val="110000"/>
                <a:lumMod val="104000"/>
              </a:schemeClr>
            </a:gs>
            <a:gs pos="69000">
              <a:schemeClr val="accent2">
                <a:hueOff val="-848244"/>
                <a:satOff val="2796"/>
                <a:lumOff val="2990"/>
                <a:alphaOff val="0"/>
                <a:shade val="88000"/>
                <a:satMod val="130000"/>
                <a:lumMod val="92000"/>
              </a:schemeClr>
            </a:gs>
            <a:gs pos="100000">
              <a:schemeClr val="accent2">
                <a:hueOff val="-848244"/>
                <a:satOff val="2796"/>
                <a:lumOff val="299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Aims to describe the meaning of lived experiences for several individuals about a concept or phenomenon</a:t>
          </a:r>
          <a:endParaRPr lang="en-US" sz="2000" kern="1200"/>
        </a:p>
      </dsp:txBody>
      <dsp:txXfrm>
        <a:off x="37696" y="1140340"/>
        <a:ext cx="5838045" cy="696808"/>
      </dsp:txXfrm>
    </dsp:sp>
    <dsp:sp modelId="{4BB71921-5669-4727-9C64-D1AAA5EF2B79}">
      <dsp:nvSpPr>
        <dsp:cNvPr id="0" name=""/>
        <dsp:cNvSpPr/>
      </dsp:nvSpPr>
      <dsp:spPr>
        <a:xfrm>
          <a:off x="0" y="1932444"/>
          <a:ext cx="5913437" cy="772200"/>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Draws on previous research/theory to inform the research questions</a:t>
          </a:r>
          <a:endParaRPr lang="en-US" sz="2000" kern="1200"/>
        </a:p>
      </dsp:txBody>
      <dsp:txXfrm>
        <a:off x="37696" y="1970140"/>
        <a:ext cx="5838045" cy="696808"/>
      </dsp:txXfrm>
    </dsp:sp>
    <dsp:sp modelId="{44ED6524-86D4-4BB9-A380-0F1904F712CF}">
      <dsp:nvSpPr>
        <dsp:cNvPr id="0" name=""/>
        <dsp:cNvSpPr/>
      </dsp:nvSpPr>
      <dsp:spPr>
        <a:xfrm>
          <a:off x="0" y="2762244"/>
          <a:ext cx="5913437" cy="772200"/>
        </a:xfrm>
        <a:prstGeom prst="roundRect">
          <a:avLst/>
        </a:prstGeom>
        <a:gradFill rotWithShape="0">
          <a:gsLst>
            <a:gs pos="0">
              <a:schemeClr val="accent2">
                <a:hueOff val="-2544732"/>
                <a:satOff val="8389"/>
                <a:lumOff val="8971"/>
                <a:alphaOff val="0"/>
                <a:tint val="98000"/>
                <a:satMod val="110000"/>
                <a:lumMod val="104000"/>
              </a:schemeClr>
            </a:gs>
            <a:gs pos="69000">
              <a:schemeClr val="accent2">
                <a:hueOff val="-2544732"/>
                <a:satOff val="8389"/>
                <a:lumOff val="8971"/>
                <a:alphaOff val="0"/>
                <a:shade val="88000"/>
                <a:satMod val="130000"/>
                <a:lumMod val="92000"/>
              </a:schemeClr>
            </a:gs>
            <a:gs pos="100000">
              <a:schemeClr val="accent2">
                <a:hueOff val="-2544732"/>
                <a:satOff val="8389"/>
                <a:lumOff val="897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Preconceptions held by interviewer are highlighted so as not to bias the study </a:t>
          </a:r>
          <a:endParaRPr lang="en-US" sz="2000" kern="1200"/>
        </a:p>
      </dsp:txBody>
      <dsp:txXfrm>
        <a:off x="37696" y="2799940"/>
        <a:ext cx="5838045" cy="696808"/>
      </dsp:txXfrm>
    </dsp:sp>
    <dsp:sp modelId="{8E95480B-1D82-4B27-BF3B-80C58965BE41}">
      <dsp:nvSpPr>
        <dsp:cNvPr id="0" name=""/>
        <dsp:cNvSpPr/>
      </dsp:nvSpPr>
      <dsp:spPr>
        <a:xfrm>
          <a:off x="0" y="3592044"/>
          <a:ext cx="5913437" cy="77220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Data analysis is systematic – often a thematic content analysis</a:t>
          </a:r>
          <a:endParaRPr lang="en-US" sz="2000" kern="1200"/>
        </a:p>
      </dsp:txBody>
      <dsp:txXfrm>
        <a:off x="37696" y="3629740"/>
        <a:ext cx="5838045" cy="6968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5446E4-4362-4A9B-BB91-AAAF89996AF0}">
      <dsp:nvSpPr>
        <dsp:cNvPr id="0" name=""/>
        <dsp:cNvSpPr/>
      </dsp:nvSpPr>
      <dsp:spPr>
        <a:xfrm>
          <a:off x="0" y="693940"/>
          <a:ext cx="8061325" cy="72247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Qualitative methodological tool</a:t>
          </a:r>
          <a:endParaRPr lang="en-US" sz="1900" kern="1200"/>
        </a:p>
      </dsp:txBody>
      <dsp:txXfrm>
        <a:off x="35268" y="729208"/>
        <a:ext cx="7990789" cy="651938"/>
      </dsp:txXfrm>
    </dsp:sp>
    <dsp:sp modelId="{53CBCC6A-0F0F-4057-B8BD-2E2DD2A28B9B}">
      <dsp:nvSpPr>
        <dsp:cNvPr id="0" name=""/>
        <dsp:cNvSpPr/>
      </dsp:nvSpPr>
      <dsp:spPr>
        <a:xfrm>
          <a:off x="0" y="1471135"/>
          <a:ext cx="8061325" cy="72247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How an individual makes sense of their life world– individual viewpoint and experience (Phenomenological)</a:t>
          </a:r>
          <a:endParaRPr lang="en-US" sz="1900" kern="1200"/>
        </a:p>
      </dsp:txBody>
      <dsp:txXfrm>
        <a:off x="35268" y="1506403"/>
        <a:ext cx="7990789" cy="651938"/>
      </dsp:txXfrm>
    </dsp:sp>
    <dsp:sp modelId="{96D6AA33-FB98-48E6-9BEF-90D298D6C060}">
      <dsp:nvSpPr>
        <dsp:cNvPr id="0" name=""/>
        <dsp:cNvSpPr/>
      </dsp:nvSpPr>
      <dsp:spPr>
        <a:xfrm>
          <a:off x="0" y="2248330"/>
          <a:ext cx="8061325" cy="72247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Interested in personal perception of an object or event </a:t>
          </a:r>
          <a:endParaRPr lang="en-US" sz="1900" kern="1200"/>
        </a:p>
      </dsp:txBody>
      <dsp:txXfrm>
        <a:off x="35268" y="2283598"/>
        <a:ext cx="7990789" cy="651938"/>
      </dsp:txXfrm>
    </dsp:sp>
    <dsp:sp modelId="{11FC67AB-BB86-4CCA-9D04-1B34E2FB4115}">
      <dsp:nvSpPr>
        <dsp:cNvPr id="0" name=""/>
        <dsp:cNvSpPr/>
      </dsp:nvSpPr>
      <dsp:spPr>
        <a:xfrm>
          <a:off x="0" y="2970805"/>
          <a:ext cx="8061325" cy="314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594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i="1" kern="1200"/>
            <a:t>“Insiders perspective” </a:t>
          </a:r>
          <a:r>
            <a:rPr lang="en-GB" sz="1500" kern="1200"/>
            <a:t>(Conrad, 1987)</a:t>
          </a:r>
          <a:endParaRPr lang="en-US" sz="1500" kern="1200"/>
        </a:p>
      </dsp:txBody>
      <dsp:txXfrm>
        <a:off x="0" y="2970805"/>
        <a:ext cx="8061325" cy="314640"/>
      </dsp:txXfrm>
    </dsp:sp>
    <dsp:sp modelId="{7A4B400F-C442-46AD-A998-56C03908F8C9}">
      <dsp:nvSpPr>
        <dsp:cNvPr id="0" name=""/>
        <dsp:cNvSpPr/>
      </dsp:nvSpPr>
      <dsp:spPr>
        <a:xfrm>
          <a:off x="0" y="3285445"/>
          <a:ext cx="8061325" cy="72247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Recognises access to a participant’s world is dependent on the researcher’s own conceptions which are needed to make sense of that other personal world </a:t>
          </a:r>
          <a:endParaRPr lang="en-US" sz="1900" kern="1200"/>
        </a:p>
      </dsp:txBody>
      <dsp:txXfrm>
        <a:off x="35268" y="3320713"/>
        <a:ext cx="7990789" cy="651938"/>
      </dsp:txXfrm>
    </dsp:sp>
    <dsp:sp modelId="{79DF4229-3D70-445A-ADF4-658BCC607886}">
      <dsp:nvSpPr>
        <dsp:cNvPr id="0" name=""/>
        <dsp:cNvSpPr/>
      </dsp:nvSpPr>
      <dsp:spPr>
        <a:xfrm>
          <a:off x="0" y="4007920"/>
          <a:ext cx="8061325" cy="314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594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double interpretation</a:t>
          </a:r>
          <a:endParaRPr lang="en-US" sz="1500" kern="1200"/>
        </a:p>
      </dsp:txBody>
      <dsp:txXfrm>
        <a:off x="0" y="4007920"/>
        <a:ext cx="8061325" cy="3146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6BEBBF-FB84-498F-BF07-A53683227060}">
      <dsp:nvSpPr>
        <dsp:cNvPr id="0" name=""/>
        <dsp:cNvSpPr/>
      </dsp:nvSpPr>
      <dsp:spPr>
        <a:xfrm>
          <a:off x="0" y="119663"/>
          <a:ext cx="5913437" cy="21528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Homogeneous sample</a:t>
          </a:r>
          <a:endParaRPr lang="en-US" sz="3200" kern="1200"/>
        </a:p>
      </dsp:txBody>
      <dsp:txXfrm>
        <a:off x="105091" y="224754"/>
        <a:ext cx="5703255" cy="1942618"/>
      </dsp:txXfrm>
    </dsp:sp>
    <dsp:sp modelId="{7902FDBE-B47A-44C1-9DB1-324CE2FCE65E}">
      <dsp:nvSpPr>
        <dsp:cNvPr id="0" name=""/>
        <dsp:cNvSpPr/>
      </dsp:nvSpPr>
      <dsp:spPr>
        <a:xfrm>
          <a:off x="0" y="2364624"/>
          <a:ext cx="5913437" cy="215280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Select method of data collection – semi-structured interviews, focus groups, participant diaries and self reporting tasks</a:t>
          </a:r>
          <a:endParaRPr lang="en-US" sz="3200" kern="1200"/>
        </a:p>
      </dsp:txBody>
      <dsp:txXfrm>
        <a:off x="105091" y="2469715"/>
        <a:ext cx="5703255" cy="19426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09CFD9-C0A9-43BB-A7D5-08322A266762}">
      <dsp:nvSpPr>
        <dsp:cNvPr id="0" name=""/>
        <dsp:cNvSpPr/>
      </dsp:nvSpPr>
      <dsp:spPr>
        <a:xfrm>
          <a:off x="0" y="101436"/>
          <a:ext cx="6443361" cy="204321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DD4557-1AD4-4CC7-935A-A734E34CAB2F}">
      <dsp:nvSpPr>
        <dsp:cNvPr id="0" name=""/>
        <dsp:cNvSpPr/>
      </dsp:nvSpPr>
      <dsp:spPr>
        <a:xfrm>
          <a:off x="618073" y="561160"/>
          <a:ext cx="1123769" cy="1123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30BCA2-2F8E-4C3F-A9C2-45D7BFE82CC4}">
      <dsp:nvSpPr>
        <dsp:cNvPr id="0" name=""/>
        <dsp:cNvSpPr/>
      </dsp:nvSpPr>
      <dsp:spPr>
        <a:xfrm>
          <a:off x="2359915" y="101436"/>
          <a:ext cx="4083446" cy="2043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240" tIns="216240" rIns="216240" bIns="216240" numCol="1" spcCol="1270" anchor="ctr" anchorCtr="0">
          <a:noAutofit/>
        </a:bodyPr>
        <a:lstStyle/>
        <a:p>
          <a:pPr marL="0" lvl="0" indent="0" algn="l" defTabSz="889000">
            <a:lnSpc>
              <a:spcPct val="90000"/>
            </a:lnSpc>
            <a:spcBef>
              <a:spcPct val="0"/>
            </a:spcBef>
            <a:spcAft>
              <a:spcPct val="35000"/>
            </a:spcAft>
            <a:buNone/>
          </a:pPr>
          <a:r>
            <a:rPr lang="en-GB" sz="2000" kern="1200" dirty="0"/>
            <a:t>In IPA – an awareness of researcher’s own role in the process and any biases/preconceptions</a:t>
          </a:r>
          <a:endParaRPr lang="en-US" sz="2000" kern="1200" dirty="0"/>
        </a:p>
      </dsp:txBody>
      <dsp:txXfrm>
        <a:off x="2359915" y="101436"/>
        <a:ext cx="4083446" cy="2043216"/>
      </dsp:txXfrm>
    </dsp:sp>
    <dsp:sp modelId="{BDAEC1E2-653D-4D8D-B5DB-14DED91D5C7E}">
      <dsp:nvSpPr>
        <dsp:cNvPr id="0" name=""/>
        <dsp:cNvSpPr/>
      </dsp:nvSpPr>
      <dsp:spPr>
        <a:xfrm>
          <a:off x="0" y="2492434"/>
          <a:ext cx="6443361" cy="204321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A5D714-0DE6-49A7-B063-ACFE96172228}">
      <dsp:nvSpPr>
        <dsp:cNvPr id="0" name=""/>
        <dsp:cNvSpPr/>
      </dsp:nvSpPr>
      <dsp:spPr>
        <a:xfrm>
          <a:off x="618073" y="2952158"/>
          <a:ext cx="1123769" cy="1123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46EA72-11A9-4373-BE40-99C251DCEBC9}">
      <dsp:nvSpPr>
        <dsp:cNvPr id="0" name=""/>
        <dsp:cNvSpPr/>
      </dsp:nvSpPr>
      <dsp:spPr>
        <a:xfrm>
          <a:off x="2359915" y="2492434"/>
          <a:ext cx="2899512" cy="2043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240" tIns="216240" rIns="216240" bIns="216240" numCol="1" spcCol="1270" anchor="ctr" anchorCtr="0">
          <a:noAutofit/>
        </a:bodyPr>
        <a:lstStyle/>
        <a:p>
          <a:pPr marL="0" lvl="0" indent="0" algn="l" defTabSz="889000">
            <a:lnSpc>
              <a:spcPct val="90000"/>
            </a:lnSpc>
            <a:spcBef>
              <a:spcPct val="0"/>
            </a:spcBef>
            <a:spcAft>
              <a:spcPct val="35000"/>
            </a:spcAft>
            <a:buNone/>
          </a:pPr>
          <a:r>
            <a:rPr lang="en-GB" sz="2000" kern="1200"/>
            <a:t>E.g. would a CBT therapist and a Humanistic therapist identify the same themes from an interview?</a:t>
          </a:r>
          <a:endParaRPr lang="en-US" sz="2000" kern="1200"/>
        </a:p>
      </dsp:txBody>
      <dsp:txXfrm>
        <a:off x="2359915" y="2492434"/>
        <a:ext cx="2899512" cy="2043216"/>
      </dsp:txXfrm>
    </dsp:sp>
    <dsp:sp modelId="{F7E7AB45-A5BF-4455-8729-2B6858E4B396}">
      <dsp:nvSpPr>
        <dsp:cNvPr id="0" name=""/>
        <dsp:cNvSpPr/>
      </dsp:nvSpPr>
      <dsp:spPr>
        <a:xfrm>
          <a:off x="5259428" y="2492434"/>
          <a:ext cx="1183933" cy="2043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240" tIns="216240" rIns="216240" bIns="216240" numCol="1" spcCol="1270" anchor="ctr" anchorCtr="0">
          <a:noAutofit/>
        </a:bodyPr>
        <a:lstStyle/>
        <a:p>
          <a:pPr marL="0" lvl="0" indent="0" algn="l" defTabSz="711200">
            <a:lnSpc>
              <a:spcPct val="90000"/>
            </a:lnSpc>
            <a:spcBef>
              <a:spcPct val="0"/>
            </a:spcBef>
            <a:spcAft>
              <a:spcPct val="35000"/>
            </a:spcAft>
            <a:buNone/>
          </a:pPr>
          <a:r>
            <a:rPr lang="en-GB" sz="1600" kern="1200" dirty="0"/>
            <a:t>Why? </a:t>
          </a:r>
          <a:endParaRPr lang="en-US" sz="1600" kern="1200" dirty="0"/>
        </a:p>
      </dsp:txBody>
      <dsp:txXfrm>
        <a:off x="5259428" y="2492434"/>
        <a:ext cx="1183933" cy="2043216"/>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B73685-3616-4645-B942-E62427B58B72}" type="datetimeFigureOut">
              <a:rPr lang="en-GB" smtClean="0"/>
              <a:t>12/11/2025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C4ECE1-6D93-45DF-9DC0-2D3604DF03ED}" type="slidenum">
              <a:rPr lang="en-GB" smtClean="0"/>
              <a:t>‹#›</a:t>
            </a:fld>
            <a:endParaRPr lang="en-GB"/>
          </a:p>
        </p:txBody>
      </p:sp>
    </p:spTree>
    <p:extLst>
      <p:ext uri="{BB962C8B-B14F-4D97-AF65-F5344CB8AC3E}">
        <p14:creationId xmlns:p14="http://schemas.microsoft.com/office/powerpoint/2010/main" val="2288160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Qualitative research plays a crucial role in applied psychology by providing deep insights into human behaviour, emotions, and experiences. Unlike quantitative methods that rely on numerical data, qualitative research focuses on understanding phenomena through rich, descriptive data. This approach is particularly valuable in applied psychology, where the complexity of human behaviour often requires nuanced exploration. Understanding the strengths and weaknesses of qualitative research designs is essential for MSc students in Applied Psychology, as it enables them to critically evaluate research findings and choose appropriate methodologies for their own studies. This presentation aims to provide a comprehensive comparison of qualitative research designs, highlighting their relevance and application in real-world psychological contexts.</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1184016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Qualitative research is defined as a method of inquiry that seeks to understand human behaviour and the reasons that govern such behaviour. It involves collecting non-numerical data, such as words, images, or objects, to gain insights into psychological phenomena. Common methods used in qualitative research include interviews, focus groups, and observational studies. Interviews allow researchers to delve into individual experiences and perspectives, while focus groups facilitate discussions among participants to explore collective views. Observational studies involve watching and recording behaviours in natural settings, providing context-rich data. These methods are particularly effective in applied psychology for exploring complex issues such as mental health, coping strategies, and therapeutic outcomes.</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14409376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Qualitative research offers several strengths that make it highly suitable for applied psychology. Firstly, it provides rich, detailed data that captures the depth and complexity of psychological experiences. This allows researchers to understand participants' perspectives in a holistic manner. Secondly, qualitative designs are flexible and adaptive, enabling researchers to modify their approach based on emerging findings. This is particularly useful in dynamic psychological environments. Thirdly, qualitative research is effective in exploring complex psychological issues that may not be easily quantifiable, such as emotional responses, identity formation, and interpersonal relationships. These strengths contribute to a more comprehensive understanding of psychological phenomena, enhancing the relevance and impact of research in applied settings.</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1392152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Despite its strengths, qualitative research also has several weaknesses that must be considered. One major limitation is the potential for subjectivity and researcher bias, as data interpretation often relies on the researcher's perspective. This can affect the validity and reliability of findings. Another challenge is the limited generalizability of results, as qualitative studies typically involve small, non-random samples. This makes it difficult to apply findings to broader populations. Additionally, qualitative research is time-consuming, requiring extensive data collection and analysis. The lack of standardised procedures can also hinder replicability, making it harder to verify results. Understanding these weaknesses is essential for applied psychology researchers to ensure rigorous and credible research practices.</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4143285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DD6F49-EBB7-4CCF-97A8-E526BB28BB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82098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Reflexive Thematic Analysis (RTA), developed by Braun and Clarke in 2006 and further refined in 2019, is a qualitative research method used to identify, analyze, and interpret patterns of meaning—referred to as themes—within qualitative data. It is particularly popular in psychology and other social sciences due to its accessibility and flexibility. RTA emphasizes the active role of the researcher in the analytic process, acknowledging that themes do not simply emerge from data but are actively constructed by the researcher through a process of interpretation. This approach values the subjective and reflexive engagement of the researcher with the data, making it suitable for studies that aim to explore complex, nuanced human experiences. Unlike other thematic analysis methods that may adhere to rigid coding frameworks, RTA allows for theoretical freedom and is not bound to any specific epistemological stance, making it adaptable to various research paradigms.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DD6F49-EBB7-4CCF-97A8-E526BB28BB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017067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philosophical underpinnings of Reflexive Thematic Analysis are rooted in interpretivism and constructionism. These paradigms reject the positivist notion of objective truth and instead posit that meaning is co-constructed between the researcher and the data. RTA acknowledges that researchers bring their own perspectives, experiences, and theoretical orientations to the analysis, which influence how themes are identified and interpreted. This approach encourages researchers to be transparent about their positionality and to engage in reflexivity throughout the research process. Reflexivity involves critically examining one's own influence on the research, including how personal biases, assumptions, and interactions with the data shape the analytic outcomes. By embracing these philosophical foundations, RTA supports a more nuanced and contextually rich understanding of qualitative data, making it particularly effective for exploring subjective experiences and social phenomena.</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DD6F49-EBB7-4CCF-97A8-E526BB28BB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816103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Braun and Clarke outline a six-phase process for conducting Reflexive Thematic Analysis, which provides a structured yet flexible framework for analyzing qualitative data. The first phase, familiarization with the data, involves reading and re-reading the dataset to gain a deep understanding and noting initial ideas. The second phase, generating initial codes, requires systematically coding interesting features across the entire dataset. In the third phase, searching for themes, researchers collate codes into potential themes based on shared meaning. The fourth phase, reviewing themes, involves checking the themes against the data to ensure they accurately represent the dataset and refining them as necessary. The fifth phase, defining and naming themes, entails conducting a detailed analysis of each theme and developing clear definitions and names. Finally, the sixth phase, writing up, integrates the analytic narrative with existing literature and research questions, presenting a coherent and compelling account of the findings. This process is iterative and recursive, allowing researchers to move back and forth between phases as needed.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DD6F49-EBB7-4CCF-97A8-E526BB28BB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02420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Reflexive Thematic Analysis is guided by several key principles that emphasize its flexibility and adaptability. One of the central tenets is that themes are conceptualized as patterns of shared meaning underpinned by a central organizing concept. This means that themes are not merely summaries of data but represent interpretive insights into the dataset. Another important principle is the centrality of researcher reflexivity, which involves ongoing critical reflection on the researcher's role in the analytic process. RTA is not tied to any specific theoretical framework, allowing researchers to apply it within various epistemological positions, including realist, constructionist, and critical paradigms. This theoretical openness makes RTA suitable for a wide range of research questions and contexts. Additionally, RTA encourages creativity and depth in analysis, supporting the development of rich, nuanced themes that capture the complexity of human experiences. These principles collectively make RTA a powerful tool for qualitative research in applied psychology and beyond.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DD6F49-EBB7-4CCF-97A8-E526BB28BB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44967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Reflexive Thematic Analysis offers several strengths that make it an attractive method for qualitative research. Its flexibility allows researchers to tailor the approach to suit diverse research questions and theoretical orientations. RTA is accessible to novice researchers while also supporting sophisticated, in-depth analysis for experienced scholars. It encourages deep engagement with data and supports the development of rich, interpretive themes. However, RTA also has limitations that researchers must consider. The method requires a high level of reflexivity and transparency, which can be challenging to maintain consistently. There is a risk of superficial analysis if researchers do not fully engage with the data or fail to critically reflect on their analytic decisions. Additionally, the lack of a rigid coding framework may lead to inconsistencies in theme development if not carefully managed. Despite these limitations, when applied rigorously, RTA can yield valuable insights into complex psychological and social phenomena.</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DD6F49-EBB7-4CCF-97A8-E526BB28BB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70469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To effectively apply Reflexive Thematic Analysis, researchers should consider several practical strategies. Maintaining a reflexive journal throughout the analytic process can help document thoughts, decisions, and reflections, enhancing transparency and depth. Engaging deeply with the data before beginning coding ensures a comprehensive understanding and supports meaningful theme development. Researchers should avoid rushing through the phases, particularly theme development, which requires careful consideration and refinement. Ensuring coherence and distinctiveness of themes is crucial; themes should be internally consistent and clearly differentiated from one another. Using illustrative data extracts in the final report can enhance the credibility and richness of the analysis by grounding interpretations in the data. These practical tips support the rigorous application of RTA and help researchers produce insightful, high-quality qualitative research.</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DD6F49-EBB7-4CCF-97A8-E526BB28BB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65155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F504D87E-697D-574C-442A-C16A1C0A01C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2C42C76-D913-40E8-BE5F-45EF0AF3F4B1}" type="slidenum">
              <a:rPr lang="en-GB" altLang="en-US"/>
              <a:pPr>
                <a:spcBef>
                  <a:spcPct val="0"/>
                </a:spcBef>
              </a:pPr>
              <a:t>18</a:t>
            </a:fld>
            <a:endParaRPr lang="en-GB" altLang="en-US"/>
          </a:p>
        </p:txBody>
      </p:sp>
      <p:sp>
        <p:nvSpPr>
          <p:cNvPr id="20483" name="Rectangle 2">
            <a:extLst>
              <a:ext uri="{FF2B5EF4-FFF2-40B4-BE49-F238E27FC236}">
                <a16:creationId xmlns:a16="http://schemas.microsoft.com/office/drawing/2014/main" id="{E116A39F-C8CF-A0DA-5F64-D4DBB64102E5}"/>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1C7A8A65-C948-6FD2-7D35-09BBE23C62C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08BC26B0-20D4-2230-7A95-17E6269C733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8DDE770-ABE6-41B3-8008-7DA0F6D331C4}" type="slidenum">
              <a:rPr lang="en-GB" altLang="en-US"/>
              <a:pPr>
                <a:spcBef>
                  <a:spcPct val="0"/>
                </a:spcBef>
              </a:pPr>
              <a:t>19</a:t>
            </a:fld>
            <a:endParaRPr lang="en-GB" altLang="en-US"/>
          </a:p>
        </p:txBody>
      </p:sp>
      <p:sp>
        <p:nvSpPr>
          <p:cNvPr id="22531" name="Rectangle 2">
            <a:extLst>
              <a:ext uri="{FF2B5EF4-FFF2-40B4-BE49-F238E27FC236}">
                <a16:creationId xmlns:a16="http://schemas.microsoft.com/office/drawing/2014/main" id="{6F61D052-7D28-BB13-11B2-4CAB2C6B2F13}"/>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B507F139-5859-0B7A-4FE7-5A7D73B0641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z="1600">
              <a:latin typeface="Arial" panose="020B0604020202020204" pitchFamily="34" charset="0"/>
            </a:endParaRPr>
          </a:p>
          <a:p>
            <a:pPr eaLnBrk="1" hangingPunct="1"/>
            <a:r>
              <a:rPr lang="en-GB" altLang="en-US" sz="1600">
                <a:latin typeface="Arial" panose="020B0604020202020204" pitchFamily="34" charset="0"/>
              </a:rPr>
              <a:t>(point 3) - rather than attempting to produce an objective statement</a:t>
            </a:r>
          </a:p>
          <a:p>
            <a:pPr eaLnBrk="1" hangingPunct="1"/>
            <a:endParaRPr lang="en-GB" altLang="en-US" sz="1600">
              <a:latin typeface="Arial" panose="020B0604020202020204" pitchFamily="34" charset="0"/>
            </a:endParaRPr>
          </a:p>
          <a:p>
            <a:pPr eaLnBrk="1" hangingPunct="1"/>
            <a:r>
              <a:rPr lang="en-GB" altLang="en-US" sz="1600">
                <a:latin typeface="Arial" panose="020B0604020202020204" pitchFamily="34" charset="0"/>
              </a:rPr>
              <a:t>Double interpretation = as the participant is trying to make sense of their world, and the researcher is also trying to make sense of the participant making sense  of their life world</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2BABA738-7DF6-D23B-C53F-A8C097C71245}"/>
              </a:ext>
            </a:extLst>
          </p:cNvPr>
          <p:cNvSpPr>
            <a:spLocks noGrp="1" noRot="1" noChangeAspect="1" noTextEdit="1"/>
          </p:cNvSpPr>
          <p:nvPr>
            <p:ph type="sldImg"/>
          </p:nvPr>
        </p:nvSpPr>
        <p:spPr>
          <a:ln/>
        </p:spPr>
      </p:sp>
      <p:sp>
        <p:nvSpPr>
          <p:cNvPr id="24579" name="Notes Placeholder 2">
            <a:extLst>
              <a:ext uri="{FF2B5EF4-FFF2-40B4-BE49-F238E27FC236}">
                <a16:creationId xmlns:a16="http://schemas.microsoft.com/office/drawing/2014/main" id="{2613C276-0816-7FF4-3CFD-1E2DA29974F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678136E8-0B96-8936-3CCF-ACF40C90533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fontAlgn="base">
              <a:spcBef>
                <a:spcPct val="0"/>
              </a:spcBef>
              <a:spcAft>
                <a:spcPct val="0"/>
              </a:spcAft>
              <a:defRPr>
                <a:solidFill>
                  <a:schemeClr val="tx1"/>
                </a:solidFill>
                <a:latin typeface="Gill Sans MT" panose="020B0502020104020203" pitchFamily="34" charset="0"/>
              </a:defRPr>
            </a:lvl6pPr>
            <a:lvl7pPr marL="2971800" indent="-228600" defTabSz="457200" fontAlgn="base">
              <a:spcBef>
                <a:spcPct val="0"/>
              </a:spcBef>
              <a:spcAft>
                <a:spcPct val="0"/>
              </a:spcAft>
              <a:defRPr>
                <a:solidFill>
                  <a:schemeClr val="tx1"/>
                </a:solidFill>
                <a:latin typeface="Gill Sans MT" panose="020B0502020104020203" pitchFamily="34" charset="0"/>
              </a:defRPr>
            </a:lvl7pPr>
            <a:lvl8pPr marL="3429000" indent="-228600" defTabSz="457200" fontAlgn="base">
              <a:spcBef>
                <a:spcPct val="0"/>
              </a:spcBef>
              <a:spcAft>
                <a:spcPct val="0"/>
              </a:spcAft>
              <a:defRPr>
                <a:solidFill>
                  <a:schemeClr val="tx1"/>
                </a:solidFill>
                <a:latin typeface="Gill Sans MT" panose="020B0502020104020203" pitchFamily="34" charset="0"/>
              </a:defRPr>
            </a:lvl8pPr>
            <a:lvl9pPr marL="3886200" indent="-228600" defTabSz="457200" fontAlgn="base">
              <a:spcBef>
                <a:spcPct val="0"/>
              </a:spcBef>
              <a:spcAft>
                <a:spcPct val="0"/>
              </a:spcAft>
              <a:defRPr>
                <a:solidFill>
                  <a:schemeClr val="tx1"/>
                </a:solidFill>
                <a:latin typeface="Gill Sans MT" panose="020B0502020104020203" pitchFamily="34" charset="0"/>
              </a:defRPr>
            </a:lvl9pPr>
          </a:lstStyle>
          <a:p>
            <a:fld id="{7CEA9D0B-2854-4453-85BD-02E86819BC74}" type="slidenum">
              <a:rPr lang="en-GB" altLang="en-US">
                <a:latin typeface="Calibri" panose="020F0502020204030204" pitchFamily="34" charset="0"/>
              </a:rPr>
              <a:pPr/>
              <a:t>20</a:t>
            </a:fld>
            <a:endParaRPr lang="en-GB"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9F5142EA-00D5-268A-0511-7D7C8CE80A0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77B0897-3318-4543-8AE9-4B10DCE3EB2F}" type="slidenum">
              <a:rPr lang="en-GB" altLang="en-US"/>
              <a:pPr>
                <a:spcBef>
                  <a:spcPct val="0"/>
                </a:spcBef>
              </a:pPr>
              <a:t>21</a:t>
            </a:fld>
            <a:endParaRPr lang="en-GB" altLang="en-US"/>
          </a:p>
        </p:txBody>
      </p:sp>
      <p:sp>
        <p:nvSpPr>
          <p:cNvPr id="26627" name="Rectangle 2">
            <a:extLst>
              <a:ext uri="{FF2B5EF4-FFF2-40B4-BE49-F238E27FC236}">
                <a16:creationId xmlns:a16="http://schemas.microsoft.com/office/drawing/2014/main" id="{433F8220-2F9A-7A2C-C943-1706B3D5A075}"/>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24EB7774-DC16-F11C-8092-FDE4CDA7E63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Developed by Jonathan smith in 1990’s. – his description as an analytic tool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4FB8956E-6EB0-5021-8228-A28653E8D06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9CFE26B-CD5B-40B2-92CF-E99C014E981B}" type="slidenum">
              <a:rPr lang="en-GB" altLang="en-US"/>
              <a:pPr>
                <a:spcBef>
                  <a:spcPct val="0"/>
                </a:spcBef>
              </a:pPr>
              <a:t>22</a:t>
            </a:fld>
            <a:endParaRPr lang="en-GB" altLang="en-US"/>
          </a:p>
        </p:txBody>
      </p:sp>
      <p:sp>
        <p:nvSpPr>
          <p:cNvPr id="29699" name="Rectangle 2">
            <a:extLst>
              <a:ext uri="{FF2B5EF4-FFF2-40B4-BE49-F238E27FC236}">
                <a16:creationId xmlns:a16="http://schemas.microsoft.com/office/drawing/2014/main" id="{0C1B522B-2F0D-DC70-C22B-64FB5BEF97D5}"/>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85DE5825-B209-CA7F-A7A1-2B873D1A70F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You need a closely defined group for whom the research question will be significant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3" Type="http://schemas.microsoft.com/office/2007/relationships/hdphoto" Target="../media/hdphoto18.wdp"/><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29434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9621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07194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38569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09106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43953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59225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4630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t>11/12/2025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27696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0893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14265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with Picture 3">
    <p:bg>
      <p:bgRef idx="1001">
        <a:schemeClr val="bg1"/>
      </p:bgRef>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5514FA0-05E8-2961-1038-EAF5251DC614}"/>
              </a:ext>
            </a:extLst>
          </p:cNvPr>
          <p:cNvSpPr>
            <a:spLocks noGrp="1"/>
          </p:cNvSpPr>
          <p:nvPr>
            <p:ph type="title"/>
          </p:nvPr>
        </p:nvSpPr>
        <p:spPr>
          <a:xfrm>
            <a:off x="4487024" y="634999"/>
            <a:ext cx="6950232" cy="1124525"/>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SAMPLE FOOTER TEXT</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F2A5EBC1-EEC5-7C42-832C-A9026EE0BC29}" type="datetime1">
              <a:rPr lang="en-US" smtClean="0"/>
              <a:t>11/12/2025</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3854841" y="164150"/>
            <a:ext cx="833715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8328" y="0"/>
            <a:ext cx="3256513" cy="6858000"/>
          </a:xfrm>
          <a:prstGeom prst="rect">
            <a:avLst/>
          </a:prstGeom>
          <a:blipFill dpi="0" rotWithShape="1">
            <a:blip r:embed="rId2">
              <a:alphaModFix amt="60000"/>
            </a:blip>
            <a:srcRect/>
            <a:stretch>
              <a:fillRect l="-74" r="-74"/>
            </a:stretch>
          </a:blipFill>
        </p:spPr>
        <p:txBody>
          <a:bodyPr/>
          <a:lstStyle>
            <a:lvl1pPr marL="0" indent="0">
              <a:buNone/>
              <a:defRPr/>
            </a:lvl1pPr>
          </a:lstStyle>
          <a:p>
            <a:r>
              <a:rPr lang="en-US" dirty="0"/>
              <a:t> </a:t>
            </a:r>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385484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Content Placeholder 7">
            <a:extLst>
              <a:ext uri="{FF2B5EF4-FFF2-40B4-BE49-F238E27FC236}">
                <a16:creationId xmlns:a16="http://schemas.microsoft.com/office/drawing/2014/main" id="{7A9AAC07-CAB1-CF16-5C97-C863D7E6BD22}"/>
              </a:ext>
            </a:extLst>
          </p:cNvPr>
          <p:cNvSpPr>
            <a:spLocks noGrp="1"/>
          </p:cNvSpPr>
          <p:nvPr>
            <p:ph sz="quarter" idx="14"/>
          </p:nvPr>
        </p:nvSpPr>
        <p:spPr>
          <a:xfrm>
            <a:off x="4487024" y="1879608"/>
            <a:ext cx="6950232" cy="43433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0903488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p:bg>
      <p:bgRef idx="1001">
        <a:schemeClr val="bg1"/>
      </p:bgRef>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6E5A671A-CD1D-3726-5EBC-4251B0B1F630}"/>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34991"/>
            <a:ext cx="11323505" cy="755659"/>
          </a:xfrm>
        </p:spPr>
        <p:txBody>
          <a:body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16200000">
            <a:off x="-2067304" y="2241964"/>
            <a:ext cx="4564376" cy="429768"/>
          </a:xfrm>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3ED406-9BBB-8243-8F57-F2904DFCFBBC}"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652BC221-6328-07B8-5E00-E12DFAC6BF4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6" y="1572050"/>
            <a:ext cx="11323505" cy="4920463"/>
          </a:xfrm>
          <a:prstGeom prst="rect">
            <a:avLst/>
          </a:prstGeo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55934214"/>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855720" y="1605915"/>
            <a:ext cx="4480560" cy="2468880"/>
          </a:xfrm>
        </p:spPr>
        <p:txBody>
          <a:bodyPr anchor="b" anchorCtr="0">
            <a:normAutofit/>
          </a:bodyPr>
          <a:lstStyle>
            <a:lvl1pPr algn="ctr">
              <a:lnSpc>
                <a:spcPct val="100000"/>
              </a:lnSpc>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21480" y="4245427"/>
            <a:ext cx="3749040" cy="1463040"/>
          </a:xfrm>
        </p:spPr>
        <p:txBody>
          <a:bodyPr anchor="t" anchorCtr="0">
            <a:normAutofit/>
          </a:bodyPr>
          <a:lstStyle>
            <a:lvl1pPr marL="0" indent="0" algn="ctr">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Oval 3">
            <a:extLst>
              <a:ext uri="{FF2B5EF4-FFF2-40B4-BE49-F238E27FC236}">
                <a16:creationId xmlns:a16="http://schemas.microsoft.com/office/drawing/2014/main" id="{185E30E4-6ABC-717D-EDA7-C6A92FCDB0F6}"/>
              </a:ext>
            </a:extLst>
          </p:cNvPr>
          <p:cNvSpPr>
            <a:spLocks noChangeAspect="1"/>
          </p:cNvSpPr>
          <p:nvPr userDrawn="1"/>
        </p:nvSpPr>
        <p:spPr>
          <a:xfrm>
            <a:off x="3069336" y="402336"/>
            <a:ext cx="6053328" cy="6053328"/>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A06B797E-AAB7-2FA3-8ADB-E0218F350D22}"/>
              </a:ext>
            </a:extLst>
          </p:cNvPr>
          <p:cNvCxnSpPr>
            <a:cxnSpLocks/>
          </p:cNvCxnSpPr>
          <p:nvPr/>
        </p:nvCxnSpPr>
        <p:spPr>
          <a:xfrm flipV="1">
            <a:off x="6096000" y="0"/>
            <a:ext cx="0" cy="40233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E586E34-FF91-68B8-CAEC-F84AD2DEEDB2}"/>
              </a:ext>
            </a:extLst>
          </p:cNvPr>
          <p:cNvCxnSpPr>
            <a:cxnSpLocks/>
          </p:cNvCxnSpPr>
          <p:nvPr userDrawn="1"/>
        </p:nvCxnSpPr>
        <p:spPr>
          <a:xfrm flipV="1">
            <a:off x="6096000" y="6455664"/>
            <a:ext cx="0" cy="40233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CE8CCB10-9F99-49CE-839A-D1D1C8B51CC8}"/>
              </a:ext>
            </a:extLst>
          </p:cNvPr>
          <p:cNvGrpSpPr/>
          <p:nvPr userDrawn="1"/>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B72BBAB3-D3B1-A927-AFB7-E23615F2CD58}"/>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A581A57-E7BF-DC2D-2E40-FD3FB95BA77E}"/>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602E52-B25B-C787-B432-FAE138B19417}"/>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213978C-81F6-A536-CE48-A5BCDCD8424B}"/>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2807979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p:bg>
      <p:bgPr>
        <a:solidFill>
          <a:schemeClr val="accent3"/>
        </a:solidFill>
        <a:effectLst/>
      </p:bgPr>
    </p:bg>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1170C3BF-B703-4A66-2FFE-1FD2365D0D35}"/>
              </a:ext>
            </a:extLst>
          </p:cNvPr>
          <p:cNvSpPr>
            <a:spLocks noGrp="1"/>
          </p:cNvSpPr>
          <p:nvPr>
            <p:ph type="title"/>
          </p:nvPr>
        </p:nvSpPr>
        <p:spPr>
          <a:xfrm>
            <a:off x="1066800" y="640080"/>
            <a:ext cx="10058400" cy="777239"/>
          </a:xfrm>
        </p:spPr>
        <p:txBody>
          <a:bodyPr anchor="t"/>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6" name="Content Placeholder 15">
            <a:extLst>
              <a:ext uri="{FF2B5EF4-FFF2-40B4-BE49-F238E27FC236}">
                <a16:creationId xmlns:a16="http://schemas.microsoft.com/office/drawing/2014/main" id="{01884465-7638-4041-56EF-684A60E846D0}"/>
              </a:ext>
            </a:extLst>
          </p:cNvPr>
          <p:cNvSpPr>
            <a:spLocks noGrp="1"/>
          </p:cNvSpPr>
          <p:nvPr>
            <p:ph sz="quarter" idx="13"/>
          </p:nvPr>
        </p:nvSpPr>
        <p:spPr>
          <a:xfrm>
            <a:off x="1069848" y="1463040"/>
            <a:ext cx="10052050" cy="4754563"/>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C26F9D9E-FBB2-49D2-98A3-375E6DBB1458}"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7" name="Group 6">
            <a:extLst>
              <a:ext uri="{FF2B5EF4-FFF2-40B4-BE49-F238E27FC236}">
                <a16:creationId xmlns:a16="http://schemas.microsoft.com/office/drawing/2014/main" id="{E5E13058-C9D5-FD2D-4E13-939A67007638}"/>
              </a:ext>
            </a:extLst>
          </p:cNvPr>
          <p:cNvGrpSpPr/>
          <p:nvPr/>
        </p:nvGrpSpPr>
        <p:grpSpPr>
          <a:xfrm>
            <a:off x="803185" y="0"/>
            <a:ext cx="10585629" cy="6858000"/>
            <a:chOff x="803185" y="0"/>
            <a:chExt cx="10585629" cy="6858000"/>
          </a:xfrm>
        </p:grpSpPr>
        <p:cxnSp>
          <p:nvCxnSpPr>
            <p:cNvPr id="8" name="Straight Connector 7">
              <a:extLst>
                <a:ext uri="{FF2B5EF4-FFF2-40B4-BE49-F238E27FC236}">
                  <a16:creationId xmlns:a16="http://schemas.microsoft.com/office/drawing/2014/main" id="{F2AF45BD-F4F0-4F29-C005-BA3BC8AF0A65}"/>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B8559CA-B25F-A779-165D-000F511BD539}"/>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076E1BB-25B4-D52E-01F1-44C64375D6F6}"/>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9C388FC-A0B6-481D-BEB4-876D3CFC3F71}"/>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84318311"/>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accent3"/>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FE20B57-74C2-7AD8-6E07-D29EE6A60AB9}"/>
              </a:ext>
            </a:extLst>
          </p:cNvPr>
          <p:cNvSpPr>
            <a:spLocks noGrp="1"/>
          </p:cNvSpPr>
          <p:nvPr>
            <p:ph type="title"/>
          </p:nvPr>
        </p:nvSpPr>
        <p:spPr>
          <a:xfrm>
            <a:off x="1200912" y="4597404"/>
            <a:ext cx="9784077" cy="980435"/>
          </a:xfrm>
        </p:spPr>
        <p:txBody>
          <a:bodyPr anchor="b">
            <a:noAutofit/>
          </a:bodyPr>
          <a:lstStyle>
            <a:lvl1pPr>
              <a:defRPr sz="4800"/>
            </a:lvl1pPr>
          </a:lstStyle>
          <a:p>
            <a:r>
              <a:rPr lang="en-US" dirty="0"/>
              <a:t>Click to edit Master title style</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lvl1pPr>
              <a:defRPr>
                <a:solidFill>
                  <a:schemeClr val="tx1"/>
                </a:solidFill>
              </a:defRPr>
            </a:lvl1pPr>
          </a:lstStyle>
          <a:p>
            <a:r>
              <a:rPr lang="en-US"/>
              <a:t>SAMPLE FOOTER TEXT</a:t>
            </a:r>
            <a:endParaRPr lang="en-US" dirty="0"/>
          </a:p>
        </p:txBody>
      </p:sp>
      <p:sp>
        <p:nvSpPr>
          <p:cNvPr id="13" name="Text Placeholder 12">
            <a:extLst>
              <a:ext uri="{FF2B5EF4-FFF2-40B4-BE49-F238E27FC236}">
                <a16:creationId xmlns:a16="http://schemas.microsoft.com/office/drawing/2014/main" id="{B28025AC-332D-ADB0-3E96-03E4761BBC89}"/>
              </a:ext>
            </a:extLst>
          </p:cNvPr>
          <p:cNvSpPr>
            <a:spLocks noGrp="1"/>
          </p:cNvSpPr>
          <p:nvPr>
            <p:ph type="body" sz="quarter" idx="17"/>
          </p:nvPr>
        </p:nvSpPr>
        <p:spPr>
          <a:xfrm>
            <a:off x="1207008" y="5668963"/>
            <a:ext cx="9784842" cy="639762"/>
          </a:xfrm>
        </p:spPr>
        <p:txBody>
          <a:bodyPr>
            <a:normAutofit/>
          </a:bodyPr>
          <a:lstStyle>
            <a:lvl1pPr marL="0" indent="0">
              <a:buNone/>
              <a:defRPr sz="2000"/>
            </a:lvl1pPr>
          </a:lstStyle>
          <a:p>
            <a:pPr lvl="0"/>
            <a:r>
              <a:rPr lang="en-US" dirty="0"/>
              <a:t>Click to edit Master text styles</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808258" y="404999"/>
            <a:ext cx="10575485" cy="3836802"/>
          </a:xfrm>
          <a:blipFill dpi="0" rotWithShape="1">
            <a:blip r:embed="rId2">
              <a:alphaModFix amt="25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t="1" b="-667"/>
            </a:stretch>
          </a:blipFill>
        </p:spPr>
        <p:txBody>
          <a:bodyPr/>
          <a:lstStyle>
            <a:lvl1pPr marL="0" indent="0">
              <a:buNone/>
              <a:defRPr/>
            </a:lvl1pPr>
          </a:lstStyle>
          <a:p>
            <a:r>
              <a:rPr lang="en-US" dirty="0"/>
              <a:t> </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rot="5400000">
            <a:off x="10040831" y="4203335"/>
            <a:ext cx="3494314" cy="365125"/>
          </a:xfrm>
        </p:spPr>
        <p:txBody>
          <a:bodyPr/>
          <a:lstStyle>
            <a:lvl1pPr>
              <a:defRPr>
                <a:solidFill>
                  <a:schemeClr val="tx1"/>
                </a:solidFill>
              </a:defRPr>
            </a:lvl1pPr>
          </a:lstStyle>
          <a:p>
            <a:fld id="{3D5058B3-EEF2-4DD0-8865-E06070870E6E}" type="datetime1">
              <a:rPr lang="en-US" smtClean="0"/>
              <a:t>11/12/2025</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4" name="Straight Connector 3">
            <a:extLst>
              <a:ext uri="{FF2B5EF4-FFF2-40B4-BE49-F238E27FC236}">
                <a16:creationId xmlns:a16="http://schemas.microsoft.com/office/drawing/2014/main" id="{F5904286-3DEB-9849-219D-A085C0024794}"/>
              </a:ext>
            </a:extLst>
          </p:cNvPr>
          <p:cNvCxnSpPr>
            <a:cxnSpLocks/>
          </p:cNvCxnSpPr>
          <p:nvPr/>
        </p:nvCxnSpPr>
        <p:spPr>
          <a:xfrm>
            <a:off x="803185" y="4267354"/>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9FCF7D0C-5069-E36A-74BE-09B74A8BDF58}"/>
              </a:ext>
            </a:extLst>
          </p:cNvPr>
          <p:cNvGrpSpPr/>
          <p:nvPr/>
        </p:nvGrpSpPr>
        <p:grpSpPr>
          <a:xfrm>
            <a:off x="803185" y="0"/>
            <a:ext cx="10585629" cy="6858000"/>
            <a:chOff x="803185" y="0"/>
            <a:chExt cx="10585629" cy="6858000"/>
          </a:xfrm>
        </p:grpSpPr>
        <p:cxnSp>
          <p:nvCxnSpPr>
            <p:cNvPr id="15" name="Straight Connector 14">
              <a:extLst>
                <a:ext uri="{FF2B5EF4-FFF2-40B4-BE49-F238E27FC236}">
                  <a16:creationId xmlns:a16="http://schemas.microsoft.com/office/drawing/2014/main" id="{23A121A0-9E65-3E8B-DBB2-52D98873A8C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2B9F357-72AD-336C-0877-A0314E65294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373381C-AC31-FE63-FC5F-EFE48EAFF6B6}"/>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3AEBC41-77CA-7255-DEC2-73C82A6D4ED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3603518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accent3"/>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08D1A68-0FAC-B397-3F43-E7E6DB16F9D9}"/>
              </a:ext>
            </a:extLst>
          </p:cNvPr>
          <p:cNvSpPr>
            <a:spLocks noGrp="1"/>
          </p:cNvSpPr>
          <p:nvPr>
            <p:ph type="title"/>
          </p:nvPr>
        </p:nvSpPr>
        <p:spPr>
          <a:xfrm>
            <a:off x="6395598" y="1126010"/>
            <a:ext cx="4668639" cy="3478778"/>
          </a:xfrm>
        </p:spPr>
        <p:txBody>
          <a:bodyPr anchor="b">
            <a:normAutofit/>
          </a:bodyPr>
          <a:lstStyle>
            <a:lvl1pPr>
              <a:defRPr sz="4800"/>
            </a:lvl1pPr>
          </a:lstStyle>
          <a:p>
            <a:r>
              <a:rPr lang="en-US"/>
              <a:t>Click to edit Master title style</a:t>
            </a:r>
          </a:p>
        </p:txBody>
      </p:sp>
      <p:sp>
        <p:nvSpPr>
          <p:cNvPr id="8" name="Footer Placeholder 7">
            <a:extLst>
              <a:ext uri="{FF2B5EF4-FFF2-40B4-BE49-F238E27FC236}">
                <a16:creationId xmlns:a16="http://schemas.microsoft.com/office/drawing/2014/main" id="{94E97102-355A-91BC-FF97-2F2F544144E1}"/>
              </a:ext>
            </a:extLst>
          </p:cNvPr>
          <p:cNvSpPr>
            <a:spLocks noGrp="1"/>
          </p:cNvSpPr>
          <p:nvPr>
            <p:ph type="ftr" sz="quarter" idx="15"/>
          </p:nvPr>
        </p:nvSpPr>
        <p:spPr/>
        <p:txBody>
          <a:bodyPr/>
          <a:lstStyle>
            <a:lvl1pPr>
              <a:defRPr>
                <a:solidFill>
                  <a:schemeClr val="tx1"/>
                </a:solidFill>
              </a:defRPr>
            </a:lvl1pPr>
          </a:lstStyle>
          <a:p>
            <a:r>
              <a:rPr lang="en-US"/>
              <a:t>SAMPLE FOOTER TEXT</a:t>
            </a:r>
            <a:endParaRPr lang="en-US" dirty="0"/>
          </a:p>
        </p:txBody>
      </p:sp>
      <p:sp>
        <p:nvSpPr>
          <p:cNvPr id="11" name="Text Placeholder 12">
            <a:extLst>
              <a:ext uri="{FF2B5EF4-FFF2-40B4-BE49-F238E27FC236}">
                <a16:creationId xmlns:a16="http://schemas.microsoft.com/office/drawing/2014/main" id="{94891711-2302-9D63-B25E-AF7AF07C3A86}"/>
              </a:ext>
            </a:extLst>
          </p:cNvPr>
          <p:cNvSpPr>
            <a:spLocks noGrp="1"/>
          </p:cNvSpPr>
          <p:nvPr>
            <p:ph type="body" sz="quarter" idx="17"/>
          </p:nvPr>
        </p:nvSpPr>
        <p:spPr>
          <a:xfrm>
            <a:off x="6395598" y="4731335"/>
            <a:ext cx="4668642" cy="1193728"/>
          </a:xfrm>
        </p:spPr>
        <p:txBody>
          <a:bodyPr>
            <a:normAutofit/>
          </a:bodyPr>
          <a:lstStyle>
            <a:lvl1pPr marL="0" indent="0">
              <a:buNone/>
              <a:defRPr sz="2000"/>
            </a:lvl1pPr>
          </a:lstStyle>
          <a:p>
            <a:pPr lvl="0"/>
            <a:r>
              <a:rPr lang="en-US" dirty="0"/>
              <a:t>Click to edit Master text styles</a:t>
            </a:r>
          </a:p>
        </p:txBody>
      </p:sp>
      <p:sp>
        <p:nvSpPr>
          <p:cNvPr id="10" name="Picture Placeholder 10">
            <a:extLst>
              <a:ext uri="{FF2B5EF4-FFF2-40B4-BE49-F238E27FC236}">
                <a16:creationId xmlns:a16="http://schemas.microsoft.com/office/drawing/2014/main" id="{391879C3-FF15-5DBC-60E1-15862E523659}"/>
              </a:ext>
            </a:extLst>
          </p:cNvPr>
          <p:cNvSpPr>
            <a:spLocks noGrp="1"/>
          </p:cNvSpPr>
          <p:nvPr>
            <p:ph type="pic" sz="quarter" idx="13" hasCustomPrompt="1"/>
          </p:nvPr>
        </p:nvSpPr>
        <p:spPr>
          <a:xfrm>
            <a:off x="804672" y="397791"/>
            <a:ext cx="5289176"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52" t="75" r="1"/>
            </a:stretch>
          </a:blipFill>
        </p:spPr>
        <p:txBody>
          <a:bodyPr/>
          <a:lstStyle>
            <a:lvl1pPr marL="0" indent="0">
              <a:buNone/>
              <a:defRPr/>
            </a:lvl1pPr>
          </a:lstStyle>
          <a:p>
            <a:r>
              <a:rPr lang="en-US" dirty="0"/>
              <a:t> </a:t>
            </a:r>
          </a:p>
        </p:txBody>
      </p:sp>
      <p:sp>
        <p:nvSpPr>
          <p:cNvPr id="7" name="Date Placeholder 6">
            <a:extLst>
              <a:ext uri="{FF2B5EF4-FFF2-40B4-BE49-F238E27FC236}">
                <a16:creationId xmlns:a16="http://schemas.microsoft.com/office/drawing/2014/main" id="{EEF24230-5D44-0E0B-741C-23E5B8A5067D}"/>
              </a:ext>
            </a:extLst>
          </p:cNvPr>
          <p:cNvSpPr>
            <a:spLocks noGrp="1"/>
          </p:cNvSpPr>
          <p:nvPr>
            <p:ph type="dt" sz="half" idx="14"/>
          </p:nvPr>
        </p:nvSpPr>
        <p:spPr/>
        <p:txBody>
          <a:bodyPr/>
          <a:lstStyle>
            <a:lvl1pPr>
              <a:defRPr>
                <a:solidFill>
                  <a:schemeClr val="tx1"/>
                </a:solidFill>
              </a:defRPr>
            </a:lvl1pPr>
          </a:lstStyle>
          <a:p>
            <a:fld id="{0FDDB1F5-9155-4128-9946-6808FE896B8C}" type="datetime1">
              <a:rPr lang="en-US" smtClean="0"/>
              <a:t>11/12/2025</a:t>
            </a:fld>
            <a:endParaRPr lang="en-US" dirty="0"/>
          </a:p>
        </p:txBody>
      </p:sp>
      <p:sp>
        <p:nvSpPr>
          <p:cNvPr id="9" name="Slide Number Placeholder 8">
            <a:extLst>
              <a:ext uri="{FF2B5EF4-FFF2-40B4-BE49-F238E27FC236}">
                <a16:creationId xmlns:a16="http://schemas.microsoft.com/office/drawing/2014/main" id="{59DF417E-29EA-8AA4-1FB6-094EEC6C1C1D}"/>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6" name="Straight Connector 15">
            <a:extLst>
              <a:ext uri="{FF2B5EF4-FFF2-40B4-BE49-F238E27FC236}">
                <a16:creationId xmlns:a16="http://schemas.microsoft.com/office/drawing/2014/main" id="{58922217-2748-2314-B47E-D795069B2538}"/>
              </a:ext>
            </a:extLst>
          </p:cNvPr>
          <p:cNvCxnSpPr>
            <a:cxnSpLocks/>
          </p:cNvCxnSpPr>
          <p:nvPr/>
        </p:nvCxnSpPr>
        <p:spPr>
          <a:xfrm>
            <a:off x="6099048"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2C0D6AF0-B6F6-A093-A469-888C617C34D0}"/>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D46E95A7-955E-FC5B-D104-EC6701D6FA60}"/>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445FC1A-7536-FA20-E5DC-2D810097554F}"/>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B12FF6-F32F-DFCA-9885-6FE91F1A8A3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FE863DC-51BC-8D1D-3164-799EBBDAD6F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8792331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accent3"/>
        </a:solidFill>
        <a:effectLst/>
      </p:bgPr>
    </p:bg>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7E3D082D-5D35-2F9F-90C3-021CD2158B79}"/>
              </a:ext>
            </a:extLst>
          </p:cNvPr>
          <p:cNvSpPr>
            <a:spLocks noGrp="1"/>
          </p:cNvSpPr>
          <p:nvPr>
            <p:ph type="title"/>
          </p:nvPr>
        </p:nvSpPr>
        <p:spPr>
          <a:xfrm>
            <a:off x="1206418" y="782840"/>
            <a:ext cx="4572587" cy="3661142"/>
          </a:xfrm>
        </p:spPr>
        <p:txBody>
          <a:bodyPr>
            <a:normAutofit/>
          </a:bodyPr>
          <a:lstStyle>
            <a:lvl1pPr>
              <a:defRPr sz="4800"/>
            </a:lvl1pPr>
          </a:lstStyle>
          <a:p>
            <a:r>
              <a:rPr lang="en-US"/>
              <a:t>Click to edit Master title style</a:t>
            </a:r>
          </a:p>
        </p:txBody>
      </p:sp>
      <p:sp>
        <p:nvSpPr>
          <p:cNvPr id="5" name="Footer Placeholder 4">
            <a:extLst>
              <a:ext uri="{FF2B5EF4-FFF2-40B4-BE49-F238E27FC236}">
                <a16:creationId xmlns:a16="http://schemas.microsoft.com/office/drawing/2014/main" id="{D68AA1BC-11EF-D28B-C0E1-F2D685AF722E}"/>
              </a:ext>
            </a:extLst>
          </p:cNvPr>
          <p:cNvSpPr>
            <a:spLocks noGrp="1"/>
          </p:cNvSpPr>
          <p:nvPr>
            <p:ph type="ftr" sz="quarter" idx="15"/>
          </p:nvPr>
        </p:nvSpPr>
        <p:spPr/>
        <p:txBody>
          <a:bodyPr/>
          <a:lstStyle>
            <a:lvl1pPr>
              <a:defRPr>
                <a:solidFill>
                  <a:schemeClr val="tx1"/>
                </a:solidFill>
              </a:defRPr>
            </a:lvl1pPr>
          </a:lstStyle>
          <a:p>
            <a:r>
              <a:rPr lang="en-US"/>
              <a:t>SAMPLE FOOTER TEXT</a:t>
            </a:r>
            <a:endParaRPr lang="en-US" dirty="0"/>
          </a:p>
        </p:txBody>
      </p:sp>
      <p:sp>
        <p:nvSpPr>
          <p:cNvPr id="16" name="Text Placeholder 12">
            <a:extLst>
              <a:ext uri="{FF2B5EF4-FFF2-40B4-BE49-F238E27FC236}">
                <a16:creationId xmlns:a16="http://schemas.microsoft.com/office/drawing/2014/main" id="{5B07658D-2C15-0859-FC14-231204836C51}"/>
              </a:ext>
            </a:extLst>
          </p:cNvPr>
          <p:cNvSpPr>
            <a:spLocks noGrp="1"/>
          </p:cNvSpPr>
          <p:nvPr>
            <p:ph type="body" sz="quarter" idx="17"/>
          </p:nvPr>
        </p:nvSpPr>
        <p:spPr>
          <a:xfrm>
            <a:off x="1207008" y="4663439"/>
            <a:ext cx="4571996" cy="1380739"/>
          </a:xfrm>
        </p:spPr>
        <p:txBody>
          <a:bodyPr anchor="b">
            <a:normAutofit/>
          </a:bodyPr>
          <a:lstStyle>
            <a:lvl1pPr marL="0" indent="0">
              <a:buNone/>
              <a:defRPr sz="2000"/>
            </a:lvl1pPr>
          </a:lstStyle>
          <a:p>
            <a:pPr lvl="0"/>
            <a:r>
              <a:rPr lang="en-US" dirty="0"/>
              <a:t>Click to edit Master text styles</a:t>
            </a:r>
          </a:p>
        </p:txBody>
      </p:sp>
      <p:sp>
        <p:nvSpPr>
          <p:cNvPr id="10" name="Picture Placeholder 10">
            <a:extLst>
              <a:ext uri="{FF2B5EF4-FFF2-40B4-BE49-F238E27FC236}">
                <a16:creationId xmlns:a16="http://schemas.microsoft.com/office/drawing/2014/main" id="{3565B300-A92A-F114-82AF-D815794F430F}"/>
              </a:ext>
            </a:extLst>
          </p:cNvPr>
          <p:cNvSpPr>
            <a:spLocks noGrp="1"/>
          </p:cNvSpPr>
          <p:nvPr>
            <p:ph type="pic" sz="quarter" idx="13" hasCustomPrompt="1"/>
          </p:nvPr>
        </p:nvSpPr>
        <p:spPr>
          <a:xfrm>
            <a:off x="6099048" y="402336"/>
            <a:ext cx="5289176"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b="1"/>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3697B55B-A218-74B5-0BEE-22235E9B8B72}"/>
              </a:ext>
            </a:extLst>
          </p:cNvPr>
          <p:cNvSpPr>
            <a:spLocks noGrp="1"/>
          </p:cNvSpPr>
          <p:nvPr>
            <p:ph type="dt" sz="half" idx="14"/>
          </p:nvPr>
        </p:nvSpPr>
        <p:spPr/>
        <p:txBody>
          <a:bodyPr/>
          <a:lstStyle>
            <a:lvl1pPr>
              <a:defRPr>
                <a:solidFill>
                  <a:schemeClr val="tx1"/>
                </a:solidFill>
              </a:defRPr>
            </a:lvl1pPr>
          </a:lstStyle>
          <a:p>
            <a:fld id="{76332D4F-69DA-447D-8D71-58933F8FE745}" type="datetime1">
              <a:rPr lang="en-US" smtClean="0"/>
              <a:t>11/12/2025</a:t>
            </a:fld>
            <a:endParaRPr lang="en-US" dirty="0"/>
          </a:p>
        </p:txBody>
      </p:sp>
      <p:sp>
        <p:nvSpPr>
          <p:cNvPr id="6" name="Slide Number Placeholder 5">
            <a:extLst>
              <a:ext uri="{FF2B5EF4-FFF2-40B4-BE49-F238E27FC236}">
                <a16:creationId xmlns:a16="http://schemas.microsoft.com/office/drawing/2014/main" id="{90210BF7-333F-24FE-D2DF-7331FF965889}"/>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7" name="Straight Connector 16">
            <a:extLst>
              <a:ext uri="{FF2B5EF4-FFF2-40B4-BE49-F238E27FC236}">
                <a16:creationId xmlns:a16="http://schemas.microsoft.com/office/drawing/2014/main" id="{BCC99E2D-452C-18BB-7BBF-6B7623C54B61}"/>
              </a:ext>
            </a:extLst>
          </p:cNvPr>
          <p:cNvCxnSpPr/>
          <p:nvPr/>
        </p:nvCxnSpPr>
        <p:spPr>
          <a:xfrm>
            <a:off x="6099048"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7" name="Group 6">
            <a:extLst>
              <a:ext uri="{FF2B5EF4-FFF2-40B4-BE49-F238E27FC236}">
                <a16:creationId xmlns:a16="http://schemas.microsoft.com/office/drawing/2014/main" id="{BEF9994A-73A8-CE11-7B98-7EA7C4CD1EA5}"/>
              </a:ext>
            </a:extLst>
          </p:cNvPr>
          <p:cNvGrpSpPr/>
          <p:nvPr userDrawn="1"/>
        </p:nvGrpSpPr>
        <p:grpSpPr>
          <a:xfrm>
            <a:off x="803185" y="0"/>
            <a:ext cx="10585629" cy="6858000"/>
            <a:chOff x="803185" y="0"/>
            <a:chExt cx="10585629" cy="6858000"/>
          </a:xfrm>
        </p:grpSpPr>
        <p:cxnSp>
          <p:nvCxnSpPr>
            <p:cNvPr id="8" name="Straight Connector 7">
              <a:extLst>
                <a:ext uri="{FF2B5EF4-FFF2-40B4-BE49-F238E27FC236}">
                  <a16:creationId xmlns:a16="http://schemas.microsoft.com/office/drawing/2014/main" id="{C7A9A682-C17C-6F60-46E3-F77E33DAF300}"/>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5C5B78E-1DDD-2C3B-5815-0AA0E821DFC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61B8608-E98C-230E-455F-2EB092A04E7E}"/>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D2C4CF-5F74-8957-6184-413A56C8EDF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1955822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accent3"/>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2C0D6AF0-B6F6-A093-A469-888C617C34D0}"/>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D46E95A7-955E-FC5B-D104-EC6701D6FA60}"/>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445FC1A-7536-FA20-E5DC-2D810097554F}"/>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B12FF6-F32F-DFCA-9885-6FE91F1A8A3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FE863DC-51BC-8D1D-3164-799EBBDAD6F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6" name="Straight Connector 15">
            <a:extLst>
              <a:ext uri="{FF2B5EF4-FFF2-40B4-BE49-F238E27FC236}">
                <a16:creationId xmlns:a16="http://schemas.microsoft.com/office/drawing/2014/main" id="{58922217-2748-2314-B47E-D795069B2538}"/>
              </a:ext>
            </a:extLst>
          </p:cNvPr>
          <p:cNvCxnSpPr>
            <a:cxnSpLocks/>
          </p:cNvCxnSpPr>
          <p:nvPr/>
        </p:nvCxnSpPr>
        <p:spPr>
          <a:xfrm>
            <a:off x="6099048"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0DB7B0F2-3D52-79E2-8444-B82E34B568BA}"/>
              </a:ext>
            </a:extLst>
          </p:cNvPr>
          <p:cNvSpPr>
            <a:spLocks noGrp="1"/>
          </p:cNvSpPr>
          <p:nvPr>
            <p:ph type="title"/>
          </p:nvPr>
        </p:nvSpPr>
        <p:spPr>
          <a:xfrm>
            <a:off x="6400800" y="786384"/>
            <a:ext cx="4668637" cy="3460492"/>
          </a:xfrm>
        </p:spPr>
        <p:txBody>
          <a:bodyPr>
            <a:normAutofit/>
          </a:bodyPr>
          <a:lstStyle>
            <a:lvl1pPr>
              <a:defRPr sz="4800"/>
            </a:lvl1pPr>
          </a:lstStyle>
          <a:p>
            <a:r>
              <a:rPr lang="en-US" dirty="0"/>
              <a:t>Click to edit Master title style</a:t>
            </a:r>
          </a:p>
        </p:txBody>
      </p:sp>
      <p:sp>
        <p:nvSpPr>
          <p:cNvPr id="8" name="Footer Placeholder 7">
            <a:extLst>
              <a:ext uri="{FF2B5EF4-FFF2-40B4-BE49-F238E27FC236}">
                <a16:creationId xmlns:a16="http://schemas.microsoft.com/office/drawing/2014/main" id="{94E97102-355A-91BC-FF97-2F2F544144E1}"/>
              </a:ext>
            </a:extLst>
          </p:cNvPr>
          <p:cNvSpPr>
            <a:spLocks noGrp="1"/>
          </p:cNvSpPr>
          <p:nvPr>
            <p:ph type="ftr" sz="quarter" idx="15"/>
          </p:nvPr>
        </p:nvSpPr>
        <p:spPr/>
        <p:txBody>
          <a:bodyPr/>
          <a:lstStyle>
            <a:lvl1pPr>
              <a:defRPr>
                <a:solidFill>
                  <a:schemeClr val="tx1"/>
                </a:solidFill>
              </a:defRPr>
            </a:lvl1pPr>
          </a:lstStyle>
          <a:p>
            <a:r>
              <a:rPr lang="en-US"/>
              <a:t>SAMPLE FOOTER TEXT</a:t>
            </a:r>
            <a:endParaRPr lang="en-US" dirty="0"/>
          </a:p>
        </p:txBody>
      </p:sp>
      <p:sp>
        <p:nvSpPr>
          <p:cNvPr id="10" name="Picture Placeholder 10">
            <a:extLst>
              <a:ext uri="{FF2B5EF4-FFF2-40B4-BE49-F238E27FC236}">
                <a16:creationId xmlns:a16="http://schemas.microsoft.com/office/drawing/2014/main" id="{391879C3-FF15-5DBC-60E1-15862E523659}"/>
              </a:ext>
            </a:extLst>
          </p:cNvPr>
          <p:cNvSpPr>
            <a:spLocks noGrp="1"/>
          </p:cNvSpPr>
          <p:nvPr>
            <p:ph type="pic" sz="quarter" idx="13" hasCustomPrompt="1"/>
          </p:nvPr>
        </p:nvSpPr>
        <p:spPr>
          <a:xfrm>
            <a:off x="804672" y="397791"/>
            <a:ext cx="5289176"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52" t="75" r="1"/>
            </a:stretch>
          </a:blipFill>
        </p:spPr>
        <p:txBody>
          <a:bodyPr/>
          <a:lstStyle>
            <a:lvl1pPr marL="0" indent="0">
              <a:buNone/>
              <a:defRPr/>
            </a:lvl1pPr>
          </a:lstStyle>
          <a:p>
            <a:r>
              <a:rPr lang="en-US" dirty="0"/>
              <a:t>   </a:t>
            </a:r>
          </a:p>
        </p:txBody>
      </p:sp>
      <p:sp>
        <p:nvSpPr>
          <p:cNvPr id="6" name="Text Placeholder 12">
            <a:extLst>
              <a:ext uri="{FF2B5EF4-FFF2-40B4-BE49-F238E27FC236}">
                <a16:creationId xmlns:a16="http://schemas.microsoft.com/office/drawing/2014/main" id="{944F125D-7632-1E4B-E35B-4A1B552FC872}"/>
              </a:ext>
            </a:extLst>
          </p:cNvPr>
          <p:cNvSpPr>
            <a:spLocks noGrp="1"/>
          </p:cNvSpPr>
          <p:nvPr>
            <p:ph type="body" sz="quarter" idx="17"/>
          </p:nvPr>
        </p:nvSpPr>
        <p:spPr>
          <a:xfrm>
            <a:off x="6395599" y="4663439"/>
            <a:ext cx="4668641" cy="1380744"/>
          </a:xfrm>
        </p:spPr>
        <p:txBody>
          <a:bodyPr anchor="b">
            <a:normAutofit/>
          </a:bodyPr>
          <a:lstStyle>
            <a:lvl1pPr marL="0" indent="0">
              <a:buNone/>
              <a:defRPr sz="2000"/>
            </a:lvl1pPr>
          </a:lstStyle>
          <a:p>
            <a:pPr lvl="0"/>
            <a:r>
              <a:rPr lang="en-US" dirty="0"/>
              <a:t>Click to edit Master text styles</a:t>
            </a:r>
          </a:p>
        </p:txBody>
      </p:sp>
      <p:sp>
        <p:nvSpPr>
          <p:cNvPr id="7" name="Date Placeholder 6">
            <a:extLst>
              <a:ext uri="{FF2B5EF4-FFF2-40B4-BE49-F238E27FC236}">
                <a16:creationId xmlns:a16="http://schemas.microsoft.com/office/drawing/2014/main" id="{EEF24230-5D44-0E0B-741C-23E5B8A5067D}"/>
              </a:ext>
            </a:extLst>
          </p:cNvPr>
          <p:cNvSpPr>
            <a:spLocks noGrp="1"/>
          </p:cNvSpPr>
          <p:nvPr>
            <p:ph type="dt" sz="half" idx="14"/>
          </p:nvPr>
        </p:nvSpPr>
        <p:spPr/>
        <p:txBody>
          <a:bodyPr/>
          <a:lstStyle>
            <a:lvl1pPr>
              <a:defRPr>
                <a:solidFill>
                  <a:schemeClr val="tx1"/>
                </a:solidFill>
              </a:defRPr>
            </a:lvl1pPr>
          </a:lstStyle>
          <a:p>
            <a:fld id="{2F8211FF-1EED-4E40-908A-D3076C331B06}" type="datetime1">
              <a:rPr lang="en-US" smtClean="0"/>
              <a:t>11/12/2025</a:t>
            </a:fld>
            <a:endParaRPr lang="en-US" dirty="0"/>
          </a:p>
        </p:txBody>
      </p:sp>
      <p:sp>
        <p:nvSpPr>
          <p:cNvPr id="9" name="Slide Number Placeholder 8">
            <a:extLst>
              <a:ext uri="{FF2B5EF4-FFF2-40B4-BE49-F238E27FC236}">
                <a16:creationId xmlns:a16="http://schemas.microsoft.com/office/drawing/2014/main" id="{59DF417E-29EA-8AA4-1FB6-094EEC6C1C1D}"/>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6088144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08E949C-4552-505B-2374-1AD98378AB98}"/>
              </a:ext>
            </a:extLst>
          </p:cNvPr>
          <p:cNvSpPr>
            <a:spLocks noGrp="1"/>
          </p:cNvSpPr>
          <p:nvPr>
            <p:ph type="title"/>
          </p:nvPr>
        </p:nvSpPr>
        <p:spPr>
          <a:xfrm>
            <a:off x="1207007" y="786382"/>
            <a:ext cx="7589520" cy="3474721"/>
          </a:xfrm>
        </p:spPr>
        <p:txBody>
          <a:bodyPr>
            <a:noAutofit/>
          </a:bodyPr>
          <a:lstStyle>
            <a:lvl1pPr>
              <a:defRPr sz="7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0" name="Text Placeholder 12">
            <a:extLst>
              <a:ext uri="{FF2B5EF4-FFF2-40B4-BE49-F238E27FC236}">
                <a16:creationId xmlns:a16="http://schemas.microsoft.com/office/drawing/2014/main" id="{96AD6200-A62D-83E5-67FF-7C9D21BC40D3}"/>
              </a:ext>
            </a:extLst>
          </p:cNvPr>
          <p:cNvSpPr>
            <a:spLocks noGrp="1"/>
          </p:cNvSpPr>
          <p:nvPr>
            <p:ph type="body" sz="quarter" idx="17"/>
          </p:nvPr>
        </p:nvSpPr>
        <p:spPr>
          <a:xfrm>
            <a:off x="1207007" y="4480561"/>
            <a:ext cx="6655519" cy="1563618"/>
          </a:xfrm>
        </p:spPr>
        <p:txBody>
          <a:bodyPr anchor="b">
            <a:normAutofit/>
          </a:bodyPr>
          <a:lstStyle>
            <a:lvl1pPr marL="0" indent="0">
              <a:buNone/>
              <a:defRPr sz="2000"/>
            </a:lvl1pPr>
          </a:lstStyle>
          <a:p>
            <a:pPr lvl="0"/>
            <a:r>
              <a:rPr lang="en-US" dirty="0"/>
              <a:t>Click to edit Master text styles</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D804AD26-BCB3-4DA6-A1C8-F71900B8E385}" type="datetime1">
              <a:rPr lang="en-US" smtClean="0"/>
              <a:t>11/12/2025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2" name="Group 11">
            <a:extLst>
              <a:ext uri="{FF2B5EF4-FFF2-40B4-BE49-F238E27FC236}">
                <a16:creationId xmlns:a16="http://schemas.microsoft.com/office/drawing/2014/main" id="{FFF68E49-FB2F-EE46-BBC5-687EFFAC5B44}"/>
              </a:ext>
            </a:extLst>
          </p:cNvPr>
          <p:cNvGrpSpPr/>
          <p:nvPr userDrawn="1"/>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3A684535-D8D6-3C5C-2F48-CF561A535894}"/>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053CEFA-651F-E217-0B0C-E52881B35E2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21F9794-829E-FFF3-35B9-FBE57045076F}"/>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1C86891-1380-AD13-7BB7-52F437FF17F5}"/>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4757333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3">
    <p:bg>
      <p:bgRef idx="1001">
        <a:schemeClr val="bg1"/>
      </p:bgRef>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89E9313-4D10-F4B7-8D91-79EDA5D77209}"/>
              </a:ext>
            </a:extLst>
          </p:cNvPr>
          <p:cNvSpPr>
            <a:spLocks noGrp="1"/>
          </p:cNvSpPr>
          <p:nvPr>
            <p:ph type="title"/>
          </p:nvPr>
        </p:nvSpPr>
        <p:spPr>
          <a:xfrm>
            <a:off x="1207004" y="1073329"/>
            <a:ext cx="7876287" cy="3592629"/>
          </a:xfrm>
        </p:spPr>
        <p:txBody>
          <a:bodyPr anchor="b">
            <a:normAutofit/>
          </a:bodyPr>
          <a:lstStyle>
            <a:lvl1pPr>
              <a:defRPr sz="72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endParaRPr lang="en-US" dirty="0"/>
          </a:p>
        </p:txBody>
      </p:sp>
      <p:sp>
        <p:nvSpPr>
          <p:cNvPr id="10" name="Text Placeholder 12">
            <a:extLst>
              <a:ext uri="{FF2B5EF4-FFF2-40B4-BE49-F238E27FC236}">
                <a16:creationId xmlns:a16="http://schemas.microsoft.com/office/drawing/2014/main" id="{9CF64426-6D11-A40D-4E5E-20B779D81EA7}"/>
              </a:ext>
            </a:extLst>
          </p:cNvPr>
          <p:cNvSpPr>
            <a:spLocks noGrp="1"/>
          </p:cNvSpPr>
          <p:nvPr>
            <p:ph type="body" sz="quarter" idx="17"/>
          </p:nvPr>
        </p:nvSpPr>
        <p:spPr>
          <a:xfrm>
            <a:off x="1207007" y="4715111"/>
            <a:ext cx="7375466" cy="1014984"/>
          </a:xfrm>
        </p:spPr>
        <p:txBody>
          <a:bodyPr anchor="t">
            <a:normAutofit/>
          </a:bodyPr>
          <a:lstStyle>
            <a:lvl1pPr marL="0" indent="0">
              <a:buNone/>
              <a:defRPr sz="2000"/>
            </a:lvl1pPr>
          </a:lstStyle>
          <a:p>
            <a:pPr lvl="0"/>
            <a:r>
              <a:rPr lang="en-US" dirty="0"/>
              <a:t>Click to edit Master text styles</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3632C9C-9A8F-446B-8187-09132D1A46A0}" type="datetime1">
              <a:rPr lang="en-US" smtClean="0"/>
              <a:t>11/12/2025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grpSp>
        <p:nvGrpSpPr>
          <p:cNvPr id="12" name="Group 11">
            <a:extLst>
              <a:ext uri="{FF2B5EF4-FFF2-40B4-BE49-F238E27FC236}">
                <a16:creationId xmlns:a16="http://schemas.microsoft.com/office/drawing/2014/main" id="{54162085-B82B-D70C-0D7A-22C4D7233FBB}"/>
              </a:ext>
            </a:extLst>
          </p:cNvPr>
          <p:cNvGrpSpPr/>
          <p:nvPr userDrawn="1"/>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9B9AC621-2F3F-131D-52E8-A49842375418}"/>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3C01039-2702-D6CF-0CAF-7BDB73F16575}"/>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76C98EB-F220-E16C-9F07-94D78E1A08D0}"/>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F953B0C-5FF3-5CCF-848F-BB45DDA545A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8394598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295400" y="1005840"/>
            <a:ext cx="9601200" cy="2621154"/>
          </a:xfrm>
        </p:spPr>
        <p:txBody>
          <a:bodyPr anchor="b" anchorCtr="0">
            <a:normAutofit/>
          </a:bodyPr>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295400" y="3749039"/>
            <a:ext cx="9601200" cy="2103120"/>
          </a:xfrm>
        </p:spPr>
        <p:txBody>
          <a:bodyPr anchor="t" anchorCtr="0">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8C6F82F-1CA0-4CF2-91A1-388896177AD5}" type="datetime1">
              <a:rPr lang="en-US" smtClean="0"/>
              <a:t>11/12/2025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grpSp>
        <p:nvGrpSpPr>
          <p:cNvPr id="12" name="Group 11">
            <a:extLst>
              <a:ext uri="{FF2B5EF4-FFF2-40B4-BE49-F238E27FC236}">
                <a16:creationId xmlns:a16="http://schemas.microsoft.com/office/drawing/2014/main" id="{E52FAD7B-9B0A-857E-5CD0-3E3F44C18648}"/>
              </a:ext>
            </a:extLst>
          </p:cNvPr>
          <p:cNvGrpSpPr/>
          <p:nvPr userDrawn="1"/>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C00D7A0C-A4FC-D6C3-FB54-CEA8FB8E5330}"/>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4A9338F-57CD-1C5E-080E-1648C5C9F92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9DEB5BD-7064-53F1-55A5-85BC50666D0B}"/>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943BB38-B6FB-D943-9359-FE7ED3ABB291}"/>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7394511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130040" y="2103120"/>
            <a:ext cx="3931920" cy="2011680"/>
          </a:xfrm>
        </p:spPr>
        <p:txBody>
          <a:bodyPr anchor="b" anchorCtr="0">
            <a:noAutofit/>
          </a:bodyPr>
          <a:lstStyle>
            <a:lvl1pPr algn="ctr">
              <a:lnSpc>
                <a:spcPct val="100000"/>
              </a:lnSpc>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724400" y="4177393"/>
            <a:ext cx="2743200" cy="1097280"/>
          </a:xfrm>
        </p:spPr>
        <p:txBody>
          <a:bodyPr anchor="t" anchorCtr="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9" name="Group 8">
            <a:extLst>
              <a:ext uri="{FF2B5EF4-FFF2-40B4-BE49-F238E27FC236}">
                <a16:creationId xmlns:a16="http://schemas.microsoft.com/office/drawing/2014/main" id="{8539BFE6-4C9C-5B1E-ED2D-D672723D9480}"/>
              </a:ext>
            </a:extLst>
          </p:cNvPr>
          <p:cNvGrpSpPr/>
          <p:nvPr userDrawn="1"/>
        </p:nvGrpSpPr>
        <p:grpSpPr>
          <a:xfrm>
            <a:off x="795290" y="400467"/>
            <a:ext cx="10603299" cy="6052793"/>
            <a:chOff x="795290" y="400467"/>
            <a:chExt cx="10603299" cy="6052793"/>
          </a:xfrm>
        </p:grpSpPr>
        <p:cxnSp>
          <p:nvCxnSpPr>
            <p:cNvPr id="10" name="Straight Connector 9">
              <a:extLst>
                <a:ext uri="{FF2B5EF4-FFF2-40B4-BE49-F238E27FC236}">
                  <a16:creationId xmlns:a16="http://schemas.microsoft.com/office/drawing/2014/main" id="{8E4F5756-0D00-A0C9-4813-70C9B7C191EE}"/>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B2B78D9-04A0-2DE2-227F-950F1640461C}"/>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F1CFAC1-EF4C-3A94-56C0-11F4FA3BBF8D}"/>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8629CBD-3927-3D28-1F30-9F6EA7453827}"/>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1" name="Oval 10">
            <a:extLst>
              <a:ext uri="{FF2B5EF4-FFF2-40B4-BE49-F238E27FC236}">
                <a16:creationId xmlns:a16="http://schemas.microsoft.com/office/drawing/2014/main" id="{588387A3-E4C6-1FA3-B53D-8321DABF7F57}"/>
              </a:ext>
            </a:extLst>
          </p:cNvPr>
          <p:cNvSpPr/>
          <p:nvPr userDrawn="1"/>
        </p:nvSpPr>
        <p:spPr>
          <a:xfrm>
            <a:off x="3635480" y="966343"/>
            <a:ext cx="4921041" cy="4921041"/>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CD347A20-E5CE-D48A-532A-43A9AE6D845E}"/>
              </a:ext>
            </a:extLst>
          </p:cNvPr>
          <p:cNvGrpSpPr/>
          <p:nvPr userDrawn="1"/>
        </p:nvGrpSpPr>
        <p:grpSpPr>
          <a:xfrm>
            <a:off x="803185" y="0"/>
            <a:ext cx="10585629" cy="6858000"/>
            <a:chOff x="803185" y="0"/>
            <a:chExt cx="10585629" cy="6858000"/>
          </a:xfrm>
        </p:grpSpPr>
        <p:cxnSp>
          <p:nvCxnSpPr>
            <p:cNvPr id="17" name="Straight Connector 16">
              <a:extLst>
                <a:ext uri="{FF2B5EF4-FFF2-40B4-BE49-F238E27FC236}">
                  <a16:creationId xmlns:a16="http://schemas.microsoft.com/office/drawing/2014/main" id="{010530ED-939C-9AE3-E2AA-C67A3BAE2302}"/>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1E0B585-5421-AB6C-F2B4-387F4FCC3B84}"/>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7F59087-71C3-F7D4-40F9-C5030341EBF9}"/>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11F614F-4E8C-C510-F9CA-18D5C8F8000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7777734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209800" y="1143000"/>
            <a:ext cx="7772400" cy="4572000"/>
          </a:xfrm>
        </p:spPr>
        <p:txBody>
          <a:bodyPr anchor="ctr" anchorCtr="0">
            <a:normAutofit/>
          </a:bodyPr>
          <a:lstStyle>
            <a:lvl1pPr algn="ctr">
              <a:defRPr sz="60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DEF69A2-4F59-479F-BEF2-69F2219A16C9}" type="datetime1">
              <a:rPr lang="en-US" smtClean="0"/>
              <a:t>11/12/2025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grpSp>
        <p:nvGrpSpPr>
          <p:cNvPr id="3" name="Group 2">
            <a:extLst>
              <a:ext uri="{FF2B5EF4-FFF2-40B4-BE49-F238E27FC236}">
                <a16:creationId xmlns:a16="http://schemas.microsoft.com/office/drawing/2014/main" id="{48F319F3-7ADB-A297-31E7-B4ECAED75F6F}"/>
              </a:ext>
            </a:extLst>
          </p:cNvPr>
          <p:cNvGrpSpPr/>
          <p:nvPr/>
        </p:nvGrpSpPr>
        <p:grpSpPr>
          <a:xfrm>
            <a:off x="803185" y="0"/>
            <a:ext cx="10585629" cy="6858000"/>
            <a:chOff x="803185" y="0"/>
            <a:chExt cx="10585629" cy="6858000"/>
          </a:xfrm>
        </p:grpSpPr>
        <p:cxnSp>
          <p:nvCxnSpPr>
            <p:cNvPr id="7" name="Straight Connector 6">
              <a:extLst>
                <a:ext uri="{FF2B5EF4-FFF2-40B4-BE49-F238E27FC236}">
                  <a16:creationId xmlns:a16="http://schemas.microsoft.com/office/drawing/2014/main" id="{9342D09D-B576-2CDA-0E02-F693119B459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FE4725A-AB5F-A233-599A-4D9D5792EF7D}"/>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E93BF32-D165-B68D-46A9-E4857CC06E93}"/>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DFA350C-9C20-0040-6C52-924473C264D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8725654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947160" y="1463040"/>
            <a:ext cx="4297680" cy="3931920"/>
          </a:xfrm>
        </p:spPr>
        <p:txBody>
          <a:bodyPr anchor="ctr" anchorCtr="0">
            <a:normAutofit/>
          </a:bodyPr>
          <a:lstStyle>
            <a:lvl1pPr algn="ctr">
              <a:defRPr sz="5000"/>
            </a:lvl1pPr>
          </a:lstStyle>
          <a:p>
            <a:r>
              <a:rPr lang="en-US"/>
              <a:t>Click to edit Master title style</a:t>
            </a:r>
            <a:endParaRPr lang="en-US" dirty="0"/>
          </a:p>
        </p:txBody>
      </p:sp>
      <p:sp>
        <p:nvSpPr>
          <p:cNvPr id="13" name="Footer Placeholder 12">
            <a:extLst>
              <a:ext uri="{FF2B5EF4-FFF2-40B4-BE49-F238E27FC236}">
                <a16:creationId xmlns:a16="http://schemas.microsoft.com/office/drawing/2014/main" id="{95EBEF67-1D90-5D54-354B-6412957B3BD7}"/>
              </a:ext>
            </a:extLst>
          </p:cNvPr>
          <p:cNvSpPr>
            <a:spLocks noGrp="1"/>
          </p:cNvSpPr>
          <p:nvPr>
            <p:ph type="ftr" sz="quarter" idx="11"/>
          </p:nvPr>
        </p:nvSpPr>
        <p:spPr/>
        <p:txBody>
          <a:bodyPr/>
          <a:lstStyle/>
          <a:p>
            <a:r>
              <a:rPr lang="en-US"/>
              <a:t>SAMPLE FOOTER TEXT</a:t>
            </a:r>
            <a:endParaRPr lang="en-US" dirty="0"/>
          </a:p>
        </p:txBody>
      </p:sp>
      <p:sp>
        <p:nvSpPr>
          <p:cNvPr id="12" name="Date Placeholder 11">
            <a:extLst>
              <a:ext uri="{FF2B5EF4-FFF2-40B4-BE49-F238E27FC236}">
                <a16:creationId xmlns:a16="http://schemas.microsoft.com/office/drawing/2014/main" id="{287A7C1D-E0BF-03ED-4BF5-BD5B7A5E2C20}"/>
              </a:ext>
            </a:extLst>
          </p:cNvPr>
          <p:cNvSpPr>
            <a:spLocks noGrp="1"/>
          </p:cNvSpPr>
          <p:nvPr>
            <p:ph type="dt" sz="half" idx="10"/>
          </p:nvPr>
        </p:nvSpPr>
        <p:spPr/>
        <p:txBody>
          <a:bodyPr/>
          <a:lstStyle/>
          <a:p>
            <a:fld id="{B06AB12F-C5D8-43C4-BBB0-DAFB57DF07E7}" type="datetime1">
              <a:rPr lang="en-US" smtClean="0"/>
              <a:t>11/12/2025</a:t>
            </a:fld>
            <a:endParaRPr lang="en-US" dirty="0"/>
          </a:p>
        </p:txBody>
      </p:sp>
      <p:sp>
        <p:nvSpPr>
          <p:cNvPr id="14" name="Slide Number Placeholder 13">
            <a:extLst>
              <a:ext uri="{FF2B5EF4-FFF2-40B4-BE49-F238E27FC236}">
                <a16:creationId xmlns:a16="http://schemas.microsoft.com/office/drawing/2014/main" id="{F13DCCFC-6C6C-BEE4-3288-E22430B7B05B}"/>
              </a:ext>
            </a:extLst>
          </p:cNvPr>
          <p:cNvSpPr>
            <a:spLocks noGrp="1"/>
          </p:cNvSpPr>
          <p:nvPr>
            <p:ph type="sldNum" sz="quarter" idx="12"/>
          </p:nvPr>
        </p:nvSpPr>
        <p:spPr/>
        <p:txBody>
          <a:bodyPr/>
          <a:lstStyle/>
          <a:p>
            <a:fld id="{CC057153-B650-4DEB-B370-79DDCFDCE934}" type="slidenum">
              <a:rPr lang="en-US" smtClean="0"/>
              <a:pPr/>
              <a:t>‹#›</a:t>
            </a:fld>
            <a:endParaRPr lang="en-US" dirty="0"/>
          </a:p>
        </p:txBody>
      </p:sp>
      <p:grpSp>
        <p:nvGrpSpPr>
          <p:cNvPr id="15" name="Group 14">
            <a:extLst>
              <a:ext uri="{FF2B5EF4-FFF2-40B4-BE49-F238E27FC236}">
                <a16:creationId xmlns:a16="http://schemas.microsoft.com/office/drawing/2014/main" id="{2364D07C-30EB-180E-ECA5-7D994FB6B458}"/>
              </a:ext>
            </a:extLst>
          </p:cNvPr>
          <p:cNvGrpSpPr/>
          <p:nvPr/>
        </p:nvGrpSpPr>
        <p:grpSpPr>
          <a:xfrm>
            <a:off x="801384" y="402336"/>
            <a:ext cx="10591869" cy="6053328"/>
            <a:chOff x="801384" y="402336"/>
            <a:chExt cx="10591869" cy="6053328"/>
          </a:xfrm>
        </p:grpSpPr>
        <p:sp>
          <p:nvSpPr>
            <p:cNvPr id="8" name="Oval 7">
              <a:extLst>
                <a:ext uri="{FF2B5EF4-FFF2-40B4-BE49-F238E27FC236}">
                  <a16:creationId xmlns:a16="http://schemas.microsoft.com/office/drawing/2014/main" id="{4A04066B-2A84-9323-C5DA-5B348302F471}"/>
                </a:ext>
              </a:extLst>
            </p:cNvPr>
            <p:cNvSpPr>
              <a:spLocks noChangeAspect="1"/>
            </p:cNvSpPr>
            <p:nvPr/>
          </p:nvSpPr>
          <p:spPr>
            <a:xfrm>
              <a:off x="3069336" y="402336"/>
              <a:ext cx="6053328" cy="6053328"/>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1ADA6AEC-ECB3-F1C7-E764-B8ADFE06411F}"/>
                </a:ext>
              </a:extLst>
            </p:cNvPr>
            <p:cNvCxnSpPr>
              <a:cxnSpLocks/>
            </p:cNvCxnSpPr>
            <p:nvPr/>
          </p:nvCxnSpPr>
          <p:spPr>
            <a:xfrm>
              <a:off x="801384" y="3421722"/>
              <a:ext cx="22705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80DB266-E37E-7698-DB7E-6D9E94BDFA72}"/>
                </a:ext>
              </a:extLst>
            </p:cNvPr>
            <p:cNvCxnSpPr>
              <a:cxnSpLocks/>
            </p:cNvCxnSpPr>
            <p:nvPr/>
          </p:nvCxnSpPr>
          <p:spPr>
            <a:xfrm>
              <a:off x="9122664" y="3421722"/>
              <a:ext cx="22705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 name="Group 2">
            <a:extLst>
              <a:ext uri="{FF2B5EF4-FFF2-40B4-BE49-F238E27FC236}">
                <a16:creationId xmlns:a16="http://schemas.microsoft.com/office/drawing/2014/main" id="{219D4A54-15D9-3C99-7553-173F66B741B0}"/>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644712B6-CD65-6015-EC36-F8A05F355A6F}"/>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C082FE47-168D-894B-9992-69DDA276429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7CB7F1E8-9C58-EB4B-7C58-F14781D8EA59}"/>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20AA4AF-279E-969C-C602-1D4B7466E4B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195191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Section Head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130040" y="1645920"/>
            <a:ext cx="3931920" cy="3566160"/>
          </a:xfrm>
        </p:spPr>
        <p:txBody>
          <a:bodyPr anchor="ctr" anchorCtr="0">
            <a:normAutofit/>
          </a:bodyPr>
          <a:lstStyle>
            <a:lvl1pPr algn="ctr">
              <a:defRPr sz="5000"/>
            </a:lvl1pPr>
          </a:lstStyle>
          <a:p>
            <a:r>
              <a:rPr lang="en-US"/>
              <a:t>Click to edit Master title style</a:t>
            </a:r>
            <a:endParaRPr lang="en-US" dirty="0"/>
          </a:p>
        </p:txBody>
      </p:sp>
      <p:sp>
        <p:nvSpPr>
          <p:cNvPr id="13" name="Footer Placeholder 12">
            <a:extLst>
              <a:ext uri="{FF2B5EF4-FFF2-40B4-BE49-F238E27FC236}">
                <a16:creationId xmlns:a16="http://schemas.microsoft.com/office/drawing/2014/main" id="{95EBEF67-1D90-5D54-354B-6412957B3BD7}"/>
              </a:ext>
            </a:extLst>
          </p:cNvPr>
          <p:cNvSpPr>
            <a:spLocks noGrp="1"/>
          </p:cNvSpPr>
          <p:nvPr>
            <p:ph type="ftr" sz="quarter" idx="11"/>
          </p:nvPr>
        </p:nvSpPr>
        <p:spPr/>
        <p:txBody>
          <a:bodyPr/>
          <a:lstStyle/>
          <a:p>
            <a:r>
              <a:rPr lang="en-US"/>
              <a:t>SAMPLE FOOTER TEXT</a:t>
            </a:r>
            <a:endParaRPr lang="en-US" dirty="0"/>
          </a:p>
        </p:txBody>
      </p:sp>
      <p:sp>
        <p:nvSpPr>
          <p:cNvPr id="12" name="Date Placeholder 11">
            <a:extLst>
              <a:ext uri="{FF2B5EF4-FFF2-40B4-BE49-F238E27FC236}">
                <a16:creationId xmlns:a16="http://schemas.microsoft.com/office/drawing/2014/main" id="{287A7C1D-E0BF-03ED-4BF5-BD5B7A5E2C20}"/>
              </a:ext>
            </a:extLst>
          </p:cNvPr>
          <p:cNvSpPr>
            <a:spLocks noGrp="1"/>
          </p:cNvSpPr>
          <p:nvPr>
            <p:ph type="dt" sz="half" idx="10"/>
          </p:nvPr>
        </p:nvSpPr>
        <p:spPr/>
        <p:txBody>
          <a:bodyPr/>
          <a:lstStyle/>
          <a:p>
            <a:fld id="{CFCAE280-1FAF-431A-AFCC-652D1D768935}" type="datetime1">
              <a:rPr lang="en-US" smtClean="0"/>
              <a:t>11/12/2025</a:t>
            </a:fld>
            <a:endParaRPr lang="en-US" dirty="0"/>
          </a:p>
        </p:txBody>
      </p:sp>
      <p:sp>
        <p:nvSpPr>
          <p:cNvPr id="14" name="Slide Number Placeholder 13">
            <a:extLst>
              <a:ext uri="{FF2B5EF4-FFF2-40B4-BE49-F238E27FC236}">
                <a16:creationId xmlns:a16="http://schemas.microsoft.com/office/drawing/2014/main" id="{F13DCCFC-6C6C-BEE4-3288-E22430B7B05B}"/>
              </a:ext>
            </a:extLst>
          </p:cNvPr>
          <p:cNvSpPr>
            <a:spLocks noGrp="1"/>
          </p:cNvSpPr>
          <p:nvPr>
            <p:ph type="sldNum" sz="quarter" idx="12"/>
          </p:nvPr>
        </p:nvSpPr>
        <p:spPr/>
        <p:txBody>
          <a:bodyPr/>
          <a:lstStyle/>
          <a:p>
            <a:fld id="{CC057153-B650-4DEB-B370-79DDCFDCE934}" type="slidenum">
              <a:rPr lang="en-US" smtClean="0"/>
              <a:pPr/>
              <a:t>‹#›</a:t>
            </a:fld>
            <a:endParaRPr lang="en-US" dirty="0"/>
          </a:p>
        </p:txBody>
      </p:sp>
      <p:grpSp>
        <p:nvGrpSpPr>
          <p:cNvPr id="9" name="Group 8">
            <a:extLst>
              <a:ext uri="{FF2B5EF4-FFF2-40B4-BE49-F238E27FC236}">
                <a16:creationId xmlns:a16="http://schemas.microsoft.com/office/drawing/2014/main" id="{9B2419B5-61E2-FD73-4DC0-6BD4FEA22BC7}"/>
              </a:ext>
            </a:extLst>
          </p:cNvPr>
          <p:cNvGrpSpPr/>
          <p:nvPr/>
        </p:nvGrpSpPr>
        <p:grpSpPr>
          <a:xfrm>
            <a:off x="3357372" y="400050"/>
            <a:ext cx="5477256" cy="6053507"/>
            <a:chOff x="3357372" y="400050"/>
            <a:chExt cx="5477256" cy="6053507"/>
          </a:xfrm>
        </p:grpSpPr>
        <p:sp>
          <p:nvSpPr>
            <p:cNvPr id="8" name="Oval 7">
              <a:extLst>
                <a:ext uri="{FF2B5EF4-FFF2-40B4-BE49-F238E27FC236}">
                  <a16:creationId xmlns:a16="http://schemas.microsoft.com/office/drawing/2014/main" id="{4A04066B-2A84-9323-C5DA-5B348302F471}"/>
                </a:ext>
              </a:extLst>
            </p:cNvPr>
            <p:cNvSpPr>
              <a:spLocks noChangeAspect="1"/>
            </p:cNvSpPr>
            <p:nvPr/>
          </p:nvSpPr>
          <p:spPr>
            <a:xfrm>
              <a:off x="3357372" y="690372"/>
              <a:ext cx="5477256" cy="5477256"/>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E90D9250-FE41-6A62-63E0-45557F7A8217}"/>
                </a:ext>
              </a:extLst>
            </p:cNvPr>
            <p:cNvCxnSpPr>
              <a:cxnSpLocks/>
            </p:cNvCxnSpPr>
            <p:nvPr/>
          </p:nvCxnSpPr>
          <p:spPr>
            <a:xfrm>
              <a:off x="6096000" y="400050"/>
              <a:ext cx="0" cy="29032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FB5D07D-F48B-B558-CC22-73A8D1D25CEC}"/>
                </a:ext>
              </a:extLst>
            </p:cNvPr>
            <p:cNvCxnSpPr>
              <a:cxnSpLocks/>
            </p:cNvCxnSpPr>
            <p:nvPr/>
          </p:nvCxnSpPr>
          <p:spPr>
            <a:xfrm>
              <a:off x="6096000" y="6163235"/>
              <a:ext cx="0" cy="29032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 name="Group 2">
            <a:extLst>
              <a:ext uri="{FF2B5EF4-FFF2-40B4-BE49-F238E27FC236}">
                <a16:creationId xmlns:a16="http://schemas.microsoft.com/office/drawing/2014/main" id="{1A553EE4-7656-051D-B9EA-5CE4DF67F1BC}"/>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EB995F0C-E3CB-71F5-AA4A-3E0C2250F6DF}"/>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24E96190-C8C5-5A5E-583F-A1FA14CA5309}"/>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333EFCA-48D0-CA03-8F58-5201249ED94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38BC0BD-74F3-CF74-E3F6-B1AB0632536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8235989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Section Header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947160" y="1463040"/>
            <a:ext cx="4297680" cy="3931920"/>
          </a:xfrm>
        </p:spPr>
        <p:txBody>
          <a:bodyPr anchor="ctr" anchorCtr="0">
            <a:normAutofit/>
          </a:bodyPr>
          <a:lstStyle>
            <a:lvl1pPr algn="ctr">
              <a:defRPr sz="5000"/>
            </a:lvl1pPr>
          </a:lstStyle>
          <a:p>
            <a:r>
              <a:rPr lang="en-US"/>
              <a:t>Click to edit Master title style</a:t>
            </a:r>
            <a:endParaRPr lang="en-US" dirty="0"/>
          </a:p>
        </p:txBody>
      </p:sp>
      <p:sp>
        <p:nvSpPr>
          <p:cNvPr id="13" name="Footer Placeholder 12">
            <a:extLst>
              <a:ext uri="{FF2B5EF4-FFF2-40B4-BE49-F238E27FC236}">
                <a16:creationId xmlns:a16="http://schemas.microsoft.com/office/drawing/2014/main" id="{95EBEF67-1D90-5D54-354B-6412957B3BD7}"/>
              </a:ext>
            </a:extLst>
          </p:cNvPr>
          <p:cNvSpPr>
            <a:spLocks noGrp="1"/>
          </p:cNvSpPr>
          <p:nvPr>
            <p:ph type="ftr" sz="quarter" idx="11"/>
          </p:nvPr>
        </p:nvSpPr>
        <p:spPr/>
        <p:txBody>
          <a:bodyPr/>
          <a:lstStyle/>
          <a:p>
            <a:r>
              <a:rPr lang="en-US"/>
              <a:t>SAMPLE FOOTER TEXT</a:t>
            </a:r>
            <a:endParaRPr lang="en-US" dirty="0"/>
          </a:p>
        </p:txBody>
      </p:sp>
      <p:sp>
        <p:nvSpPr>
          <p:cNvPr id="12" name="Date Placeholder 11">
            <a:extLst>
              <a:ext uri="{FF2B5EF4-FFF2-40B4-BE49-F238E27FC236}">
                <a16:creationId xmlns:a16="http://schemas.microsoft.com/office/drawing/2014/main" id="{287A7C1D-E0BF-03ED-4BF5-BD5B7A5E2C20}"/>
              </a:ext>
            </a:extLst>
          </p:cNvPr>
          <p:cNvSpPr>
            <a:spLocks noGrp="1"/>
          </p:cNvSpPr>
          <p:nvPr>
            <p:ph type="dt" sz="half" idx="10"/>
          </p:nvPr>
        </p:nvSpPr>
        <p:spPr/>
        <p:txBody>
          <a:bodyPr/>
          <a:lstStyle/>
          <a:p>
            <a:fld id="{332B1AC0-F140-4CFD-8DB3-1250D01F4A17}" type="datetime1">
              <a:rPr lang="en-US" smtClean="0"/>
              <a:t>11/12/2025</a:t>
            </a:fld>
            <a:endParaRPr lang="en-US" dirty="0"/>
          </a:p>
        </p:txBody>
      </p:sp>
      <p:sp>
        <p:nvSpPr>
          <p:cNvPr id="14" name="Slide Number Placeholder 13">
            <a:extLst>
              <a:ext uri="{FF2B5EF4-FFF2-40B4-BE49-F238E27FC236}">
                <a16:creationId xmlns:a16="http://schemas.microsoft.com/office/drawing/2014/main" id="{F13DCCFC-6C6C-BEE4-3288-E22430B7B05B}"/>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8" name="Oval 7">
            <a:extLst>
              <a:ext uri="{FF2B5EF4-FFF2-40B4-BE49-F238E27FC236}">
                <a16:creationId xmlns:a16="http://schemas.microsoft.com/office/drawing/2014/main" id="{4A04066B-2A84-9323-C5DA-5B348302F471}"/>
              </a:ext>
            </a:extLst>
          </p:cNvPr>
          <p:cNvSpPr>
            <a:spLocks noChangeAspect="1"/>
          </p:cNvSpPr>
          <p:nvPr/>
        </p:nvSpPr>
        <p:spPr>
          <a:xfrm>
            <a:off x="3069336" y="402336"/>
            <a:ext cx="6053328" cy="6053328"/>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5B1BE2BD-7F8B-7C22-CFB1-672436A435C5}"/>
              </a:ext>
            </a:extLst>
          </p:cNvPr>
          <p:cNvCxnSpPr>
            <a:cxnSpLocks/>
            <a:endCxn id="8" idx="0"/>
          </p:cNvCxnSpPr>
          <p:nvPr/>
        </p:nvCxnSpPr>
        <p:spPr>
          <a:xfrm>
            <a:off x="6096000" y="0"/>
            <a:ext cx="0" cy="40233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93605ED7-A153-EC6F-5FAD-36B4B4358E06}"/>
              </a:ext>
            </a:extLst>
          </p:cNvPr>
          <p:cNvCxnSpPr>
            <a:cxnSpLocks/>
            <a:stCxn id="8" idx="4"/>
          </p:cNvCxnSpPr>
          <p:nvPr/>
        </p:nvCxnSpPr>
        <p:spPr>
          <a:xfrm>
            <a:off x="6096000" y="6455664"/>
            <a:ext cx="0" cy="40233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3C8215DB-D097-7C38-9C71-D1CFEFEF6A85}"/>
              </a:ext>
            </a:extLst>
          </p:cNvPr>
          <p:cNvGrpSpPr/>
          <p:nvPr/>
        </p:nvGrpSpPr>
        <p:grpSpPr>
          <a:xfrm>
            <a:off x="803185" y="0"/>
            <a:ext cx="10585629" cy="6858000"/>
            <a:chOff x="803185" y="0"/>
            <a:chExt cx="10585629" cy="6858000"/>
          </a:xfrm>
        </p:grpSpPr>
        <p:cxnSp>
          <p:nvCxnSpPr>
            <p:cNvPr id="6" name="Straight Connector 5">
              <a:extLst>
                <a:ext uri="{FF2B5EF4-FFF2-40B4-BE49-F238E27FC236}">
                  <a16:creationId xmlns:a16="http://schemas.microsoft.com/office/drawing/2014/main" id="{E0A25622-E70C-87A2-8948-57015501A771}"/>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6BC90E86-9351-B357-1E5C-6FFBE66DCF88}"/>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002D9F6-1ABE-59A5-65EE-083DC0F5BBAD}"/>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95F9938-96CE-D789-BC11-3480B8489FD3}"/>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9234884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255032" y="862335"/>
            <a:ext cx="4389120" cy="5120640"/>
          </a:xfrm>
        </p:spPr>
        <p:txBody>
          <a:bodyPr anchor="ctr" anchorCtr="0">
            <a:normAutofit/>
          </a:bodyPr>
          <a:lstStyle>
            <a:lvl1pPr algn="ctr">
              <a:defRPr sz="400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547100" y="816615"/>
            <a:ext cx="4389120" cy="5212080"/>
          </a:xfrm>
        </p:spPr>
        <p:txBody>
          <a:bodyPr anchor="ctr" anchorCtr="0">
            <a:normAutofit/>
          </a:bodyPr>
          <a:lstStyle>
            <a:lvl1pPr marL="285750" indent="-285750">
              <a:buFont typeface="Arial" panose="020B0604020202020204" pitchFamily="34" charset="0"/>
              <a:buChar char="•"/>
              <a:defRPr sz="1800">
                <a:solidFill>
                  <a:schemeClr val="tx1"/>
                </a:solidFill>
              </a:defRPr>
            </a:lvl1pPr>
            <a:lvl2pPr marL="514350" indent="-285750">
              <a:buFont typeface="Arial" panose="020B0604020202020204" pitchFamily="34" charset="0"/>
              <a:buChar char="•"/>
              <a:defRPr sz="16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BD9D700C-85B2-47B3-997E-E13950E22DFB}" type="datetime1">
              <a:rPr lang="en-US" smtClean="0"/>
              <a:t>11/12/2025</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5097BF5B-32BC-BBD0-CF2F-278F9759F7B8}"/>
              </a:ext>
            </a:extLst>
          </p:cNvPr>
          <p:cNvGrpSpPr/>
          <p:nvPr/>
        </p:nvGrpSpPr>
        <p:grpSpPr>
          <a:xfrm>
            <a:off x="803185" y="0"/>
            <a:ext cx="10585629" cy="6858000"/>
            <a:chOff x="803185" y="0"/>
            <a:chExt cx="10585629" cy="6858000"/>
          </a:xfrm>
        </p:grpSpPr>
        <p:cxnSp>
          <p:nvCxnSpPr>
            <p:cNvPr id="8" name="Straight Connector 7">
              <a:extLst>
                <a:ext uri="{FF2B5EF4-FFF2-40B4-BE49-F238E27FC236}">
                  <a16:creationId xmlns:a16="http://schemas.microsoft.com/office/drawing/2014/main" id="{1B8C6683-0AEB-503B-BAF1-51DAAF22F621}"/>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B2043B3-B90B-491D-9203-45C5F867EC8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AE574BD-DC36-6D57-B675-4DC205A2F99C}"/>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D0042C9-94A3-B61B-E948-DEAD329E8578}"/>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4" name="Straight Connector 13">
            <a:extLst>
              <a:ext uri="{FF2B5EF4-FFF2-40B4-BE49-F238E27FC236}">
                <a16:creationId xmlns:a16="http://schemas.microsoft.com/office/drawing/2014/main" id="{2D93BD77-3686-B555-2FC0-ACF67E598393}"/>
              </a:ext>
            </a:extLst>
          </p:cNvPr>
          <p:cNvCxnSpPr>
            <a:cxnSpLocks/>
          </p:cNvCxnSpPr>
          <p:nvPr/>
        </p:nvCxnSpPr>
        <p:spPr>
          <a:xfrm>
            <a:off x="6096000"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5904850"/>
      </p:ext>
    </p:extLst>
  </p:cSld>
  <p:clrMapOvr>
    <a:overrideClrMapping bg1="lt1" tx1="dk1" bg2="lt2" tx2="dk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00623" y="822960"/>
            <a:ext cx="4342337" cy="2103120"/>
          </a:xfrm>
        </p:spPr>
        <p:txBody>
          <a:bodyPr anchor="t" anchorCtr="0">
            <a:normAutofit/>
          </a:bodyPr>
          <a:lstStyle>
            <a:lvl1pPr>
              <a:defRPr sz="4000">
                <a:solidFill>
                  <a:schemeClr val="tx1"/>
                </a:solidFill>
              </a:defRPr>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89E984F9-2199-EBFA-F2CC-8763C190A200}"/>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6" name="Picture Placeholder 10">
            <a:extLst>
              <a:ext uri="{FF2B5EF4-FFF2-40B4-BE49-F238E27FC236}">
                <a16:creationId xmlns:a16="http://schemas.microsoft.com/office/drawing/2014/main" id="{3699909B-C939-96B1-BC6D-ADAB553102ED}"/>
              </a:ext>
            </a:extLst>
          </p:cNvPr>
          <p:cNvSpPr>
            <a:spLocks noGrp="1"/>
          </p:cNvSpPr>
          <p:nvPr>
            <p:ph type="pic" sz="quarter" idx="14" hasCustomPrompt="1"/>
          </p:nvPr>
        </p:nvSpPr>
        <p:spPr>
          <a:xfrm>
            <a:off x="804672" y="402336"/>
            <a:ext cx="5289176"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r="1" b="2"/>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00623" y="3834765"/>
            <a:ext cx="4343400" cy="2103120"/>
          </a:xfrm>
        </p:spPr>
        <p:txBody>
          <a:bodyPr>
            <a:normAutofit/>
          </a:bodyPr>
          <a:lstStyle>
            <a:lvl1pPr marL="285750" indent="-285750">
              <a:lnSpc>
                <a:spcPct val="150000"/>
              </a:lnSpc>
              <a:buFont typeface="Arial" panose="020B0604020202020204" pitchFamily="34" charset="0"/>
              <a:buChar char="•"/>
              <a:defRPr sz="1800">
                <a:solidFill>
                  <a:schemeClr val="tx1"/>
                </a:solidFill>
              </a:defRPr>
            </a:lvl1pPr>
            <a:lvl2pPr marL="514350" indent="-285750">
              <a:lnSpc>
                <a:spcPct val="150000"/>
              </a:lnSpc>
              <a:buFont typeface="Arial" panose="020B0604020202020204" pitchFamily="34" charset="0"/>
              <a:buChar char="•"/>
              <a:defRPr sz="1600">
                <a:solidFill>
                  <a:schemeClr val="tx1"/>
                </a:solidFill>
              </a:defRPr>
            </a:lvl2pPr>
            <a:lvl3pPr marL="742950" indent="-285750">
              <a:lnSpc>
                <a:spcPct val="150000"/>
              </a:lnSpc>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7D52F3B9-F3FC-C6BA-2D5C-232401B1DDB5}"/>
              </a:ext>
            </a:extLst>
          </p:cNvPr>
          <p:cNvSpPr>
            <a:spLocks noGrp="1"/>
          </p:cNvSpPr>
          <p:nvPr>
            <p:ph type="dt" sz="half" idx="15"/>
          </p:nvPr>
        </p:nvSpPr>
        <p:spPr/>
        <p:txBody>
          <a:bodyPr/>
          <a:lstStyle>
            <a:lvl1pPr>
              <a:defRPr>
                <a:solidFill>
                  <a:schemeClr val="tx1"/>
                </a:solidFill>
              </a:defRPr>
            </a:lvl1pPr>
          </a:lstStyle>
          <a:p>
            <a:fld id="{4480006D-ECDF-498D-B49A-7AD8A8EE5B1D}" type="datetime1">
              <a:rPr lang="en-US" smtClean="0"/>
              <a:t>11/12/2025</a:t>
            </a:fld>
            <a:endParaRPr lang="en-US" dirty="0"/>
          </a:p>
        </p:txBody>
      </p:sp>
      <p:sp>
        <p:nvSpPr>
          <p:cNvPr id="11" name="Slide Number Placeholder 10">
            <a:extLst>
              <a:ext uri="{FF2B5EF4-FFF2-40B4-BE49-F238E27FC236}">
                <a16:creationId xmlns:a16="http://schemas.microsoft.com/office/drawing/2014/main" id="{FAA914D9-9468-7038-39C3-3B639A66D86E}"/>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4" name="Group 13">
            <a:extLst>
              <a:ext uri="{FF2B5EF4-FFF2-40B4-BE49-F238E27FC236}">
                <a16:creationId xmlns:a16="http://schemas.microsoft.com/office/drawing/2014/main" id="{B20CE65A-BB1E-AC85-3441-39F20A18F2A5}"/>
              </a:ext>
            </a:extLst>
          </p:cNvPr>
          <p:cNvGrpSpPr/>
          <p:nvPr/>
        </p:nvGrpSpPr>
        <p:grpSpPr>
          <a:xfrm>
            <a:off x="6093848" y="402336"/>
            <a:ext cx="5297241" cy="6053328"/>
            <a:chOff x="6093848" y="402336"/>
            <a:chExt cx="5297241" cy="6053328"/>
          </a:xfrm>
        </p:grpSpPr>
        <p:cxnSp>
          <p:nvCxnSpPr>
            <p:cNvPr id="8" name="Straight Connector 7">
              <a:extLst>
                <a:ext uri="{FF2B5EF4-FFF2-40B4-BE49-F238E27FC236}">
                  <a16:creationId xmlns:a16="http://schemas.microsoft.com/office/drawing/2014/main" id="{0B186CB7-6AEB-B743-4514-FD48EC8624B1}"/>
                </a:ext>
              </a:extLst>
            </p:cNvPr>
            <p:cNvCxnSpPr>
              <a:cxnSpLocks/>
            </p:cNvCxnSpPr>
            <p:nvPr/>
          </p:nvCxnSpPr>
          <p:spPr>
            <a:xfrm flipH="1">
              <a:off x="6093848" y="3425476"/>
              <a:ext cx="529724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6BA0EC0-9334-E3BD-A943-2A6CE641D18A}"/>
                </a:ext>
              </a:extLst>
            </p:cNvPr>
            <p:cNvCxnSpPr/>
            <p:nvPr/>
          </p:nvCxnSpPr>
          <p:spPr>
            <a:xfrm>
              <a:off x="6099748"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 name="Group 2">
            <a:extLst>
              <a:ext uri="{FF2B5EF4-FFF2-40B4-BE49-F238E27FC236}">
                <a16:creationId xmlns:a16="http://schemas.microsoft.com/office/drawing/2014/main" id="{3E199F47-2C0A-4C3F-B557-642A89A02175}"/>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487DDCC1-3A31-C96B-B944-3D034E35CE59}"/>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F521C807-39D4-D4AA-9527-8658CEF781DA}"/>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2E28386-8201-E969-93C4-035054A6593B}"/>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15476B2-B1B9-0305-3417-F5958B27BB8F}"/>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37209732"/>
      </p:ext>
    </p:extLst>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00752" y="816615"/>
            <a:ext cx="4297680" cy="5212080"/>
          </a:xfrm>
        </p:spPr>
        <p:txBody>
          <a:bodyPr anchor="ctr" anchorCtr="0">
            <a:normAutofit/>
          </a:bodyPr>
          <a:lstStyle>
            <a:lvl1pPr algn="ctr">
              <a:defRPr sz="40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0" name="Content Placeholder 9">
            <a:extLst>
              <a:ext uri="{FF2B5EF4-FFF2-40B4-BE49-F238E27FC236}">
                <a16:creationId xmlns:a16="http://schemas.microsoft.com/office/drawing/2014/main" id="{E79C5E13-DAC4-195E-1928-8B3D9E93B84D}"/>
              </a:ext>
            </a:extLst>
          </p:cNvPr>
          <p:cNvSpPr>
            <a:spLocks noGrp="1"/>
          </p:cNvSpPr>
          <p:nvPr>
            <p:ph sz="quarter" idx="14"/>
          </p:nvPr>
        </p:nvSpPr>
        <p:spPr>
          <a:xfrm>
            <a:off x="6604000" y="2184400"/>
            <a:ext cx="4298950" cy="2468563"/>
          </a:xfrm>
        </p:spPr>
        <p:txBody>
          <a:bodyPr anchor="ct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460E92D-E4AA-41FD-9964-35C75C9EC117}"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3" name="Group 12">
            <a:extLst>
              <a:ext uri="{FF2B5EF4-FFF2-40B4-BE49-F238E27FC236}">
                <a16:creationId xmlns:a16="http://schemas.microsoft.com/office/drawing/2014/main" id="{5D4AF90E-26F2-BCC1-1730-ECA670AFE5A9}"/>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387397F7-ED9A-8F00-3F67-261E1D3015B7}"/>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DFA2613-2C66-F678-F8F9-98BC7AA76A7A}"/>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9C37B4F-9C8D-F842-D910-EFB122B37BA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9ABB5DB-6C07-7796-F8FD-C5EF39B54DCA}"/>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3" name="Straight Connector 2">
            <a:extLst>
              <a:ext uri="{FF2B5EF4-FFF2-40B4-BE49-F238E27FC236}">
                <a16:creationId xmlns:a16="http://schemas.microsoft.com/office/drawing/2014/main" id="{F1FF3CE0-FE95-A5D4-5EF7-60EA03431A10}"/>
              </a:ext>
            </a:extLst>
          </p:cNvPr>
          <p:cNvCxnSpPr>
            <a:cxnSpLocks/>
          </p:cNvCxnSpPr>
          <p:nvPr/>
        </p:nvCxnSpPr>
        <p:spPr>
          <a:xfrm>
            <a:off x="6096000"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1801212"/>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00752" y="816615"/>
            <a:ext cx="4297680" cy="5212080"/>
          </a:xfrm>
        </p:spPr>
        <p:txBody>
          <a:bodyPr anchor="ctr" anchorCtr="0">
            <a:normAutofit/>
          </a:bodyPr>
          <a:lstStyle>
            <a:lvl1pPr algn="ctr">
              <a:defRPr sz="40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789369" y="1045029"/>
            <a:ext cx="3900879" cy="4663440"/>
          </a:xfrm>
        </p:spPr>
        <p:txBody>
          <a:bodyPr anchor="ctr" anchorCtr="0">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A06A85BB-A416-4D3A-9A4F-C028C19B4D1D}"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1" name="Straight Connector 10">
            <a:extLst>
              <a:ext uri="{FF2B5EF4-FFF2-40B4-BE49-F238E27FC236}">
                <a16:creationId xmlns:a16="http://schemas.microsoft.com/office/drawing/2014/main" id="{382062BE-564D-E723-4D32-E97A7D6D9BFF}"/>
              </a:ext>
            </a:extLst>
          </p:cNvPr>
          <p:cNvCxnSpPr>
            <a:cxnSpLocks/>
          </p:cNvCxnSpPr>
          <p:nvPr/>
        </p:nvCxnSpPr>
        <p:spPr>
          <a:xfrm>
            <a:off x="6096000"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8724391A-72C8-59EB-093A-7DB51C79B077}"/>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8EFAD0B9-5EED-C0C3-D1D9-648F10ED7BE6}"/>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BB9583C-8B41-3D50-9FDD-E26958D31AFD}"/>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FEAC0D2-6922-25FF-877D-8CDA3D65C5E1}"/>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28399D9-F337-D887-E4B6-C348B7A9629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05333358"/>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55032" y="816615"/>
            <a:ext cx="4389120" cy="5212080"/>
          </a:xfrm>
        </p:spPr>
        <p:txBody>
          <a:bodyPr anchor="ctr" anchorCtr="0">
            <a:normAutofit/>
          </a:bodyPr>
          <a:lstStyle>
            <a:lvl1pPr algn="ctr">
              <a:defRPr sz="40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9" name="Content Placeholder 8">
            <a:extLst>
              <a:ext uri="{FF2B5EF4-FFF2-40B4-BE49-F238E27FC236}">
                <a16:creationId xmlns:a16="http://schemas.microsoft.com/office/drawing/2014/main" id="{14BC836E-EE23-E8E8-F704-10EB1EBA0744}"/>
              </a:ext>
            </a:extLst>
          </p:cNvPr>
          <p:cNvSpPr>
            <a:spLocks noGrp="1"/>
          </p:cNvSpPr>
          <p:nvPr>
            <p:ph sz="quarter" idx="14"/>
          </p:nvPr>
        </p:nvSpPr>
        <p:spPr>
          <a:xfrm>
            <a:off x="6545248" y="816615"/>
            <a:ext cx="4389104" cy="5224768"/>
          </a:xfrm>
        </p:spPr>
        <p:txBody>
          <a:bodyPr anchor="ct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84575EC-B9BE-45B3-8586-C8BE8EAAAFBE}"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2" name="Straight Connector 11">
            <a:extLst>
              <a:ext uri="{FF2B5EF4-FFF2-40B4-BE49-F238E27FC236}">
                <a16:creationId xmlns:a16="http://schemas.microsoft.com/office/drawing/2014/main" id="{8535B3E4-3247-E935-5816-43C07DF6498F}"/>
              </a:ext>
            </a:extLst>
          </p:cNvPr>
          <p:cNvCxnSpPr>
            <a:cxnSpLocks/>
          </p:cNvCxnSpPr>
          <p:nvPr/>
        </p:nvCxnSpPr>
        <p:spPr>
          <a:xfrm>
            <a:off x="6096000" y="402336"/>
            <a:ext cx="0" cy="605332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C80567FB-D8E5-4494-8865-28151857CC4C}"/>
              </a:ext>
            </a:extLst>
          </p:cNvPr>
          <p:cNvGrpSpPr/>
          <p:nvPr/>
        </p:nvGrpSpPr>
        <p:grpSpPr>
          <a:xfrm>
            <a:off x="803185" y="0"/>
            <a:ext cx="10585629" cy="6858000"/>
            <a:chOff x="803185" y="0"/>
            <a:chExt cx="10585629" cy="6858000"/>
          </a:xfrm>
        </p:grpSpPr>
        <p:cxnSp>
          <p:nvCxnSpPr>
            <p:cNvPr id="15" name="Straight Connector 14">
              <a:extLst>
                <a:ext uri="{FF2B5EF4-FFF2-40B4-BE49-F238E27FC236}">
                  <a16:creationId xmlns:a16="http://schemas.microsoft.com/office/drawing/2014/main" id="{312D679A-B370-3459-D826-984A8FAAB543}"/>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A0B87DB-56D9-FC57-14D7-948086B86C1B}"/>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510EE14-987F-5583-91B2-3C68EE913C11}"/>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1296E2B-A6A5-A82B-D158-69450A5EA394}"/>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92497067"/>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5">
    <p:bg>
      <p:bgPr>
        <a:solidFill>
          <a:schemeClr val="accent3"/>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1BE259E-88AB-BB2B-BAA5-9AF1880F5457}"/>
              </a:ext>
            </a:extLst>
          </p:cNvPr>
          <p:cNvSpPr>
            <a:spLocks noGrp="1"/>
          </p:cNvSpPr>
          <p:nvPr>
            <p:ph type="title"/>
          </p:nvPr>
        </p:nvSpPr>
        <p:spPr>
          <a:xfrm>
            <a:off x="1066800" y="640080"/>
            <a:ext cx="10058400" cy="731518"/>
          </a:xfrm>
        </p:spPr>
        <p:txBody>
          <a:body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66800" y="1463040"/>
            <a:ext cx="10058400" cy="438912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406CAD2-7B03-4F77-BEED-A9CE4E90E52C}"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3" name="Group 12">
            <a:extLst>
              <a:ext uri="{FF2B5EF4-FFF2-40B4-BE49-F238E27FC236}">
                <a16:creationId xmlns:a16="http://schemas.microsoft.com/office/drawing/2014/main" id="{70FE2746-CBB4-791D-92ED-7D4BA96D0C98}"/>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B872F8CD-9781-5B69-6A2F-ACD2927779DB}"/>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209B7C8-C55B-17E4-6C60-9C15BB7A632E}"/>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F0942E2-D6E0-4A3B-CF5E-C7A8F0B917C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A5B6906-9443-FEB0-23E3-78142F3660A8}"/>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8602039"/>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6">
    <p:bg>
      <p:bgPr>
        <a:solidFill>
          <a:schemeClr val="accent3"/>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33C509E-C7AC-2821-160D-02A10B5843BE}"/>
              </a:ext>
            </a:extLst>
          </p:cNvPr>
          <p:cNvSpPr>
            <a:spLocks noGrp="1"/>
          </p:cNvSpPr>
          <p:nvPr>
            <p:ph type="title"/>
          </p:nvPr>
        </p:nvSpPr>
        <p:spPr>
          <a:xfrm>
            <a:off x="1069849" y="640080"/>
            <a:ext cx="10058400" cy="731519"/>
          </a:xfrm>
        </p:spPr>
        <p:txBody>
          <a:body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Content Placeholder 10">
            <a:extLst>
              <a:ext uri="{FF2B5EF4-FFF2-40B4-BE49-F238E27FC236}">
                <a16:creationId xmlns:a16="http://schemas.microsoft.com/office/drawing/2014/main" id="{B53C0EFA-B5AE-CA80-DC77-DA3E8AC5A304}"/>
              </a:ext>
            </a:extLst>
          </p:cNvPr>
          <p:cNvSpPr>
            <a:spLocks noGrp="1"/>
          </p:cNvSpPr>
          <p:nvPr>
            <p:ph sz="quarter" idx="14"/>
          </p:nvPr>
        </p:nvSpPr>
        <p:spPr>
          <a:xfrm>
            <a:off x="1069975" y="1463675"/>
            <a:ext cx="10052050" cy="4754563"/>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E993171-6682-4BC9-9945-966126AB4B59}"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2" name="Group 11">
            <a:extLst>
              <a:ext uri="{FF2B5EF4-FFF2-40B4-BE49-F238E27FC236}">
                <a16:creationId xmlns:a16="http://schemas.microsoft.com/office/drawing/2014/main" id="{2D0433CD-47AD-50BF-BD73-0A8881E7799F}"/>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6F453102-CF88-5F5D-F01F-D55DFF9F821B}"/>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0331B85-F551-1D98-E249-E17615E9AA75}"/>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F1728A5-B526-3330-7A6A-8E6E4F5AB128}"/>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C48EDDF-9CB1-4C44-B1E2-CC97C6F10B36}"/>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29082063"/>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25002" y="786386"/>
            <a:ext cx="2769913" cy="1965960"/>
          </a:xfrm>
        </p:spPr>
        <p:txBody>
          <a:bodyPr anchor="b">
            <a:noAutofit/>
          </a:bodyPr>
          <a:lstStyle>
            <a:lvl1pPr>
              <a:defRPr sz="320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160F07FB-C605-C475-2466-273F0A36622F}"/>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4672" y="396510"/>
            <a:ext cx="6984300" cy="605688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278" t="97"/>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225002" y="2899068"/>
            <a:ext cx="2769913" cy="315426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A967EAB-987E-5A82-3A52-4B05A2268E08}"/>
              </a:ext>
            </a:extLst>
          </p:cNvPr>
          <p:cNvSpPr>
            <a:spLocks noGrp="1"/>
          </p:cNvSpPr>
          <p:nvPr>
            <p:ph type="dt" sz="half" idx="15"/>
          </p:nvPr>
        </p:nvSpPr>
        <p:spPr/>
        <p:txBody>
          <a:bodyPr/>
          <a:lstStyle>
            <a:lvl1pPr>
              <a:defRPr>
                <a:solidFill>
                  <a:schemeClr val="tx1"/>
                </a:solidFill>
              </a:defRPr>
            </a:lvl1pPr>
          </a:lstStyle>
          <a:p>
            <a:fld id="{4AAA9ECC-469F-4B8E-BD34-07C4E8D3E99E}" type="datetime1">
              <a:rPr lang="en-US" smtClean="0"/>
              <a:t>11/12/2025</a:t>
            </a:fld>
            <a:endParaRPr lang="en-US" dirty="0"/>
          </a:p>
        </p:txBody>
      </p:sp>
      <p:sp>
        <p:nvSpPr>
          <p:cNvPr id="10" name="Slide Number Placeholder 9">
            <a:extLst>
              <a:ext uri="{FF2B5EF4-FFF2-40B4-BE49-F238E27FC236}">
                <a16:creationId xmlns:a16="http://schemas.microsoft.com/office/drawing/2014/main" id="{CDB01B09-0705-352B-A1FA-3E626EF06916}"/>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3" name="Straight Connector 12">
            <a:extLst>
              <a:ext uri="{FF2B5EF4-FFF2-40B4-BE49-F238E27FC236}">
                <a16:creationId xmlns:a16="http://schemas.microsoft.com/office/drawing/2014/main" id="{FCEB4D60-2464-A9C4-215B-159431C1081B}"/>
              </a:ext>
            </a:extLst>
          </p:cNvPr>
          <p:cNvCxnSpPr/>
          <p:nvPr/>
        </p:nvCxnSpPr>
        <p:spPr>
          <a:xfrm>
            <a:off x="7790269"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86F5C2EA-B780-9C9C-77C2-9C6E76A40453}"/>
              </a:ext>
            </a:extLst>
          </p:cNvPr>
          <p:cNvGrpSpPr/>
          <p:nvPr/>
        </p:nvGrpSpPr>
        <p:grpSpPr>
          <a:xfrm>
            <a:off x="803185" y="0"/>
            <a:ext cx="10585629" cy="6858000"/>
            <a:chOff x="803185" y="0"/>
            <a:chExt cx="10585629" cy="6858000"/>
          </a:xfrm>
        </p:grpSpPr>
        <p:cxnSp>
          <p:nvCxnSpPr>
            <p:cNvPr id="15" name="Straight Connector 14">
              <a:extLst>
                <a:ext uri="{FF2B5EF4-FFF2-40B4-BE49-F238E27FC236}">
                  <a16:creationId xmlns:a16="http://schemas.microsoft.com/office/drawing/2014/main" id="{D856C059-7605-4C77-F758-743839E07508}"/>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DD5A105-823E-7F57-9BD9-B921E9D0B77F}"/>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12C3FE9-B32A-64E0-FF0E-729AFCAC0FF0}"/>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29F84BA-E3BA-190A-D926-B57563866DF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86310257"/>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6"/>
            <a:ext cx="2733933" cy="1965960"/>
          </a:xfrm>
        </p:spPr>
        <p:txBody>
          <a:bodyPr anchor="b">
            <a:noAutofit/>
          </a:bodyPr>
          <a:lstStyle>
            <a:lvl1pPr>
              <a:defRPr sz="320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160F07FB-C605-C475-2466-273F0A36622F}"/>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207008" y="2899068"/>
            <a:ext cx="2733933" cy="315426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397207" y="396510"/>
            <a:ext cx="6984300" cy="605688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278" t="97"/>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A967EAB-987E-5A82-3A52-4B05A2268E08}"/>
              </a:ext>
            </a:extLst>
          </p:cNvPr>
          <p:cNvSpPr>
            <a:spLocks noGrp="1"/>
          </p:cNvSpPr>
          <p:nvPr>
            <p:ph type="dt" sz="half" idx="15"/>
          </p:nvPr>
        </p:nvSpPr>
        <p:spPr/>
        <p:txBody>
          <a:bodyPr/>
          <a:lstStyle>
            <a:lvl1pPr>
              <a:defRPr>
                <a:solidFill>
                  <a:schemeClr val="tx1"/>
                </a:solidFill>
              </a:defRPr>
            </a:lvl1pPr>
          </a:lstStyle>
          <a:p>
            <a:fld id="{9DBD8752-7BE3-4D87-B742-4591FA880F2B}" type="datetime1">
              <a:rPr lang="en-US" smtClean="0"/>
              <a:t>11/12/2025</a:t>
            </a:fld>
            <a:endParaRPr lang="en-US" dirty="0"/>
          </a:p>
        </p:txBody>
      </p:sp>
      <p:sp>
        <p:nvSpPr>
          <p:cNvPr id="10" name="Slide Number Placeholder 9">
            <a:extLst>
              <a:ext uri="{FF2B5EF4-FFF2-40B4-BE49-F238E27FC236}">
                <a16:creationId xmlns:a16="http://schemas.microsoft.com/office/drawing/2014/main" id="{CDB01B09-0705-352B-A1FA-3E626EF06916}"/>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3" name="Straight Connector 12">
            <a:extLst>
              <a:ext uri="{FF2B5EF4-FFF2-40B4-BE49-F238E27FC236}">
                <a16:creationId xmlns:a16="http://schemas.microsoft.com/office/drawing/2014/main" id="{FCEB4D60-2464-A9C4-215B-159431C1081B}"/>
              </a:ext>
            </a:extLst>
          </p:cNvPr>
          <p:cNvCxnSpPr/>
          <p:nvPr/>
        </p:nvCxnSpPr>
        <p:spPr>
          <a:xfrm>
            <a:off x="4392440"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2B306094-CD46-FD37-15EF-7C5ED43D2E04}"/>
              </a:ext>
            </a:extLst>
          </p:cNvPr>
          <p:cNvGrpSpPr/>
          <p:nvPr/>
        </p:nvGrpSpPr>
        <p:grpSpPr>
          <a:xfrm>
            <a:off x="803185" y="0"/>
            <a:ext cx="10585629" cy="6858000"/>
            <a:chOff x="803185" y="0"/>
            <a:chExt cx="10585629" cy="6858000"/>
          </a:xfrm>
        </p:grpSpPr>
        <p:cxnSp>
          <p:nvCxnSpPr>
            <p:cNvPr id="15" name="Straight Connector 14">
              <a:extLst>
                <a:ext uri="{FF2B5EF4-FFF2-40B4-BE49-F238E27FC236}">
                  <a16:creationId xmlns:a16="http://schemas.microsoft.com/office/drawing/2014/main" id="{1313FC44-1419-B29C-2719-5D21B5FAB872}"/>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E635384-8C2F-F008-F19F-E7277C4CD824}"/>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F94D592-13C7-2B81-775C-17CEE45C682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AAC0629-36FF-17F3-D1B6-1FFADC425E4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39580313"/>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4292076"/>
            <a:ext cx="3291840" cy="1737355"/>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5340" y="400050"/>
            <a:ext cx="10561320" cy="3602303"/>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b="-17566"/>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663440" y="4292076"/>
            <a:ext cx="6309360" cy="1737360"/>
          </a:xfrm>
        </p:spPr>
        <p:txBody>
          <a:bodyPr>
            <a:no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3ECE330D-E58C-4D6F-87CB-0ADC053EF516}"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4" name="Straight Connector 3">
            <a:extLst>
              <a:ext uri="{FF2B5EF4-FFF2-40B4-BE49-F238E27FC236}">
                <a16:creationId xmlns:a16="http://schemas.microsoft.com/office/drawing/2014/main" id="{0B41AB78-00EA-C6DB-5859-59235D680038}"/>
              </a:ext>
            </a:extLst>
          </p:cNvPr>
          <p:cNvCxnSpPr>
            <a:cxnSpLocks/>
          </p:cNvCxnSpPr>
          <p:nvPr/>
        </p:nvCxnSpPr>
        <p:spPr>
          <a:xfrm>
            <a:off x="803185" y="4018394"/>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E402F3EE-5A8F-A913-E4A4-DE5F2B1F2E2B}"/>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AFB51874-0819-129D-10E6-493F10681A3D}"/>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DDD5B01-D5A3-844C-1227-68F4BC230716}"/>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2B9A768-047B-4797-F4FA-1949EC09586C}"/>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5CE28C1-4A24-5039-21A3-CAB1FFE878CE}"/>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50663721"/>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3291840" cy="1737360"/>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663440" y="786384"/>
            <a:ext cx="6309360" cy="1737360"/>
          </a:xfrm>
        </p:spPr>
        <p:txBody>
          <a:bodyPr>
            <a:no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0255FBD2-735E-C257-607E-CB2F585DBBEE}"/>
              </a:ext>
            </a:extLst>
          </p:cNvPr>
          <p:cNvSpPr>
            <a:spLocks noGrp="1"/>
          </p:cNvSpPr>
          <p:nvPr>
            <p:ph type="pic" sz="quarter" idx="15" hasCustomPrompt="1"/>
          </p:nvPr>
        </p:nvSpPr>
        <p:spPr>
          <a:xfrm>
            <a:off x="815340" y="2831629"/>
            <a:ext cx="10561320" cy="3602303"/>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b="-17566"/>
            </a:stretch>
          </a:blipFill>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10CBDE9E-F3D4-4B19-8A53-22190533DBA9}"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4" name="Straight Connector 3">
            <a:extLst>
              <a:ext uri="{FF2B5EF4-FFF2-40B4-BE49-F238E27FC236}">
                <a16:creationId xmlns:a16="http://schemas.microsoft.com/office/drawing/2014/main" id="{0B41AB78-00EA-C6DB-5859-59235D680038}"/>
              </a:ext>
            </a:extLst>
          </p:cNvPr>
          <p:cNvCxnSpPr>
            <a:cxnSpLocks/>
          </p:cNvCxnSpPr>
          <p:nvPr/>
        </p:nvCxnSpPr>
        <p:spPr>
          <a:xfrm>
            <a:off x="803185" y="2802870"/>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E402F3EE-5A8F-A913-E4A4-DE5F2B1F2E2B}"/>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AFB51874-0819-129D-10E6-493F10681A3D}"/>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DDD5B01-D5A3-844C-1227-68F4BC230716}"/>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2B9A768-047B-4797-F4FA-1949EC09586C}"/>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5CE28C1-4A24-5039-21A3-CAB1FFE878CE}"/>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50359674"/>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0" y="786385"/>
            <a:ext cx="3291840" cy="1499615"/>
          </a:xfrm>
        </p:spPr>
        <p:txBody>
          <a:bodyPr anchor="b">
            <a:normAutofit/>
          </a:bodyPr>
          <a:lstStyle>
            <a:lvl1pPr>
              <a:defRPr sz="3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4354FEC1-7004-7D66-39C0-5B3A0B2E4669}"/>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4673" y="400050"/>
            <a:ext cx="6452176" cy="6052952"/>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39" t="38" r="-126"/>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0" y="2468880"/>
            <a:ext cx="3291840" cy="3549735"/>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BFF019D-CA37-05FF-D534-08FDF17D319F}"/>
              </a:ext>
            </a:extLst>
          </p:cNvPr>
          <p:cNvSpPr>
            <a:spLocks noGrp="1"/>
          </p:cNvSpPr>
          <p:nvPr>
            <p:ph type="dt" sz="half" idx="15"/>
          </p:nvPr>
        </p:nvSpPr>
        <p:spPr/>
        <p:txBody>
          <a:bodyPr/>
          <a:lstStyle>
            <a:lvl1pPr>
              <a:defRPr>
                <a:solidFill>
                  <a:schemeClr val="tx1"/>
                </a:solidFill>
              </a:defRPr>
            </a:lvl1pPr>
          </a:lstStyle>
          <a:p>
            <a:fld id="{676E3DFD-9373-4D4B-850F-63D341DA0F43}" type="datetime1">
              <a:rPr lang="en-US" smtClean="0"/>
              <a:t>11/12/2025</a:t>
            </a:fld>
            <a:endParaRPr lang="en-US" dirty="0"/>
          </a:p>
        </p:txBody>
      </p:sp>
      <p:sp>
        <p:nvSpPr>
          <p:cNvPr id="6" name="Slide Number Placeholder 5">
            <a:extLst>
              <a:ext uri="{FF2B5EF4-FFF2-40B4-BE49-F238E27FC236}">
                <a16:creationId xmlns:a16="http://schemas.microsoft.com/office/drawing/2014/main" id="{33C82A8A-3017-C293-CAA4-79DAC74143E1}"/>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49BCF003-D6AC-D9E0-C254-602FAE60278B}"/>
              </a:ext>
            </a:extLst>
          </p:cNvPr>
          <p:cNvCxnSpPr/>
          <p:nvPr/>
        </p:nvCxnSpPr>
        <p:spPr>
          <a:xfrm>
            <a:off x="7267016"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980CB927-6193-3B14-8326-BBA8970C4F38}"/>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0BDFF263-1BF6-293B-B046-2941778BCA54}"/>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DA48FB5-B732-D35D-2F75-840EFFCA6EF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64D5118-DFE8-485E-6BE3-B042C0129B01}"/>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C779D56-9125-9DD5-D919-9FBC4DE4C9C1}"/>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5361285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10492" y="790302"/>
            <a:ext cx="3291840" cy="1499616"/>
          </a:xfrm>
        </p:spPr>
        <p:txBody>
          <a:bodyPr anchor="b">
            <a:normAutofit/>
          </a:bodyPr>
          <a:lstStyle>
            <a:lvl1pPr>
              <a:defRPr sz="320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72F358B6-BD90-E536-E301-EAF518F93DDB}"/>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207008" y="2468880"/>
            <a:ext cx="3291840" cy="3547872"/>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925692" y="402336"/>
            <a:ext cx="6455664"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271" t="1" r="-2" b="1"/>
            </a:stretch>
          </a:blipFill>
        </p:spPr>
        <p:txBody>
          <a:bodyPr/>
          <a:lstStyle>
            <a:lvl1pPr marL="0" indent="0">
              <a:buNone/>
              <a:defRPr/>
            </a:lvl1pPr>
          </a:lstStyle>
          <a:p>
            <a:r>
              <a:rPr lang="en-US" dirty="0"/>
              <a:t> </a:t>
            </a:r>
          </a:p>
        </p:txBody>
      </p:sp>
      <p:sp>
        <p:nvSpPr>
          <p:cNvPr id="3" name="Date Placeholder 2">
            <a:extLst>
              <a:ext uri="{FF2B5EF4-FFF2-40B4-BE49-F238E27FC236}">
                <a16:creationId xmlns:a16="http://schemas.microsoft.com/office/drawing/2014/main" id="{4F65757A-4818-B0C9-F86A-A70480EA9B0B}"/>
              </a:ext>
            </a:extLst>
          </p:cNvPr>
          <p:cNvSpPr>
            <a:spLocks noGrp="1"/>
          </p:cNvSpPr>
          <p:nvPr>
            <p:ph type="dt" sz="half" idx="15"/>
          </p:nvPr>
        </p:nvSpPr>
        <p:spPr/>
        <p:txBody>
          <a:bodyPr/>
          <a:lstStyle>
            <a:lvl1pPr>
              <a:defRPr>
                <a:solidFill>
                  <a:schemeClr val="tx1"/>
                </a:solidFill>
              </a:defRPr>
            </a:lvl1pPr>
          </a:lstStyle>
          <a:p>
            <a:fld id="{90372CCE-8ACD-4161-8346-DACD1EF5A0E1}" type="datetime1">
              <a:rPr lang="en-US" smtClean="0"/>
              <a:t>11/12/2025</a:t>
            </a:fld>
            <a:endParaRPr lang="en-US" dirty="0"/>
          </a:p>
        </p:txBody>
      </p:sp>
      <p:sp>
        <p:nvSpPr>
          <p:cNvPr id="9" name="Slide Number Placeholder 8">
            <a:extLst>
              <a:ext uri="{FF2B5EF4-FFF2-40B4-BE49-F238E27FC236}">
                <a16:creationId xmlns:a16="http://schemas.microsoft.com/office/drawing/2014/main" id="{BF0B5840-4614-F082-0EE8-166E877279E1}"/>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2" name="Straight Connector 11">
            <a:extLst>
              <a:ext uri="{FF2B5EF4-FFF2-40B4-BE49-F238E27FC236}">
                <a16:creationId xmlns:a16="http://schemas.microsoft.com/office/drawing/2014/main" id="{53BE0255-54E9-B23E-623C-F5C3D5397CDC}"/>
              </a:ext>
            </a:extLst>
          </p:cNvPr>
          <p:cNvCxnSpPr/>
          <p:nvPr/>
        </p:nvCxnSpPr>
        <p:spPr>
          <a:xfrm>
            <a:off x="4911667"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7B048E29-F249-FCD5-75C6-EF3AD5392084}"/>
              </a:ext>
            </a:extLst>
          </p:cNvPr>
          <p:cNvGrpSpPr/>
          <p:nvPr/>
        </p:nvGrpSpPr>
        <p:grpSpPr>
          <a:xfrm>
            <a:off x="803185" y="0"/>
            <a:ext cx="10585629" cy="6858000"/>
            <a:chOff x="803185" y="0"/>
            <a:chExt cx="10585629" cy="6858000"/>
          </a:xfrm>
        </p:grpSpPr>
        <p:cxnSp>
          <p:nvCxnSpPr>
            <p:cNvPr id="6" name="Straight Connector 5">
              <a:extLst>
                <a:ext uri="{FF2B5EF4-FFF2-40B4-BE49-F238E27FC236}">
                  <a16:creationId xmlns:a16="http://schemas.microsoft.com/office/drawing/2014/main" id="{EB581520-7C65-58B5-6A72-4A87A2886B4D}"/>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D6D33EF2-FCD9-64BB-D5BD-71A6C1A0BCAF}"/>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674CC74B-22E1-1F2A-8B43-52BB3A2671A2}"/>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133C6DA-321C-7253-1FDF-F238DBFA8DAF}"/>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65453569"/>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7" y="786384"/>
            <a:ext cx="5456295" cy="1005840"/>
          </a:xfrm>
        </p:spPr>
        <p:txBody>
          <a:bodyPr anchor="b">
            <a:noAutofit/>
          </a:bodyPr>
          <a:lstStyle>
            <a:lvl1pPr>
              <a:defRPr sz="3200">
                <a:solidFill>
                  <a:schemeClr val="tx1"/>
                </a:solidFill>
              </a:defRPr>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39D9456A-3FB8-5960-7F55-D6B686CFFC7B}"/>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207007" y="1920240"/>
            <a:ext cx="5456295"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078133" y="402336"/>
            <a:ext cx="4307415"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549" r="-1547"/>
            </a:stretch>
          </a:blipFill>
        </p:spPr>
        <p:txBody>
          <a:bodyPr/>
          <a:lstStyle>
            <a:lvl1pPr marL="0" indent="0">
              <a:buNone/>
              <a:defRPr/>
            </a:lvl1pPr>
          </a:lstStyle>
          <a:p>
            <a:r>
              <a:rPr lang="en-US" dirty="0"/>
              <a:t> </a:t>
            </a:r>
          </a:p>
        </p:txBody>
      </p:sp>
      <p:sp>
        <p:nvSpPr>
          <p:cNvPr id="9" name="Date Placeholder 8">
            <a:extLst>
              <a:ext uri="{FF2B5EF4-FFF2-40B4-BE49-F238E27FC236}">
                <a16:creationId xmlns:a16="http://schemas.microsoft.com/office/drawing/2014/main" id="{C242EA1D-81E7-620D-1BD8-6D18329BD220}"/>
              </a:ext>
            </a:extLst>
          </p:cNvPr>
          <p:cNvSpPr>
            <a:spLocks noGrp="1"/>
          </p:cNvSpPr>
          <p:nvPr>
            <p:ph type="dt" sz="half" idx="15"/>
          </p:nvPr>
        </p:nvSpPr>
        <p:spPr/>
        <p:txBody>
          <a:bodyPr/>
          <a:lstStyle>
            <a:lvl1pPr>
              <a:defRPr>
                <a:solidFill>
                  <a:schemeClr val="tx1"/>
                </a:solidFill>
              </a:defRPr>
            </a:lvl1pPr>
          </a:lstStyle>
          <a:p>
            <a:fld id="{D02DC4B6-A5C7-4299-BE6B-389F940BF10A}" type="datetime1">
              <a:rPr lang="en-US" smtClean="0"/>
              <a:t>11/12/2025</a:t>
            </a:fld>
            <a:endParaRPr lang="en-US" dirty="0"/>
          </a:p>
        </p:txBody>
      </p:sp>
      <p:sp>
        <p:nvSpPr>
          <p:cNvPr id="12" name="Slide Number Placeholder 11">
            <a:extLst>
              <a:ext uri="{FF2B5EF4-FFF2-40B4-BE49-F238E27FC236}">
                <a16:creationId xmlns:a16="http://schemas.microsoft.com/office/drawing/2014/main" id="{C81505A7-ADCB-6529-BE02-48BD8F2CFD0A}"/>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3" name="Straight Connector 12">
            <a:extLst>
              <a:ext uri="{FF2B5EF4-FFF2-40B4-BE49-F238E27FC236}">
                <a16:creationId xmlns:a16="http://schemas.microsoft.com/office/drawing/2014/main" id="{40A70D03-884A-50D9-2A83-C93ADDD49A38}"/>
              </a:ext>
            </a:extLst>
          </p:cNvPr>
          <p:cNvCxnSpPr/>
          <p:nvPr/>
        </p:nvCxnSpPr>
        <p:spPr>
          <a:xfrm>
            <a:off x="7054440"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69C2927C-12EE-49B3-DF99-04A869F1E12B}"/>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D0EFC1CE-B3AD-ED82-4797-595D2898220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842A2DBA-4EA6-1D56-360C-A2123A287B6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281C874-21DE-792C-9FEE-BF48EECBBC6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86A35DD-6C6E-B96F-0038-DD2CD2777923}"/>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1120979"/>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77840" y="786384"/>
            <a:ext cx="5394960" cy="1005840"/>
          </a:xfrm>
        </p:spPr>
        <p:txBody>
          <a:bodyPr anchor="b"/>
          <a:lstStyle>
            <a:lvl1pPr>
              <a:defRPr sz="320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6626D65-1470-5355-C0AB-4C755AE36464}"/>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15" name="Picture Placeholder 10">
            <a:extLst>
              <a:ext uri="{FF2B5EF4-FFF2-40B4-BE49-F238E27FC236}">
                <a16:creationId xmlns:a16="http://schemas.microsoft.com/office/drawing/2014/main" id="{26947C16-472E-02E4-EE92-74FC49AB3821}"/>
              </a:ext>
            </a:extLst>
          </p:cNvPr>
          <p:cNvSpPr>
            <a:spLocks noGrp="1"/>
          </p:cNvSpPr>
          <p:nvPr>
            <p:ph type="pic" sz="quarter" idx="13" hasCustomPrompt="1"/>
          </p:nvPr>
        </p:nvSpPr>
        <p:spPr>
          <a:xfrm>
            <a:off x="801700" y="402336"/>
            <a:ext cx="4382592"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23" t="151" r="-225" b="-151"/>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577840" y="1920240"/>
            <a:ext cx="5394960"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A103F24-F909-9BD0-1CE0-3AFA9296B696}"/>
              </a:ext>
            </a:extLst>
          </p:cNvPr>
          <p:cNvSpPr>
            <a:spLocks noGrp="1"/>
          </p:cNvSpPr>
          <p:nvPr>
            <p:ph type="dt" sz="half" idx="15"/>
          </p:nvPr>
        </p:nvSpPr>
        <p:spPr/>
        <p:txBody>
          <a:bodyPr/>
          <a:lstStyle>
            <a:lvl1pPr>
              <a:defRPr>
                <a:solidFill>
                  <a:schemeClr val="tx1"/>
                </a:solidFill>
              </a:defRPr>
            </a:lvl1pPr>
          </a:lstStyle>
          <a:p>
            <a:fld id="{079A547C-B58D-4D18-BEA3-0C0DB6BD3221}" type="datetime1">
              <a:rPr lang="en-US" smtClean="0"/>
              <a:t>11/12/2025</a:t>
            </a:fld>
            <a:endParaRPr lang="en-US" dirty="0"/>
          </a:p>
        </p:txBody>
      </p:sp>
      <p:sp>
        <p:nvSpPr>
          <p:cNvPr id="9" name="Slide Number Placeholder 8">
            <a:extLst>
              <a:ext uri="{FF2B5EF4-FFF2-40B4-BE49-F238E27FC236}">
                <a16:creationId xmlns:a16="http://schemas.microsoft.com/office/drawing/2014/main" id="{BD147767-378C-917C-1CEA-C28D4F2BD421}"/>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4" name="Straight Connector 13">
            <a:extLst>
              <a:ext uri="{FF2B5EF4-FFF2-40B4-BE49-F238E27FC236}">
                <a16:creationId xmlns:a16="http://schemas.microsoft.com/office/drawing/2014/main" id="{FFB8D92F-DD5D-21B4-7D10-80457CCEDEC0}"/>
              </a:ext>
            </a:extLst>
          </p:cNvPr>
          <p:cNvCxnSpPr/>
          <p:nvPr/>
        </p:nvCxnSpPr>
        <p:spPr>
          <a:xfrm>
            <a:off x="5185777"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63C3FE30-EF8F-C27D-E8AB-BB565902B9FB}"/>
              </a:ext>
            </a:extLst>
          </p:cNvPr>
          <p:cNvGrpSpPr/>
          <p:nvPr/>
        </p:nvGrpSpPr>
        <p:grpSpPr>
          <a:xfrm>
            <a:off x="803185" y="0"/>
            <a:ext cx="10585629" cy="6858000"/>
            <a:chOff x="803185" y="0"/>
            <a:chExt cx="10585629" cy="6858000"/>
          </a:xfrm>
        </p:grpSpPr>
        <p:cxnSp>
          <p:nvCxnSpPr>
            <p:cNvPr id="6" name="Straight Connector 5">
              <a:extLst>
                <a:ext uri="{FF2B5EF4-FFF2-40B4-BE49-F238E27FC236}">
                  <a16:creationId xmlns:a16="http://schemas.microsoft.com/office/drawing/2014/main" id="{BDB333B6-9BB2-24CF-B636-1E04F1411213}"/>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D9F5CADF-5A1B-0BEC-D60A-C6D3AF70F255}"/>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85755C8-3D3B-E5E6-1F70-528A7BCA65A3}"/>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E6F374D-A3D9-FD1D-A133-794607CFD757}"/>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4280099"/>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3749040"/>
            <a:ext cx="2834640" cy="2286000"/>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4" name="Picture Placeholder 10">
            <a:extLst>
              <a:ext uri="{FF2B5EF4-FFF2-40B4-BE49-F238E27FC236}">
                <a16:creationId xmlns:a16="http://schemas.microsoft.com/office/drawing/2014/main" id="{C31E5265-51B9-0DA3-10B4-945EE4951744}"/>
              </a:ext>
            </a:extLst>
          </p:cNvPr>
          <p:cNvSpPr>
            <a:spLocks noGrp="1"/>
          </p:cNvSpPr>
          <p:nvPr>
            <p:ph type="pic" sz="quarter" idx="13" hasCustomPrompt="1"/>
          </p:nvPr>
        </p:nvSpPr>
        <p:spPr>
          <a:xfrm>
            <a:off x="815340" y="406401"/>
            <a:ext cx="10561320" cy="2987416"/>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t="-442"/>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14800" y="3749040"/>
            <a:ext cx="6858000" cy="2286000"/>
          </a:xfrm>
        </p:spPr>
        <p:txBody>
          <a:bodyPr>
            <a:no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6168D35D-CEAF-4137-A955-9C5E00AC9944}"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4" name="Straight Connector 3">
            <a:extLst>
              <a:ext uri="{FF2B5EF4-FFF2-40B4-BE49-F238E27FC236}">
                <a16:creationId xmlns:a16="http://schemas.microsoft.com/office/drawing/2014/main" id="{E87DF89E-6618-A2A2-BC84-986CED89FCC1}"/>
              </a:ext>
            </a:extLst>
          </p:cNvPr>
          <p:cNvCxnSpPr>
            <a:cxnSpLocks/>
          </p:cNvCxnSpPr>
          <p:nvPr/>
        </p:nvCxnSpPr>
        <p:spPr>
          <a:xfrm>
            <a:off x="803185" y="3412227"/>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1A396D86-8A66-3FA9-3546-3A1F85779074}"/>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7D844445-C27C-0A5B-2D4A-490DC1664AD3}"/>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629BDA0-67DC-312E-1148-3B3D607358C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B6FA474-6534-5F04-1B35-0A8CB67144C1}"/>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C3F2445-DE75-8F1D-AF29-50897C3A8D17}"/>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519019"/>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2834640" cy="2194560"/>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4C41AE8B-FC59-39B1-281C-D38D03D05BCD}"/>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14800" y="786384"/>
            <a:ext cx="6858000" cy="2194560"/>
          </a:xfrm>
        </p:spPr>
        <p:txBody>
          <a:bodyPr>
            <a:no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5340" y="3461829"/>
            <a:ext cx="10561320" cy="2987416"/>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t="-628" b="-1"/>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FAAB489A-1FCE-1E30-E1BC-2F89D0AEA64A}"/>
              </a:ext>
            </a:extLst>
          </p:cNvPr>
          <p:cNvSpPr>
            <a:spLocks noGrp="1"/>
          </p:cNvSpPr>
          <p:nvPr>
            <p:ph type="dt" sz="half" idx="15"/>
          </p:nvPr>
        </p:nvSpPr>
        <p:spPr/>
        <p:txBody>
          <a:bodyPr/>
          <a:lstStyle>
            <a:lvl1pPr>
              <a:defRPr>
                <a:solidFill>
                  <a:schemeClr val="tx1"/>
                </a:solidFill>
              </a:defRPr>
            </a:lvl1pPr>
          </a:lstStyle>
          <a:p>
            <a:fld id="{AF91EA9C-EC16-43EE-A29B-062A230E37BE}" type="datetime1">
              <a:rPr lang="en-US" smtClean="0"/>
              <a:t>11/12/2025</a:t>
            </a:fld>
            <a:endParaRPr lang="en-US" dirty="0"/>
          </a:p>
        </p:txBody>
      </p:sp>
      <p:sp>
        <p:nvSpPr>
          <p:cNvPr id="10" name="Slide Number Placeholder 9">
            <a:extLst>
              <a:ext uri="{FF2B5EF4-FFF2-40B4-BE49-F238E27FC236}">
                <a16:creationId xmlns:a16="http://schemas.microsoft.com/office/drawing/2014/main" id="{8E037D5D-163A-01CE-9AE6-33821E23DCC5}"/>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400730B6-4EF5-7F9C-E6DB-635C947CFEE3}"/>
              </a:ext>
            </a:extLst>
          </p:cNvPr>
          <p:cNvCxnSpPr>
            <a:cxnSpLocks/>
          </p:cNvCxnSpPr>
          <p:nvPr/>
        </p:nvCxnSpPr>
        <p:spPr>
          <a:xfrm>
            <a:off x="803185" y="3443041"/>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991AE5A9-CF62-A508-3C2C-E3BE594AC2D0}"/>
              </a:ext>
            </a:extLst>
          </p:cNvPr>
          <p:cNvGrpSpPr/>
          <p:nvPr/>
        </p:nvGrpSpPr>
        <p:grpSpPr>
          <a:xfrm>
            <a:off x="803185" y="0"/>
            <a:ext cx="10585629" cy="6858000"/>
            <a:chOff x="803185" y="0"/>
            <a:chExt cx="10585629" cy="6858000"/>
          </a:xfrm>
        </p:grpSpPr>
        <p:cxnSp>
          <p:nvCxnSpPr>
            <p:cNvPr id="6" name="Straight Connector 5">
              <a:extLst>
                <a:ext uri="{FF2B5EF4-FFF2-40B4-BE49-F238E27FC236}">
                  <a16:creationId xmlns:a16="http://schemas.microsoft.com/office/drawing/2014/main" id="{ECCEFB20-F364-CF05-360F-6CC5D88ACC5D}"/>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BD6A10-DA26-A78C-A5C9-6E8484760029}"/>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879492A-67D3-53D1-F50F-DBC8A33D2459}"/>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72D47D6-60C0-53E4-BD56-F71C892CDD54}"/>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50093282"/>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786384"/>
            <a:ext cx="5669280" cy="914400"/>
          </a:xfrm>
        </p:spPr>
        <p:txBody>
          <a:bodyPr anchor="b">
            <a:noAutofit/>
          </a:bodyPr>
          <a:lstStyle>
            <a:lvl1pPr>
              <a:defRPr sz="320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AD0F53A5-B7B2-D195-CE9A-F93E7073A7FF}"/>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5544" y="400051"/>
            <a:ext cx="4098966" cy="6052952"/>
          </a:xfrm>
          <a:blipFill dpi="0" rotWithShape="1">
            <a:blip r:embed="rId2">
              <a:alphaModFix amt="25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 r="-527"/>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303520" y="1828800"/>
            <a:ext cx="5669280"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60DA056-F89A-AE3C-C34A-38BEC586914B}"/>
              </a:ext>
            </a:extLst>
          </p:cNvPr>
          <p:cNvSpPr>
            <a:spLocks noGrp="1"/>
          </p:cNvSpPr>
          <p:nvPr>
            <p:ph type="dt" sz="half" idx="15"/>
          </p:nvPr>
        </p:nvSpPr>
        <p:spPr/>
        <p:txBody>
          <a:bodyPr/>
          <a:lstStyle>
            <a:lvl1pPr>
              <a:defRPr>
                <a:solidFill>
                  <a:schemeClr val="tx1"/>
                </a:solidFill>
              </a:defRPr>
            </a:lvl1pPr>
          </a:lstStyle>
          <a:p>
            <a:fld id="{5E86C7AF-36E7-4A52-B4F7-734BAFD8A4CC}" type="datetime1">
              <a:rPr lang="en-US" smtClean="0"/>
              <a:t>11/12/2025</a:t>
            </a:fld>
            <a:endParaRPr lang="en-US" dirty="0"/>
          </a:p>
        </p:txBody>
      </p:sp>
      <p:sp>
        <p:nvSpPr>
          <p:cNvPr id="10" name="Slide Number Placeholder 9">
            <a:extLst>
              <a:ext uri="{FF2B5EF4-FFF2-40B4-BE49-F238E27FC236}">
                <a16:creationId xmlns:a16="http://schemas.microsoft.com/office/drawing/2014/main" id="{BCEB9FDE-D96C-0906-A793-822DD355B400}"/>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3" name="Straight Connector 12">
            <a:extLst>
              <a:ext uri="{FF2B5EF4-FFF2-40B4-BE49-F238E27FC236}">
                <a16:creationId xmlns:a16="http://schemas.microsoft.com/office/drawing/2014/main" id="{60DB4CF5-18AD-6BFC-8AA3-4292C4318D77}"/>
              </a:ext>
            </a:extLst>
          </p:cNvPr>
          <p:cNvCxnSpPr>
            <a:cxnSpLocks/>
          </p:cNvCxnSpPr>
          <p:nvPr/>
        </p:nvCxnSpPr>
        <p:spPr>
          <a:xfrm>
            <a:off x="4912108"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2AFAE229-30B5-59F6-95B3-5A0028AA9FD0}"/>
              </a:ext>
            </a:extLst>
          </p:cNvPr>
          <p:cNvGrpSpPr/>
          <p:nvPr/>
        </p:nvGrpSpPr>
        <p:grpSpPr>
          <a:xfrm>
            <a:off x="803185" y="0"/>
            <a:ext cx="10585629" cy="6858000"/>
            <a:chOff x="803185" y="0"/>
            <a:chExt cx="10585629" cy="6858000"/>
          </a:xfrm>
        </p:grpSpPr>
        <p:cxnSp>
          <p:nvCxnSpPr>
            <p:cNvPr id="6" name="Straight Connector 5">
              <a:extLst>
                <a:ext uri="{FF2B5EF4-FFF2-40B4-BE49-F238E27FC236}">
                  <a16:creationId xmlns:a16="http://schemas.microsoft.com/office/drawing/2014/main" id="{BF9983B3-9D4B-C7C3-42B6-FC4112EDA173}"/>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9FE12F5-E33A-8435-EC5D-4056ACEF7755}"/>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30088E3-D111-48BB-2932-C12F38A348EC}"/>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419E4F3-5171-B07A-3705-6FF5F7EC506B}"/>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73057427"/>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5669280" cy="914400"/>
          </a:xfrm>
        </p:spPr>
        <p:txBody>
          <a:bodyPr anchor="b"/>
          <a:lstStyle>
            <a:lvl1pPr>
              <a:defRPr sz="320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0169C89B-17A4-F382-1720-170DCCD7B6E7}"/>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207008" y="1828800"/>
            <a:ext cx="5669280"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Picture Placeholder 10">
            <a:extLst>
              <a:ext uri="{FF2B5EF4-FFF2-40B4-BE49-F238E27FC236}">
                <a16:creationId xmlns:a16="http://schemas.microsoft.com/office/drawing/2014/main" id="{226A60F8-6BFE-EE58-8E8B-8E42FCDABF08}"/>
              </a:ext>
            </a:extLst>
          </p:cNvPr>
          <p:cNvSpPr>
            <a:spLocks noGrp="1"/>
          </p:cNvSpPr>
          <p:nvPr>
            <p:ph type="pic" sz="quarter" idx="13" hasCustomPrompt="1"/>
          </p:nvPr>
        </p:nvSpPr>
        <p:spPr>
          <a:xfrm>
            <a:off x="7280239" y="400051"/>
            <a:ext cx="4098966" cy="6052952"/>
          </a:xfrm>
          <a:blipFill dpi="0" rotWithShape="1">
            <a:blip r:embed="rId2">
              <a:alphaModFix amt="25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r="-198"/>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06658DE0-8FDC-961F-A73B-ED321A160D7A}"/>
              </a:ext>
            </a:extLst>
          </p:cNvPr>
          <p:cNvSpPr>
            <a:spLocks noGrp="1"/>
          </p:cNvSpPr>
          <p:nvPr>
            <p:ph type="dt" sz="half" idx="15"/>
          </p:nvPr>
        </p:nvSpPr>
        <p:spPr/>
        <p:txBody>
          <a:bodyPr/>
          <a:lstStyle>
            <a:lvl1pPr>
              <a:defRPr>
                <a:solidFill>
                  <a:schemeClr val="tx1"/>
                </a:solidFill>
              </a:defRPr>
            </a:lvl1pPr>
          </a:lstStyle>
          <a:p>
            <a:fld id="{A59F9EED-93FB-47F3-9562-1436657BF9C0}" type="datetime1">
              <a:rPr lang="en-US" smtClean="0"/>
              <a:t>11/12/2025</a:t>
            </a:fld>
            <a:endParaRPr lang="en-US" dirty="0"/>
          </a:p>
        </p:txBody>
      </p:sp>
      <p:sp>
        <p:nvSpPr>
          <p:cNvPr id="10" name="Slide Number Placeholder 9">
            <a:extLst>
              <a:ext uri="{FF2B5EF4-FFF2-40B4-BE49-F238E27FC236}">
                <a16:creationId xmlns:a16="http://schemas.microsoft.com/office/drawing/2014/main" id="{CE6F948F-9E87-C016-444D-D9F266B8C983}"/>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2" name="Straight Connector 11">
            <a:extLst>
              <a:ext uri="{FF2B5EF4-FFF2-40B4-BE49-F238E27FC236}">
                <a16:creationId xmlns:a16="http://schemas.microsoft.com/office/drawing/2014/main" id="{2342AE50-E725-8CC9-C210-91ADF8C0F6FE}"/>
              </a:ext>
            </a:extLst>
          </p:cNvPr>
          <p:cNvCxnSpPr/>
          <p:nvPr/>
        </p:nvCxnSpPr>
        <p:spPr>
          <a:xfrm>
            <a:off x="7258461"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CFCB2DB0-8C6B-DBBA-F594-AC4F2954C424}"/>
              </a:ext>
            </a:extLst>
          </p:cNvPr>
          <p:cNvGrpSpPr/>
          <p:nvPr/>
        </p:nvGrpSpPr>
        <p:grpSpPr>
          <a:xfrm>
            <a:off x="803185" y="0"/>
            <a:ext cx="10585629" cy="6858000"/>
            <a:chOff x="803185" y="0"/>
            <a:chExt cx="10585629" cy="6858000"/>
          </a:xfrm>
        </p:grpSpPr>
        <p:cxnSp>
          <p:nvCxnSpPr>
            <p:cNvPr id="5" name="Straight Connector 4">
              <a:extLst>
                <a:ext uri="{FF2B5EF4-FFF2-40B4-BE49-F238E27FC236}">
                  <a16:creationId xmlns:a16="http://schemas.microsoft.com/office/drawing/2014/main" id="{1DB4D22E-4E74-6984-AF14-681AA8D9125F}"/>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D0E9A215-4EBA-4F98-1C96-43269B57F2F8}"/>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1DB5B197-9DE8-9BBC-A47D-F378F717E43A}"/>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B835935-392C-76CA-C57F-44990EBEB041}"/>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24546924"/>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9784080" cy="640080"/>
          </a:xfrm>
        </p:spPr>
        <p:txBody>
          <a:bodyPr anchor="t" anchorCtr="0">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207009" y="1645921"/>
            <a:ext cx="4777774" cy="440031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0" t="120" b="-8976"/>
            </a:stretch>
          </a:blipFill>
          <a:ln w="6350">
            <a:solidFill>
              <a:schemeClr val="tx1"/>
            </a:solidFill>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400800" y="1645920"/>
            <a:ext cx="4572000" cy="457200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F2821E9-9F8C-4BDA-BDAE-826252E0F21A}"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F81DBAD0-D07B-A74F-6666-CA41ADD20C7F}"/>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33FDF152-974F-A342-D2EF-E16DCAC7FECE}"/>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D22D320-6A18-F2A0-9B5F-6D2CCFD3C85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3E0112F-DFB9-2DAB-0FC6-60936EBCA118}"/>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576E3A-B8F0-5B5D-66BC-71D6BDE8606A}"/>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64268532"/>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9784080" cy="640080"/>
          </a:xfrm>
        </p:spPr>
        <p:txBody>
          <a:bodyPr anchor="t" anchorCtr="0"/>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207008" y="1645920"/>
            <a:ext cx="5987920" cy="4400319"/>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3" t="5" r="302" b="-8984"/>
            </a:stretch>
          </a:blipFill>
          <a:ln w="6350">
            <a:solidFill>
              <a:schemeClr val="tx1"/>
            </a:solidFill>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592654" y="1645920"/>
            <a:ext cx="3380146" cy="438912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A80AD10E-AA22-4A1A-88F6-F4B2C3E6FE7A}"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F81DBAD0-D07B-A74F-6666-CA41ADD20C7F}"/>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33FDF152-974F-A342-D2EF-E16DCAC7FECE}"/>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D22D320-6A18-F2A0-9B5F-6D2CCFD3C85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3E0112F-DFB9-2DAB-0FC6-60936EBCA118}"/>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576E3A-B8F0-5B5D-66BC-71D6BDE8606A}"/>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27885954"/>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9784080" cy="640080"/>
          </a:xfrm>
        </p:spPr>
        <p:txBody>
          <a:bodyPr anchor="t" anchorCtr="0">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1207008" y="1645920"/>
            <a:ext cx="4572000" cy="457200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Picture Placeholder 10">
            <a:extLst>
              <a:ext uri="{FF2B5EF4-FFF2-40B4-BE49-F238E27FC236}">
                <a16:creationId xmlns:a16="http://schemas.microsoft.com/office/drawing/2014/main" id="{D69BDBE1-5F80-669A-1B59-BD1E8D2515C2}"/>
              </a:ext>
            </a:extLst>
          </p:cNvPr>
          <p:cNvSpPr>
            <a:spLocks noGrp="1"/>
          </p:cNvSpPr>
          <p:nvPr>
            <p:ph type="pic" sz="quarter" idx="13" hasCustomPrompt="1"/>
          </p:nvPr>
        </p:nvSpPr>
        <p:spPr>
          <a:xfrm>
            <a:off x="6211963" y="1645921"/>
            <a:ext cx="4777774" cy="440031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0" t="-4" r="100" b="-8973"/>
            </a:stretch>
          </a:blipFill>
          <a:ln w="6350">
            <a:solidFill>
              <a:schemeClr val="tx1"/>
            </a:solidFill>
          </a:ln>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5C57D5A-EE81-4EB8-9DAF-ABC5A6DD5008}"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F81DBAD0-D07B-A74F-6666-CA41ADD20C7F}"/>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33FDF152-974F-A342-D2EF-E16DCAC7FECE}"/>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D22D320-6A18-F2A0-9B5F-6D2CCFD3C85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3E0112F-DFB9-2DAB-0FC6-60936EBCA118}"/>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576E3A-B8F0-5B5D-66BC-71D6BDE8606A}"/>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526477319"/>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09388" y="786385"/>
            <a:ext cx="7772400" cy="914400"/>
          </a:xfrm>
        </p:spPr>
        <p:txBody>
          <a:bodyPr anchor="b">
            <a:normAutofit/>
          </a:bodyPr>
          <a:lstStyle>
            <a:lvl1pPr>
              <a:defRPr sz="3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6072A0CE-6B73-A9EE-CD61-DA01E0E315AD}"/>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4673" y="393289"/>
            <a:ext cx="2084255" cy="6051054"/>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91" t="148" r="-487" b="-1"/>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209388" y="1828800"/>
            <a:ext cx="7772400"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ADE48AFF-3397-202B-9BA6-6E2E52FB96B4}"/>
              </a:ext>
            </a:extLst>
          </p:cNvPr>
          <p:cNvSpPr>
            <a:spLocks noGrp="1"/>
          </p:cNvSpPr>
          <p:nvPr>
            <p:ph type="dt" sz="half" idx="15"/>
          </p:nvPr>
        </p:nvSpPr>
        <p:spPr/>
        <p:txBody>
          <a:bodyPr/>
          <a:lstStyle>
            <a:lvl1pPr>
              <a:defRPr>
                <a:solidFill>
                  <a:schemeClr val="tx1"/>
                </a:solidFill>
              </a:defRPr>
            </a:lvl1pPr>
          </a:lstStyle>
          <a:p>
            <a:fld id="{3CF1C996-E939-49D2-ACF0-1DAA697D4C26}" type="datetime1">
              <a:rPr lang="en-US" smtClean="0"/>
              <a:t>11/12/2025</a:t>
            </a:fld>
            <a:endParaRPr lang="en-US" dirty="0"/>
          </a:p>
        </p:txBody>
      </p:sp>
      <p:sp>
        <p:nvSpPr>
          <p:cNvPr id="6" name="Slide Number Placeholder 5">
            <a:extLst>
              <a:ext uri="{FF2B5EF4-FFF2-40B4-BE49-F238E27FC236}">
                <a16:creationId xmlns:a16="http://schemas.microsoft.com/office/drawing/2014/main" id="{D73641B0-A410-A060-9C4C-10246CEEB003}"/>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6" name="Straight Connector 15">
            <a:extLst>
              <a:ext uri="{FF2B5EF4-FFF2-40B4-BE49-F238E27FC236}">
                <a16:creationId xmlns:a16="http://schemas.microsoft.com/office/drawing/2014/main" id="{4F926A3E-707E-8CA6-DFD9-FDE70CA34896}"/>
              </a:ext>
            </a:extLst>
          </p:cNvPr>
          <p:cNvCxnSpPr>
            <a:cxnSpLocks/>
          </p:cNvCxnSpPr>
          <p:nvPr/>
        </p:nvCxnSpPr>
        <p:spPr>
          <a:xfrm>
            <a:off x="2899086"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05F551DA-7593-8CE8-512A-2CF19A5FEED9}"/>
              </a:ext>
            </a:extLst>
          </p:cNvPr>
          <p:cNvGrpSpPr/>
          <p:nvPr/>
        </p:nvGrpSpPr>
        <p:grpSpPr>
          <a:xfrm>
            <a:off x="803185" y="0"/>
            <a:ext cx="10585629" cy="6858000"/>
            <a:chOff x="803185" y="0"/>
            <a:chExt cx="10585629" cy="6858000"/>
          </a:xfrm>
        </p:grpSpPr>
        <p:cxnSp>
          <p:nvCxnSpPr>
            <p:cNvPr id="7" name="Straight Connector 6">
              <a:extLst>
                <a:ext uri="{FF2B5EF4-FFF2-40B4-BE49-F238E27FC236}">
                  <a16:creationId xmlns:a16="http://schemas.microsoft.com/office/drawing/2014/main" id="{DE1E5FA2-0258-F65F-0046-4F63C680164A}"/>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7C2681D-C958-88C3-4FE4-BD36D597EB75}"/>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6A1CB91-86F4-F718-46CE-4C26351E5D6F}"/>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0B704D5-99FF-334E-D340-F640FC2846DE}"/>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9691806"/>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7772400" cy="914400"/>
          </a:xfrm>
        </p:spPr>
        <p:txBody>
          <a:bodyPr anchor="b">
            <a:noAutofit/>
          </a:bodyPr>
          <a:lstStyle>
            <a:lvl1pPr>
              <a:defRPr sz="320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9510D14-6E1B-BEBD-9ECF-6FD664E6D6C0}"/>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207008" y="1828800"/>
            <a:ext cx="7772400"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Picture Placeholder 10">
            <a:extLst>
              <a:ext uri="{FF2B5EF4-FFF2-40B4-BE49-F238E27FC236}">
                <a16:creationId xmlns:a16="http://schemas.microsoft.com/office/drawing/2014/main" id="{B0662064-5DE4-D3A3-3200-46801CAA7B41}"/>
              </a:ext>
            </a:extLst>
          </p:cNvPr>
          <p:cNvSpPr>
            <a:spLocks noGrp="1"/>
          </p:cNvSpPr>
          <p:nvPr>
            <p:ph type="pic" sz="quarter" idx="13" hasCustomPrompt="1"/>
          </p:nvPr>
        </p:nvSpPr>
        <p:spPr>
          <a:xfrm>
            <a:off x="9287478" y="393289"/>
            <a:ext cx="2084255" cy="6051054"/>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92" t="148" r="-748" b="-1"/>
            </a:stretch>
          </a:blipFill>
        </p:spPr>
        <p:txBody>
          <a:bodyPr/>
          <a:lstStyle>
            <a:lvl1pPr marL="0" indent="0">
              <a:buNone/>
              <a:defRPr/>
            </a:lvl1pPr>
          </a:lstStyle>
          <a:p>
            <a:r>
              <a:rPr lang="en-US" dirty="0"/>
              <a:t> </a:t>
            </a:r>
          </a:p>
        </p:txBody>
      </p:sp>
      <p:sp>
        <p:nvSpPr>
          <p:cNvPr id="3" name="Date Placeholder 2">
            <a:extLst>
              <a:ext uri="{FF2B5EF4-FFF2-40B4-BE49-F238E27FC236}">
                <a16:creationId xmlns:a16="http://schemas.microsoft.com/office/drawing/2014/main" id="{872CB399-7148-CC45-1784-53BEB8322750}"/>
              </a:ext>
            </a:extLst>
          </p:cNvPr>
          <p:cNvSpPr>
            <a:spLocks noGrp="1"/>
          </p:cNvSpPr>
          <p:nvPr>
            <p:ph type="dt" sz="half" idx="15"/>
          </p:nvPr>
        </p:nvSpPr>
        <p:spPr/>
        <p:txBody>
          <a:bodyPr/>
          <a:lstStyle>
            <a:lvl1pPr>
              <a:defRPr>
                <a:solidFill>
                  <a:schemeClr val="tx1"/>
                </a:solidFill>
              </a:defRPr>
            </a:lvl1pPr>
          </a:lstStyle>
          <a:p>
            <a:fld id="{BC634302-EDB4-4C38-AE4F-99E11593A1F0}" type="datetime1">
              <a:rPr lang="en-US" smtClean="0"/>
              <a:t>11/12/2025</a:t>
            </a:fld>
            <a:endParaRPr lang="en-US" dirty="0"/>
          </a:p>
        </p:txBody>
      </p:sp>
      <p:sp>
        <p:nvSpPr>
          <p:cNvPr id="5" name="Slide Number Placeholder 4">
            <a:extLst>
              <a:ext uri="{FF2B5EF4-FFF2-40B4-BE49-F238E27FC236}">
                <a16:creationId xmlns:a16="http://schemas.microsoft.com/office/drawing/2014/main" id="{32103136-9022-B685-BD72-AA2F8D6F1DB3}"/>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7" name="Straight Connector 16">
            <a:extLst>
              <a:ext uri="{FF2B5EF4-FFF2-40B4-BE49-F238E27FC236}">
                <a16:creationId xmlns:a16="http://schemas.microsoft.com/office/drawing/2014/main" id="{E8D7FB67-CB66-8B73-E144-D9B0FD1BF4CC}"/>
              </a:ext>
            </a:extLst>
          </p:cNvPr>
          <p:cNvCxnSpPr/>
          <p:nvPr/>
        </p:nvCxnSpPr>
        <p:spPr>
          <a:xfrm>
            <a:off x="9250563"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5C050196-5CDD-7D23-C735-405CCFDE0F53}"/>
              </a:ext>
            </a:extLst>
          </p:cNvPr>
          <p:cNvGrpSpPr/>
          <p:nvPr/>
        </p:nvGrpSpPr>
        <p:grpSpPr>
          <a:xfrm>
            <a:off x="803185" y="0"/>
            <a:ext cx="10585629" cy="6858000"/>
            <a:chOff x="803185" y="0"/>
            <a:chExt cx="10585629" cy="6858000"/>
          </a:xfrm>
        </p:grpSpPr>
        <p:cxnSp>
          <p:nvCxnSpPr>
            <p:cNvPr id="7" name="Straight Connector 6">
              <a:extLst>
                <a:ext uri="{FF2B5EF4-FFF2-40B4-BE49-F238E27FC236}">
                  <a16:creationId xmlns:a16="http://schemas.microsoft.com/office/drawing/2014/main" id="{7915F7F2-4F99-DBC2-59AE-D63FDE09B1F3}"/>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337699A-63EB-A2E6-B9B8-E85B7B64F02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0BE2E12-53E7-56D7-104B-F918B8D5372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CBDF578-3A17-02BF-93ED-AF5F8E7F4A5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78032867"/>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45108" y="786384"/>
            <a:ext cx="4023360" cy="1280160"/>
          </a:xfrm>
        </p:spPr>
        <p:txBody>
          <a:bodyPr>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220455" y="2396086"/>
            <a:ext cx="4070907" cy="3637825"/>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t="-1" b="-11100"/>
            </a:stretch>
          </a:blipFill>
          <a:ln w="6350">
            <a:solidFill>
              <a:schemeClr val="tx1"/>
            </a:solidFill>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669280" y="786384"/>
            <a:ext cx="5303520" cy="530352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378A9400-0F8A-40AD-9C7D-D04C05A686BB}"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0349E27E-A638-3E50-4392-58116C1AACD3}"/>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522E0D86-7613-34C8-CDC4-C77532A2263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AB29EB0-E237-1D57-CA8E-EAD308E9C0C6}"/>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86316C5-C89C-53D5-EDF8-06B3752F88A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22B727D-16F7-192C-BDC7-987EE4A4BF9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05226971"/>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tent with Picture 19">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45108" y="786384"/>
            <a:ext cx="2834640" cy="1453896"/>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220457" y="2388928"/>
            <a:ext cx="2859291" cy="3644982"/>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t="-1" b="-10882"/>
            </a:stretch>
          </a:blipFill>
          <a:ln w="6350">
            <a:solidFill>
              <a:schemeClr val="tx1"/>
            </a:solidFill>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80560" y="786384"/>
            <a:ext cx="6492240" cy="548640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F0AAA33B-7B4C-4CA5-AD3F-802C7D7897C7}"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07B351E8-DE44-EF78-C152-3A103EEBFEAE}"/>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E9CEF53B-E5B3-5228-FC6C-55411F158D8A}"/>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B08AC4D-0833-297F-6CBF-8A5D8729D99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CE625D5-BBCB-B34F-682F-6A7EBBD42572}"/>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E36439E-B9F9-BC55-6D36-2CBD97558C57}"/>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98162419"/>
      </p:ext>
    </p:extLst>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199019" y="4634716"/>
            <a:ext cx="5897880" cy="1353312"/>
          </a:xfrm>
        </p:spPr>
        <p:txBody>
          <a:bodyPr>
            <a:normAutofit/>
          </a:bodyPr>
          <a:lstStyle>
            <a:lvl1pPr>
              <a:lnSpc>
                <a:spcPct val="12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207008" y="603503"/>
            <a:ext cx="9601200" cy="4334256"/>
          </a:xfrm>
        </p:spPr>
        <p:txBody>
          <a:bodyPr anchor="b">
            <a:normAutofit/>
          </a:bodyPr>
          <a:lstStyle>
            <a:lvl1pPr marL="0" indent="0">
              <a:lnSpc>
                <a:spcPct val="90000"/>
              </a:lnSpc>
              <a:spcBef>
                <a:spcPts val="0"/>
              </a:spcBef>
              <a:buNone/>
              <a:defRPr sz="30000" b="0" i="0">
                <a:solidFill>
                  <a:schemeClr val="tx1"/>
                </a:solidFill>
                <a:latin typeface="+mn-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23E33F43-D372-4092-9463-D8C0DAA92373}" type="datetime1">
              <a:rPr lang="en-US" smtClean="0"/>
              <a:t>11/12/2025</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503498D5-7EC6-8C79-86BA-7C39A73A10D4}"/>
              </a:ext>
            </a:extLst>
          </p:cNvPr>
          <p:cNvGrpSpPr/>
          <p:nvPr/>
        </p:nvGrpSpPr>
        <p:grpSpPr>
          <a:xfrm>
            <a:off x="803185" y="0"/>
            <a:ext cx="10585629" cy="6858000"/>
            <a:chOff x="803185" y="0"/>
            <a:chExt cx="10585629" cy="6858000"/>
          </a:xfrm>
        </p:grpSpPr>
        <p:cxnSp>
          <p:nvCxnSpPr>
            <p:cNvPr id="8" name="Straight Connector 7">
              <a:extLst>
                <a:ext uri="{FF2B5EF4-FFF2-40B4-BE49-F238E27FC236}">
                  <a16:creationId xmlns:a16="http://schemas.microsoft.com/office/drawing/2014/main" id="{DFE65860-291D-DD0A-0AF6-EB6BDAF11248}"/>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D542EDA-61BE-919A-EA3E-08EBB658FD72}"/>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9E31BBA-19B1-9E32-10DC-6E50B5D242DB}"/>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40D6BDC-E9D3-BF86-AB1A-64748EAD4D44}"/>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98572710"/>
      </p:ext>
    </p:extLst>
  </p:cSld>
  <p:clrMapOvr>
    <a:overrideClrMapping bg1="dk1" tx1="lt1" bg2="dk2" tx2="lt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3352800" y="4193183"/>
            <a:ext cx="5486400" cy="1005840"/>
          </a:xfrm>
        </p:spPr>
        <p:txBody>
          <a:bodyPr>
            <a:normAutofit/>
          </a:bodyPr>
          <a:lstStyle>
            <a:lvl1pPr algn="ctr">
              <a:lnSpc>
                <a:spcPct val="11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2438400" y="1240974"/>
            <a:ext cx="7315200" cy="3065419"/>
          </a:xfrm>
        </p:spPr>
        <p:txBody>
          <a:bodyPr anchor="b">
            <a:noAutofit/>
          </a:bodyPr>
          <a:lstStyle>
            <a:lvl1pPr marL="0" indent="0" algn="ctr">
              <a:lnSpc>
                <a:spcPct val="90000"/>
              </a:lnSpc>
              <a:buNone/>
              <a:defRPr sz="20000" b="0" i="0">
                <a:solidFill>
                  <a:schemeClr val="tx1"/>
                </a:solidFill>
                <a:latin typeface="+mn-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35FAB39A-86A1-48B6-9153-E6011CB46040}" type="datetime1">
              <a:rPr lang="en-US" smtClean="0"/>
              <a:t>11/12/2025</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F8D5DE95-288B-FAB7-3326-9E5BFCE5B746}"/>
              </a:ext>
            </a:extLst>
          </p:cNvPr>
          <p:cNvGrpSpPr/>
          <p:nvPr/>
        </p:nvGrpSpPr>
        <p:grpSpPr>
          <a:xfrm>
            <a:off x="795290" y="400467"/>
            <a:ext cx="10603299" cy="6052793"/>
            <a:chOff x="795290" y="400467"/>
            <a:chExt cx="10603299" cy="6052793"/>
          </a:xfrm>
        </p:grpSpPr>
        <p:cxnSp>
          <p:nvCxnSpPr>
            <p:cNvPr id="8" name="Straight Connector 7">
              <a:extLst>
                <a:ext uri="{FF2B5EF4-FFF2-40B4-BE49-F238E27FC236}">
                  <a16:creationId xmlns:a16="http://schemas.microsoft.com/office/drawing/2014/main" id="{484611E9-169A-4656-2416-A78901FFF7E6}"/>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D14C6CB-F651-2912-3E36-09C365D55330}"/>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6DB412A5-131A-058B-C206-D8CE2D23F5F4}"/>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CFD5865-7471-0A98-E714-A522448C7F14}"/>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941C1E35-5D55-2FA3-7A17-EBD8530A4248}"/>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E383D922-3CCD-2925-A440-432366817A2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D335464-04F4-7CE0-7F26-F8015820B233}"/>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4A45CF0-48C0-1646-B20C-11D8E858590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5A20515-3DFE-12B8-CD96-E3A75B4B7E25}"/>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58143124"/>
      </p:ext>
    </p:extLst>
  </p:cSld>
  <p:clrMapOvr>
    <a:overrideClrMapping bg1="dk1" tx1="lt1" bg2="dk2" tx2="lt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26D58EB7-9EC7-5A50-30A3-E2D9EDD0FF85}"/>
              </a:ext>
            </a:extLst>
          </p:cNvPr>
          <p:cNvSpPr>
            <a:spLocks noGrp="1"/>
          </p:cNvSpPr>
          <p:nvPr>
            <p:ph type="title"/>
          </p:nvPr>
        </p:nvSpPr>
        <p:spPr>
          <a:xfrm>
            <a:off x="6327018" y="1599060"/>
            <a:ext cx="5052018" cy="3658736"/>
          </a:xfrm>
        </p:spPr>
        <p:txBody>
          <a:bodyPr anchor="ctr">
            <a:normAutofit/>
          </a:bodyPr>
          <a:lstStyle>
            <a:lvl1pPr>
              <a:defRPr sz="2400" cap="none" baseline="0">
                <a:latin typeface="+mn-lt"/>
              </a:defRPr>
            </a:lvl1pPr>
          </a:lstStyle>
          <a:p>
            <a:r>
              <a:rPr lang="en-US" dirty="0"/>
              <a:t>Click to edit Master title style</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9" name="Content Placeholder 18">
            <a:extLst>
              <a:ext uri="{FF2B5EF4-FFF2-40B4-BE49-F238E27FC236}">
                <a16:creationId xmlns:a16="http://schemas.microsoft.com/office/drawing/2014/main" id="{DE2753DF-FB9B-AECE-E745-E846066B1745}"/>
              </a:ext>
            </a:extLst>
          </p:cNvPr>
          <p:cNvSpPr>
            <a:spLocks noGrp="1"/>
          </p:cNvSpPr>
          <p:nvPr>
            <p:ph sz="quarter" idx="14" hasCustomPrompt="1"/>
          </p:nvPr>
        </p:nvSpPr>
        <p:spPr>
          <a:xfrm>
            <a:off x="914400" y="1600200"/>
            <a:ext cx="5140325" cy="3657600"/>
          </a:xfrm>
        </p:spPr>
        <p:txBody>
          <a:bodyPr anchor="ctr">
            <a:normAutofit/>
          </a:bodyPr>
          <a:lstStyle>
            <a:lvl1pPr marL="0" indent="0">
              <a:lnSpc>
                <a:spcPct val="90000"/>
              </a:lnSpc>
              <a:buNone/>
              <a:defRPr sz="20000"/>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484550B5-6894-4BAB-BE29-52F47C1325C5}" type="datetime1">
              <a:rPr lang="en-US" smtClean="0"/>
              <a:t>11/12/2025</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F8D5DE95-288B-FAB7-3326-9E5BFCE5B746}"/>
              </a:ext>
            </a:extLst>
          </p:cNvPr>
          <p:cNvGrpSpPr/>
          <p:nvPr/>
        </p:nvGrpSpPr>
        <p:grpSpPr>
          <a:xfrm>
            <a:off x="795290" y="400467"/>
            <a:ext cx="10603299" cy="6052793"/>
            <a:chOff x="795290" y="400467"/>
            <a:chExt cx="10603299" cy="6052793"/>
          </a:xfrm>
        </p:grpSpPr>
        <p:cxnSp>
          <p:nvCxnSpPr>
            <p:cNvPr id="8" name="Straight Connector 7">
              <a:extLst>
                <a:ext uri="{FF2B5EF4-FFF2-40B4-BE49-F238E27FC236}">
                  <a16:creationId xmlns:a16="http://schemas.microsoft.com/office/drawing/2014/main" id="{484611E9-169A-4656-2416-A78901FFF7E6}"/>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D14C6CB-F651-2912-3E36-09C365D55330}"/>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6DB412A5-131A-058B-C206-D8CE2D23F5F4}"/>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CFD5865-7471-0A98-E714-A522448C7F14}"/>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941C1E35-5D55-2FA3-7A17-EBD8530A4248}"/>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E383D922-3CCD-2925-A440-432366817A2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D335464-04F4-7CE0-7F26-F8015820B233}"/>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4A45CF0-48C0-1646-B20C-11D8E858590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5A20515-3DFE-12B8-CD96-E3A75B4B7E25}"/>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9826501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Number Larg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4495800" y="4131153"/>
            <a:ext cx="3200400" cy="1545336"/>
          </a:xfrm>
          <a:noFill/>
        </p:spPr>
        <p:txBody>
          <a:bodyPr>
            <a:normAutofit/>
          </a:bodyPr>
          <a:lstStyle>
            <a:lvl1pPr algn="ctr">
              <a:lnSpc>
                <a:spcPct val="110000"/>
              </a:lnSpc>
              <a:defRPr sz="16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3810000" y="1832029"/>
            <a:ext cx="4572000" cy="2475441"/>
          </a:xfrm>
          <a:noFill/>
        </p:spPr>
        <p:txBody>
          <a:bodyPr anchor="b">
            <a:normAutofit/>
          </a:bodyPr>
          <a:lstStyle>
            <a:lvl1pPr marL="0" indent="0" algn="ctr">
              <a:lnSpc>
                <a:spcPct val="90000"/>
              </a:lnSpc>
              <a:buNone/>
              <a:defRPr sz="15000" b="0" i="0">
                <a:solidFill>
                  <a:schemeClr val="tx1"/>
                </a:solidFill>
                <a:latin typeface="+mn-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23644B3-B047-4BDA-A4C8-F5943698F924}" type="datetime1">
              <a:rPr lang="en-US" smtClean="0"/>
              <a:t>11/12/2025</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9F377ED0-0CD0-101F-CACC-5C208B8095EB}"/>
              </a:ext>
            </a:extLst>
          </p:cNvPr>
          <p:cNvGrpSpPr/>
          <p:nvPr/>
        </p:nvGrpSpPr>
        <p:grpSpPr>
          <a:xfrm>
            <a:off x="801384" y="402336"/>
            <a:ext cx="10591869" cy="6053328"/>
            <a:chOff x="801384" y="402336"/>
            <a:chExt cx="10591869" cy="6053328"/>
          </a:xfrm>
        </p:grpSpPr>
        <p:sp>
          <p:nvSpPr>
            <p:cNvPr id="8" name="Oval 7">
              <a:extLst>
                <a:ext uri="{FF2B5EF4-FFF2-40B4-BE49-F238E27FC236}">
                  <a16:creationId xmlns:a16="http://schemas.microsoft.com/office/drawing/2014/main" id="{BB0FAE67-C3ED-90D8-482E-2E87FCA1F01F}"/>
                </a:ext>
              </a:extLst>
            </p:cNvPr>
            <p:cNvSpPr>
              <a:spLocks noChangeAspect="1"/>
            </p:cNvSpPr>
            <p:nvPr/>
          </p:nvSpPr>
          <p:spPr>
            <a:xfrm>
              <a:off x="3069336" y="402336"/>
              <a:ext cx="6053328" cy="6053328"/>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83BE06F7-8D5F-567C-D53C-8F3CFA65C6D8}"/>
                </a:ext>
              </a:extLst>
            </p:cNvPr>
            <p:cNvCxnSpPr>
              <a:cxnSpLocks/>
            </p:cNvCxnSpPr>
            <p:nvPr/>
          </p:nvCxnSpPr>
          <p:spPr>
            <a:xfrm>
              <a:off x="801384" y="3421722"/>
              <a:ext cx="22705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1729EF-2962-C057-669D-86C7189119A0}"/>
                </a:ext>
              </a:extLst>
            </p:cNvPr>
            <p:cNvCxnSpPr>
              <a:cxnSpLocks/>
            </p:cNvCxnSpPr>
            <p:nvPr/>
          </p:nvCxnSpPr>
          <p:spPr>
            <a:xfrm>
              <a:off x="9122664" y="3421722"/>
              <a:ext cx="22705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1" name="Group 10">
            <a:extLst>
              <a:ext uri="{FF2B5EF4-FFF2-40B4-BE49-F238E27FC236}">
                <a16:creationId xmlns:a16="http://schemas.microsoft.com/office/drawing/2014/main" id="{92F37E54-885B-DD4C-C480-18762D2DF579}"/>
              </a:ext>
            </a:extLst>
          </p:cNvPr>
          <p:cNvGrpSpPr/>
          <p:nvPr/>
        </p:nvGrpSpPr>
        <p:grpSpPr>
          <a:xfrm>
            <a:off x="803185" y="0"/>
            <a:ext cx="10585629" cy="6858000"/>
            <a:chOff x="803185" y="0"/>
            <a:chExt cx="10585629" cy="6858000"/>
          </a:xfrm>
        </p:grpSpPr>
        <p:cxnSp>
          <p:nvCxnSpPr>
            <p:cNvPr id="12" name="Straight Connector 11">
              <a:extLst>
                <a:ext uri="{FF2B5EF4-FFF2-40B4-BE49-F238E27FC236}">
                  <a16:creationId xmlns:a16="http://schemas.microsoft.com/office/drawing/2014/main" id="{0CD173DE-2107-A0E3-872C-F0DE9ACA3DC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BFAFD58-96FA-72FC-A387-4EA88A7A5D69}"/>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0CF3863-040E-3592-1588-20A1771871E3}"/>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44D909-6FC8-C0DB-01C7-AFCF7B50FCD5}"/>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2479542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769620" y="-1216560"/>
            <a:ext cx="10652760" cy="1133856"/>
          </a:xfrm>
        </p:spPr>
        <p:txBody>
          <a:bodyPr/>
          <a:lstStyle>
            <a:lvl1pPr>
              <a:defRPr>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16736" y="1508760"/>
            <a:ext cx="8266176" cy="3840480"/>
          </a:xfrm>
        </p:spPr>
        <p:txBody>
          <a:bodyPr anchor="ctr">
            <a:noAutofit/>
          </a:bodyPr>
          <a:lstStyle>
            <a:lvl1pPr marL="0" indent="0">
              <a:lnSpc>
                <a:spcPct val="100000"/>
              </a:lnSpc>
              <a:buNone/>
              <a:defRPr sz="4000" b="0" cap="all" baseline="0"/>
            </a:lvl1pPr>
            <a:lvl2pPr marL="228600" indent="0">
              <a:lnSpc>
                <a:spcPct val="100000"/>
              </a:lnSpc>
              <a:buNone/>
              <a:defRPr sz="3600" b="0" cap="all" baseline="0"/>
            </a:lvl2pPr>
            <a:lvl3pPr marL="457200" indent="0">
              <a:lnSpc>
                <a:spcPct val="100000"/>
              </a:lnSpc>
              <a:buNone/>
              <a:defRPr sz="3200" b="0" cap="all" baseline="0"/>
            </a:lvl3pPr>
            <a:lvl4pPr marL="685800" indent="0">
              <a:lnSpc>
                <a:spcPct val="100000"/>
              </a:lnSpc>
              <a:buNone/>
              <a:defRPr sz="2400" b="0" cap="all" baseline="0"/>
            </a:lvl4pPr>
            <a:lvl5pPr marL="914400" indent="0">
              <a:lnSpc>
                <a:spcPct val="100000"/>
              </a:lnSpc>
              <a:buNone/>
              <a:defRPr sz="2000" b="0"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FA3FFB9-0880-4740-B084-BC51532B8F27}" type="datetime1">
              <a:rPr lang="en-US" smtClean="0"/>
              <a:t>11/12/2025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E5E2C763-62D0-A1C5-864F-A9FF05C9F944}"/>
              </a:ext>
            </a:extLst>
          </p:cNvPr>
          <p:cNvGrpSpPr/>
          <p:nvPr/>
        </p:nvGrpSpPr>
        <p:grpSpPr>
          <a:xfrm>
            <a:off x="795290" y="400467"/>
            <a:ext cx="10603299" cy="6052793"/>
            <a:chOff x="795290" y="400467"/>
            <a:chExt cx="10603299" cy="6052793"/>
          </a:xfrm>
        </p:grpSpPr>
        <p:cxnSp>
          <p:nvCxnSpPr>
            <p:cNvPr id="8" name="Straight Connector 7">
              <a:extLst>
                <a:ext uri="{FF2B5EF4-FFF2-40B4-BE49-F238E27FC236}">
                  <a16:creationId xmlns:a16="http://schemas.microsoft.com/office/drawing/2014/main" id="{D321B696-8999-0658-38A2-748A73D0777A}"/>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21AECB6-597A-404C-79F2-BDE111DF3683}"/>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081CD60-7C40-DD6A-0B67-9125D3023EAA}"/>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A77C411-359E-F413-4B4B-544B4258F8D6}"/>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66520E9D-E5D8-F168-5659-412DEA7EE638}"/>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735C892B-D62F-EE71-21EF-072002481B69}"/>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05C92F6-ED58-2722-DD71-BFD93A79C906}"/>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CFD0132-5667-3403-4950-88D7515B12BA}"/>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EEE9CF1-0848-BE96-4C3D-E4B7E1F4BBA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156248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769620" y="-1234492"/>
            <a:ext cx="10652760" cy="1133856"/>
          </a:xfrm>
        </p:spPr>
        <p:txBody>
          <a:bodyPr/>
          <a:lstStyle>
            <a:lvl1pPr>
              <a:defRPr>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16736" y="1508760"/>
            <a:ext cx="8266176" cy="3840480"/>
          </a:xfrm>
        </p:spPr>
        <p:txBody>
          <a:bodyPr anchor="t">
            <a:noAutofit/>
          </a:bodyPr>
          <a:lstStyle>
            <a:lvl1pPr marL="0" indent="0">
              <a:lnSpc>
                <a:spcPct val="100000"/>
              </a:lnSpc>
              <a:buNone/>
              <a:defRPr sz="4000" b="0" i="0" cap="all" baseline="0">
                <a:latin typeface="Bahnschrift Light" panose="020B0502040204020203" pitchFamily="34" charset="0"/>
              </a:defRPr>
            </a:lvl1pPr>
            <a:lvl2pPr marL="228600" indent="0">
              <a:lnSpc>
                <a:spcPct val="100000"/>
              </a:lnSpc>
              <a:buNone/>
              <a:defRPr sz="3200" b="0" i="0" cap="all" baseline="0">
                <a:latin typeface="Bahnschrift Light" panose="020B0502040204020203" pitchFamily="34" charset="0"/>
              </a:defRPr>
            </a:lvl2pPr>
            <a:lvl3pPr marL="457200" indent="0">
              <a:lnSpc>
                <a:spcPct val="100000"/>
              </a:lnSpc>
              <a:buNone/>
              <a:defRPr sz="2800" b="0" i="0" cap="all" baseline="0">
                <a:latin typeface="Bahnschrift Light" panose="020B0502040204020203" pitchFamily="34" charset="0"/>
              </a:defRPr>
            </a:lvl3pPr>
            <a:lvl4pPr marL="685800" indent="0">
              <a:lnSpc>
                <a:spcPct val="100000"/>
              </a:lnSpc>
              <a:buNone/>
              <a:defRPr sz="2400" b="0" cap="all" baseline="0"/>
            </a:lvl4pPr>
            <a:lvl5pPr marL="914400" indent="0">
              <a:lnSpc>
                <a:spcPct val="100000"/>
              </a:lnSpc>
              <a:buNone/>
              <a:defRPr sz="2000" b="0"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a:p>
            <a:pPr lvl="2"/>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0762D9A1-F997-4CCE-B007-8E1943F54374}" type="datetime1">
              <a:rPr lang="en-US" smtClean="0"/>
              <a:t>11/12/2025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244BA861-592C-64C8-21E6-E3A8D2A72C72}"/>
              </a:ext>
            </a:extLst>
          </p:cNvPr>
          <p:cNvGrpSpPr/>
          <p:nvPr/>
        </p:nvGrpSpPr>
        <p:grpSpPr>
          <a:xfrm>
            <a:off x="795290" y="400467"/>
            <a:ext cx="10603299" cy="6052793"/>
            <a:chOff x="795290" y="400467"/>
            <a:chExt cx="10603299" cy="6052793"/>
          </a:xfrm>
        </p:grpSpPr>
        <p:cxnSp>
          <p:nvCxnSpPr>
            <p:cNvPr id="8" name="Straight Connector 7">
              <a:extLst>
                <a:ext uri="{FF2B5EF4-FFF2-40B4-BE49-F238E27FC236}">
                  <a16:creationId xmlns:a16="http://schemas.microsoft.com/office/drawing/2014/main" id="{3D8A61F8-CE0C-8929-130C-4B75FB1F9373}"/>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850C77-4C55-0E7C-15E8-B80234EF3D0B}"/>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99978E-99DF-3206-11F9-122473F3CCB5}"/>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918D896-CC55-8FDC-7842-7EAC1DF7DF7E}"/>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330B27C8-C99B-CAB9-24EA-4222A75D3BFC}"/>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E09B5103-0315-C48A-F6CB-70023A60377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2A373C0-8904-4E1A-AC77-DB8B14039D33}"/>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A58731C-1E1F-4D5A-81CD-F79CD40172A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DE29540-9512-0BC0-7BB2-3B7C57B4C11C}"/>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2742518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768876" y="-1216560"/>
            <a:ext cx="10652760" cy="1133856"/>
          </a:xfrm>
        </p:spPr>
        <p:txBody>
          <a:bodyPr/>
          <a:lstStyle>
            <a:lvl1pPr>
              <a:defRPr>
                <a:solidFill>
                  <a:schemeClr val="bg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16736" y="1508760"/>
            <a:ext cx="8266176" cy="3840480"/>
          </a:xfrm>
        </p:spPr>
        <p:txBody>
          <a:bodyPr anchor="b" anchorCtr="0">
            <a:noAutofit/>
          </a:bodyPr>
          <a:lstStyle>
            <a:lvl1pPr marL="0" indent="0">
              <a:lnSpc>
                <a:spcPct val="100000"/>
              </a:lnSpc>
              <a:buNone/>
              <a:defRPr sz="4000" b="0" i="0" cap="all" baseline="0">
                <a:latin typeface="Bahnschrift Light" panose="020B0502040204020203" pitchFamily="34" charset="0"/>
              </a:defRPr>
            </a:lvl1pPr>
            <a:lvl2pPr marL="228600" indent="0">
              <a:lnSpc>
                <a:spcPct val="100000"/>
              </a:lnSpc>
              <a:buNone/>
              <a:defRPr sz="3200" b="0" i="0" cap="all" baseline="0">
                <a:latin typeface="Bahnschrift Light" panose="020B0502040204020203" pitchFamily="34" charset="0"/>
              </a:defRPr>
            </a:lvl2pPr>
            <a:lvl3pPr marL="457200" indent="0">
              <a:lnSpc>
                <a:spcPct val="100000"/>
              </a:lnSpc>
              <a:buNone/>
              <a:defRPr sz="2800" b="0" i="0" cap="all" baseline="0">
                <a:latin typeface="Bahnschrift Light" panose="020B0502040204020203" pitchFamily="34" charset="0"/>
              </a:defRPr>
            </a:lvl3pPr>
            <a:lvl4pPr marL="685800" indent="0">
              <a:lnSpc>
                <a:spcPct val="100000"/>
              </a:lnSpc>
              <a:buNone/>
              <a:defRPr sz="2400" b="0" cap="all" baseline="0">
                <a:latin typeface="+mn-lt"/>
              </a:defRPr>
            </a:lvl4pPr>
            <a:lvl5pPr marL="914400" indent="0">
              <a:lnSpc>
                <a:spcPct val="100000"/>
              </a:lnSpc>
              <a:buNone/>
              <a:defRPr sz="2000" b="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0756DE8C-2121-49BB-AB8E-C1253271C3F5}" type="datetime1">
              <a:rPr lang="en-US" smtClean="0"/>
              <a:t>11/12/2025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244BA861-592C-64C8-21E6-E3A8D2A72C72}"/>
              </a:ext>
            </a:extLst>
          </p:cNvPr>
          <p:cNvGrpSpPr/>
          <p:nvPr/>
        </p:nvGrpSpPr>
        <p:grpSpPr>
          <a:xfrm>
            <a:off x="795290" y="400467"/>
            <a:ext cx="10603299" cy="6052793"/>
            <a:chOff x="795290" y="400467"/>
            <a:chExt cx="10603299" cy="6052793"/>
          </a:xfrm>
        </p:grpSpPr>
        <p:cxnSp>
          <p:nvCxnSpPr>
            <p:cNvPr id="8" name="Straight Connector 7">
              <a:extLst>
                <a:ext uri="{FF2B5EF4-FFF2-40B4-BE49-F238E27FC236}">
                  <a16:creationId xmlns:a16="http://schemas.microsoft.com/office/drawing/2014/main" id="{3D8A61F8-CE0C-8929-130C-4B75FB1F9373}"/>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850C77-4C55-0E7C-15E8-B80234EF3D0B}"/>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99978E-99DF-3206-11F9-122473F3CCB5}"/>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918D896-CC55-8FDC-7842-7EAC1DF7DF7E}"/>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B9E57D8C-399F-3BB4-D3B3-9395E8D16134}"/>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67E0EF0C-412A-ADAE-8DDB-3A86E36BA367}"/>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26CD944-3487-D02F-D76E-6C8CB5BC62E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4FB68B7-02B4-42EE-A7A2-E1DD0D7EF7A3}"/>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F5998EB-9F08-520A-8AE0-AC842E25266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3868052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D020C093-E585-447D-B145-C13F5660ED16}"/>
              </a:ext>
            </a:extLst>
          </p:cNvPr>
          <p:cNvSpPr>
            <a:spLocks noGrp="1"/>
          </p:cNvSpPr>
          <p:nvPr>
            <p:ph type="title" hasCustomPrompt="1"/>
          </p:nvPr>
        </p:nvSpPr>
        <p:spPr>
          <a:xfrm>
            <a:off x="1524000" y="4965193"/>
            <a:ext cx="9144000" cy="1105229"/>
          </a:xfrm>
        </p:spPr>
        <p:txBody>
          <a:bodyPr anchor="ctr">
            <a:normAutofit/>
          </a:bodyPr>
          <a:lstStyle>
            <a:lvl1pPr>
              <a:defRPr sz="1600" cap="none" baseline="0">
                <a:solidFill>
                  <a:schemeClr val="bg1"/>
                </a:solidFill>
                <a:latin typeface="+mn-lt"/>
              </a:defRPr>
            </a:lvl1pPr>
          </a:lstStyle>
          <a:p>
            <a:r>
              <a:rPr lang="en-US" dirty="0"/>
              <a:t>Quote Author</a:t>
            </a:r>
          </a:p>
        </p:txBody>
      </p:sp>
      <p:sp>
        <p:nvSpPr>
          <p:cNvPr id="9" name="Footer Placeholder 8">
            <a:extLst>
              <a:ext uri="{FF2B5EF4-FFF2-40B4-BE49-F238E27FC236}">
                <a16:creationId xmlns:a16="http://schemas.microsoft.com/office/drawing/2014/main" id="{6AD2DEB7-F276-E60E-F5A1-0F02C54BDF9C}"/>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5" name="Content Placeholder 4">
            <a:extLst>
              <a:ext uri="{FF2B5EF4-FFF2-40B4-BE49-F238E27FC236}">
                <a16:creationId xmlns:a16="http://schemas.microsoft.com/office/drawing/2014/main" id="{CFF91B2D-44E4-C3B1-BD5E-A10AC8543D25}"/>
              </a:ext>
            </a:extLst>
          </p:cNvPr>
          <p:cNvSpPr>
            <a:spLocks noGrp="1"/>
          </p:cNvSpPr>
          <p:nvPr>
            <p:ph sz="quarter" idx="17" hasCustomPrompt="1"/>
          </p:nvPr>
        </p:nvSpPr>
        <p:spPr>
          <a:xfrm>
            <a:off x="1524000" y="1006475"/>
            <a:ext cx="9144000" cy="2925763"/>
          </a:xfrm>
        </p:spPr>
        <p:txBody>
          <a:bodyPr anchor="ctr">
            <a:normAutofit/>
          </a:bodyPr>
          <a:lstStyle>
            <a:lvl1pPr marL="0" indent="0">
              <a:buNone/>
              <a:defRPr sz="40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add Quote</a:t>
            </a:r>
          </a:p>
        </p:txBody>
      </p:sp>
      <p:cxnSp>
        <p:nvCxnSpPr>
          <p:cNvPr id="6" name="Straight Connector 5">
            <a:extLst>
              <a:ext uri="{FF2B5EF4-FFF2-40B4-BE49-F238E27FC236}">
                <a16:creationId xmlns:a16="http://schemas.microsoft.com/office/drawing/2014/main" id="{B94927EC-ED75-B33D-1D89-85EE4258FB86}"/>
              </a:ext>
            </a:extLst>
          </p:cNvPr>
          <p:cNvCxnSpPr>
            <a:cxnSpLocks/>
          </p:cNvCxnSpPr>
          <p:nvPr/>
        </p:nvCxnSpPr>
        <p:spPr>
          <a:xfrm>
            <a:off x="799908" y="4572000"/>
            <a:ext cx="1060142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8" name="Date Placeholder 7">
            <a:extLst>
              <a:ext uri="{FF2B5EF4-FFF2-40B4-BE49-F238E27FC236}">
                <a16:creationId xmlns:a16="http://schemas.microsoft.com/office/drawing/2014/main" id="{17816284-1868-D968-9C16-5FE2038BC6D8}"/>
              </a:ext>
            </a:extLst>
          </p:cNvPr>
          <p:cNvSpPr>
            <a:spLocks noGrp="1"/>
          </p:cNvSpPr>
          <p:nvPr>
            <p:ph type="dt" sz="half" idx="14"/>
          </p:nvPr>
        </p:nvSpPr>
        <p:spPr/>
        <p:txBody>
          <a:bodyPr/>
          <a:lstStyle>
            <a:lvl1pPr>
              <a:defRPr>
                <a:solidFill>
                  <a:schemeClr val="bg1"/>
                </a:solidFill>
              </a:defRPr>
            </a:lvl1pPr>
          </a:lstStyle>
          <a:p>
            <a:fld id="{92342CCE-AAE1-4428-AAFD-18D6AED5F8E7}" type="datetime1">
              <a:rPr lang="en-US" smtClean="0"/>
              <a:t>11/12/2025</a:t>
            </a:fld>
            <a:endParaRPr lang="en-US" dirty="0"/>
          </a:p>
        </p:txBody>
      </p:sp>
      <p:sp>
        <p:nvSpPr>
          <p:cNvPr id="10" name="Slide Number Placeholder 9">
            <a:extLst>
              <a:ext uri="{FF2B5EF4-FFF2-40B4-BE49-F238E27FC236}">
                <a16:creationId xmlns:a16="http://schemas.microsoft.com/office/drawing/2014/main" id="{764E6AE7-6445-C0E9-7714-3905800EE346}"/>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grpSp>
        <p:nvGrpSpPr>
          <p:cNvPr id="11" name="Group 10">
            <a:extLst>
              <a:ext uri="{FF2B5EF4-FFF2-40B4-BE49-F238E27FC236}">
                <a16:creationId xmlns:a16="http://schemas.microsoft.com/office/drawing/2014/main" id="{DB64FFC6-B9C5-5A14-BCDE-0FACA9EED39A}"/>
              </a:ext>
            </a:extLst>
          </p:cNvPr>
          <p:cNvGrpSpPr/>
          <p:nvPr/>
        </p:nvGrpSpPr>
        <p:grpSpPr>
          <a:xfrm>
            <a:off x="803185" y="0"/>
            <a:ext cx="10585629" cy="6858000"/>
            <a:chOff x="803185" y="0"/>
            <a:chExt cx="10585629" cy="6858000"/>
          </a:xfrm>
        </p:grpSpPr>
        <p:cxnSp>
          <p:nvCxnSpPr>
            <p:cNvPr id="12" name="Straight Connector 11">
              <a:extLst>
                <a:ext uri="{FF2B5EF4-FFF2-40B4-BE49-F238E27FC236}">
                  <a16:creationId xmlns:a16="http://schemas.microsoft.com/office/drawing/2014/main" id="{A45BAA9C-294C-90CA-EE5A-ED75E616517F}"/>
                </a:ext>
              </a:extLst>
            </p:cNvPr>
            <p:cNvCxnSpPr/>
            <p:nvPr/>
          </p:nvCxnSpPr>
          <p:spPr>
            <a:xfrm>
              <a:off x="804672"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C127FFD-0227-7A04-CAE1-B0476A186E27}"/>
                </a:ext>
              </a:extLst>
            </p:cNvPr>
            <p:cNvCxnSpPr>
              <a:cxnSpLocks/>
            </p:cNvCxnSpPr>
            <p:nvPr/>
          </p:nvCxnSpPr>
          <p:spPr>
            <a:xfrm>
              <a:off x="803185" y="393192"/>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EBB871B-1B46-69D5-1EA9-A5D3125C1745}"/>
                </a:ext>
              </a:extLst>
            </p:cNvPr>
            <p:cNvCxnSpPr>
              <a:cxnSpLocks/>
            </p:cNvCxnSpPr>
            <p:nvPr/>
          </p:nvCxnSpPr>
          <p:spPr>
            <a:xfrm>
              <a:off x="11388814"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29C52E0-6299-124E-DEAC-88A5054BB45E}"/>
                </a:ext>
              </a:extLst>
            </p:cNvPr>
            <p:cNvCxnSpPr>
              <a:cxnSpLocks/>
            </p:cNvCxnSpPr>
            <p:nvPr/>
          </p:nvCxnSpPr>
          <p:spPr>
            <a:xfrm>
              <a:off x="803185" y="6452119"/>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94842151"/>
      </p:ext>
    </p:extLst>
  </p:cSld>
  <p:clrMapOvr>
    <a:overrideClrMapping bg1="lt1" tx1="dk1" bg2="lt2" tx2="dk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Quote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207008" y="5947574"/>
            <a:ext cx="8805672" cy="466344"/>
          </a:xfrm>
        </p:spPr>
        <p:txBody>
          <a:bodyPr anchor="ctr">
            <a:normAutofit/>
          </a:bodyPr>
          <a:lstStyle>
            <a:lvl1pPr>
              <a:lnSpc>
                <a:spcPct val="120000"/>
              </a:lnSpc>
              <a:defRPr sz="1600" b="0" i="0" cap="none" baseline="0">
                <a:solidFill>
                  <a:schemeClr val="bg1"/>
                </a:solidFill>
                <a:latin typeface="+mn-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207008" y="822960"/>
            <a:ext cx="8961120" cy="3474720"/>
          </a:xfrm>
        </p:spPr>
        <p:txBody>
          <a:bodyPr anchor="t" anchorCtr="0">
            <a:normAutofit/>
          </a:bodyPr>
          <a:lstStyle>
            <a:lvl1pPr marL="164592" indent="-164592">
              <a:lnSpc>
                <a:spcPct val="100000"/>
              </a:lnSpc>
              <a:spcBef>
                <a:spcPts val="0"/>
              </a:spcBef>
              <a:buNone/>
              <a:defRPr sz="4200" b="0" i="0">
                <a:solidFill>
                  <a:schemeClr val="bg1"/>
                </a:solidFill>
                <a:latin typeface="Bahnschrift Light" panose="020B0502040204020203" pitchFamily="34" charset="0"/>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1051D386-7935-4182-861C-A013C161AEB1}" type="datetime1">
              <a:rPr lang="en-US" smtClean="0"/>
              <a:t>11/12/2025</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5F3E5CAD-77F4-3496-0EBB-8BDE29A00533}"/>
              </a:ext>
            </a:extLst>
          </p:cNvPr>
          <p:cNvCxnSpPr>
            <a:cxnSpLocks/>
          </p:cNvCxnSpPr>
          <p:nvPr/>
        </p:nvCxnSpPr>
        <p:spPr>
          <a:xfrm>
            <a:off x="795290" y="5893973"/>
            <a:ext cx="1060142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B932EDD7-F82C-CAA5-81E3-4DA459BD7BE7}"/>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B23CB67B-9D91-D31D-5E6F-1AFDE722A71A}"/>
                </a:ext>
              </a:extLst>
            </p:cNvPr>
            <p:cNvCxnSpPr/>
            <p:nvPr/>
          </p:nvCxnSpPr>
          <p:spPr>
            <a:xfrm>
              <a:off x="804672"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70B71C7-A49A-A194-9371-8105319095C1}"/>
                </a:ext>
              </a:extLst>
            </p:cNvPr>
            <p:cNvCxnSpPr>
              <a:cxnSpLocks/>
            </p:cNvCxnSpPr>
            <p:nvPr/>
          </p:nvCxnSpPr>
          <p:spPr>
            <a:xfrm>
              <a:off x="803185" y="393192"/>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7D85FF8-8A01-4471-2129-9F815C543EB4}"/>
                </a:ext>
              </a:extLst>
            </p:cNvPr>
            <p:cNvCxnSpPr>
              <a:cxnSpLocks/>
            </p:cNvCxnSpPr>
            <p:nvPr/>
          </p:nvCxnSpPr>
          <p:spPr>
            <a:xfrm>
              <a:off x="11388814"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57B839C-7467-0312-FCA6-E719E5B3035E}"/>
                </a:ext>
              </a:extLst>
            </p:cNvPr>
            <p:cNvCxnSpPr>
              <a:cxnSpLocks/>
            </p:cNvCxnSpPr>
            <p:nvPr/>
          </p:nvCxnSpPr>
          <p:spPr>
            <a:xfrm>
              <a:off x="803185" y="6452119"/>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61354442"/>
      </p:ext>
    </p:extLst>
  </p:cSld>
  <p:clrMapOvr>
    <a:overrideClrMapping bg1="lt1" tx1="dk1" bg2="lt2" tx2="dk2" accent1="accent1" accent2="accent2" accent3="accent3" accent4="accent4" accent5="accent5" accent6="accent6" hlink="hlink" folHlink="folHlink"/>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Quote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93164" y="5891704"/>
            <a:ext cx="8805672" cy="557222"/>
          </a:xfrm>
        </p:spPr>
        <p:txBody>
          <a:bodyPr anchor="ctr">
            <a:normAutofit/>
          </a:bodyPr>
          <a:lstStyle>
            <a:lvl1pPr algn="ctr">
              <a:lnSpc>
                <a:spcPct val="120000"/>
              </a:lnSpc>
              <a:defRPr sz="1600" b="0" i="0" cap="none" baseline="0">
                <a:solidFill>
                  <a:schemeClr val="bg1"/>
                </a:solidFill>
                <a:latin typeface="+mn-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615440" y="1358007"/>
            <a:ext cx="8961120" cy="3474720"/>
          </a:xfrm>
        </p:spPr>
        <p:txBody>
          <a:bodyPr anchor="ctr">
            <a:normAutofit/>
          </a:bodyPr>
          <a:lstStyle>
            <a:lvl1pPr marL="164592" indent="-164592" algn="ctr">
              <a:lnSpc>
                <a:spcPct val="100000"/>
              </a:lnSpc>
              <a:spcBef>
                <a:spcPts val="0"/>
              </a:spcBef>
              <a:buNone/>
              <a:defRPr sz="4000" b="0" i="0">
                <a:solidFill>
                  <a:schemeClr val="bg1"/>
                </a:solidFill>
                <a:latin typeface="+mn-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4F612C1C-64C5-4B50-8744-8314E722E95D}" type="datetime1">
              <a:rPr lang="en-US" smtClean="0"/>
              <a:t>11/12/2025</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8" name="Straight Connector 7">
            <a:extLst>
              <a:ext uri="{FF2B5EF4-FFF2-40B4-BE49-F238E27FC236}">
                <a16:creationId xmlns:a16="http://schemas.microsoft.com/office/drawing/2014/main" id="{A8BAF90A-B341-890C-B376-6A16FD3D4D66}"/>
              </a:ext>
            </a:extLst>
          </p:cNvPr>
          <p:cNvCxnSpPr>
            <a:cxnSpLocks/>
          </p:cNvCxnSpPr>
          <p:nvPr/>
        </p:nvCxnSpPr>
        <p:spPr>
          <a:xfrm>
            <a:off x="795290" y="5893973"/>
            <a:ext cx="1060142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5673DA07-CC58-742F-47C7-DF6C3FC1BB23}"/>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EC520D2A-19A3-39C2-02F5-969FC02F7835}"/>
                </a:ext>
              </a:extLst>
            </p:cNvPr>
            <p:cNvCxnSpPr/>
            <p:nvPr/>
          </p:nvCxnSpPr>
          <p:spPr>
            <a:xfrm>
              <a:off x="804672"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B9DADCD-00F5-6714-A61F-195B94550628}"/>
                </a:ext>
              </a:extLst>
            </p:cNvPr>
            <p:cNvCxnSpPr>
              <a:cxnSpLocks/>
            </p:cNvCxnSpPr>
            <p:nvPr/>
          </p:nvCxnSpPr>
          <p:spPr>
            <a:xfrm>
              <a:off x="803185" y="393192"/>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5D759BD-ADDA-3040-A5CB-DAC10D9A2D39}"/>
                </a:ext>
              </a:extLst>
            </p:cNvPr>
            <p:cNvCxnSpPr>
              <a:cxnSpLocks/>
            </p:cNvCxnSpPr>
            <p:nvPr/>
          </p:nvCxnSpPr>
          <p:spPr>
            <a:xfrm>
              <a:off x="11388814"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48BFB7B-8327-08C6-5F9E-BACB47A2C3D2}"/>
                </a:ext>
              </a:extLst>
            </p:cNvPr>
            <p:cNvCxnSpPr>
              <a:cxnSpLocks/>
            </p:cNvCxnSpPr>
            <p:nvPr/>
          </p:nvCxnSpPr>
          <p:spPr>
            <a:xfrm>
              <a:off x="803185" y="6452119"/>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37314564"/>
      </p:ext>
    </p:extLst>
  </p:cSld>
  <p:clrMapOvr>
    <a:overrideClrMapping bg1="lt1" tx1="dk1" bg2="lt2" tx2="dk2" accent1="accent1" accent2="accent2" accent3="accent3" accent4="accent4" accent5="accent5" accent6="accent6" hlink="hlink" folHlink="folHlink"/>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60704" y="603504"/>
            <a:ext cx="10058400" cy="1132258"/>
          </a:xfrm>
        </p:spPr>
        <p:txBody>
          <a:bodyPr/>
          <a:lstStyle>
            <a:lvl1pPr>
              <a:defRPr>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Content Placeholder 3">
            <a:extLst>
              <a:ext uri="{FF2B5EF4-FFF2-40B4-BE49-F238E27FC236}">
                <a16:creationId xmlns:a16="http://schemas.microsoft.com/office/drawing/2014/main" id="{F6F508F0-4C97-9A80-2546-BC6EE3D2732B}"/>
              </a:ext>
            </a:extLst>
          </p:cNvPr>
          <p:cNvSpPr>
            <a:spLocks noGrp="1"/>
          </p:cNvSpPr>
          <p:nvPr>
            <p:ph sz="quarter" idx="15"/>
          </p:nvPr>
        </p:nvSpPr>
        <p:spPr>
          <a:xfrm>
            <a:off x="1060450" y="1828800"/>
            <a:ext cx="4768850" cy="4351338"/>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A9AB0DFB-3813-8899-8844-3F65C902B800}"/>
              </a:ext>
            </a:extLst>
          </p:cNvPr>
          <p:cNvSpPr>
            <a:spLocks noGrp="1"/>
          </p:cNvSpPr>
          <p:nvPr>
            <p:ph sz="quarter" idx="16"/>
          </p:nvPr>
        </p:nvSpPr>
        <p:spPr>
          <a:xfrm>
            <a:off x="6363391" y="1828800"/>
            <a:ext cx="4755712" cy="4351338"/>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514802D6-419C-4270-A699-E7031986556C}" type="datetime1">
              <a:rPr lang="en-US" smtClean="0"/>
              <a:t>11/12/2025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3" name="Group 12">
            <a:extLst>
              <a:ext uri="{FF2B5EF4-FFF2-40B4-BE49-F238E27FC236}">
                <a16:creationId xmlns:a16="http://schemas.microsoft.com/office/drawing/2014/main" id="{CB83DEFD-C76A-E192-4470-7F7DCE92CBCE}"/>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0EBF15C6-51A3-0039-7C8E-9F5BC53301CA}"/>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F2827DB-A570-B094-5067-79A4F7DA7F3C}"/>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DF52F4-C942-A75F-0F4B-911959D2F300}"/>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944BFA9-C671-8332-EC4C-A56CAAB34AEF}"/>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1499485"/>
      </p:ext>
    </p:extLst>
  </p:cSld>
  <p:clrMapOvr>
    <a:overrideClrMapping bg1="lt1" tx1="dk1" bg2="lt2" tx2="dk2" accent1="accent1" accent2="accent2" accent3="accent3" accent4="accent4" accent5="accent5" accent6="accent6" hlink="hlink" folHlink="folHlink"/>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1058011" y="600148"/>
            <a:ext cx="10058400" cy="1133856"/>
          </a:xfrm>
        </p:spPr>
        <p:txBody>
          <a:bodyPr/>
          <a:lstStyle>
            <a:lvl1pPr>
              <a:defRPr>
                <a:solidFill>
                  <a:schemeClr val="tx1"/>
                </a:solidFill>
              </a:defRPr>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058011" y="1828800"/>
            <a:ext cx="4754880" cy="559834"/>
          </a:xfrm>
        </p:spPr>
        <p:txBody>
          <a:bodyPr anchor="b">
            <a:normAutofit/>
          </a:bodyPr>
          <a:lstStyle>
            <a:lvl1pPr marL="0" indent="0">
              <a:lnSpc>
                <a:spcPct val="90000"/>
              </a:lnSpc>
              <a:buNone/>
              <a:defRPr sz="20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35B8AB-C546-6624-5613-679F649D8004}"/>
              </a:ext>
            </a:extLst>
          </p:cNvPr>
          <p:cNvSpPr>
            <a:spLocks noGrp="1"/>
          </p:cNvSpPr>
          <p:nvPr>
            <p:ph sz="quarter" idx="15"/>
          </p:nvPr>
        </p:nvSpPr>
        <p:spPr>
          <a:xfrm>
            <a:off x="1058011" y="2465752"/>
            <a:ext cx="4754880" cy="3763962"/>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53436" y="1828800"/>
            <a:ext cx="4754880" cy="559834"/>
          </a:xfrm>
        </p:spPr>
        <p:txBody>
          <a:bodyPr anchor="b">
            <a:normAutofit/>
          </a:bodyPr>
          <a:lstStyle>
            <a:lvl1pPr marL="0" indent="0">
              <a:lnSpc>
                <a:spcPct val="90000"/>
              </a:lnSpc>
              <a:buNone/>
              <a:defRPr sz="20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5">
            <a:extLst>
              <a:ext uri="{FF2B5EF4-FFF2-40B4-BE49-F238E27FC236}">
                <a16:creationId xmlns:a16="http://schemas.microsoft.com/office/drawing/2014/main" id="{689131D8-B072-15AB-4C0D-39F0B943B0A9}"/>
              </a:ext>
            </a:extLst>
          </p:cNvPr>
          <p:cNvSpPr>
            <a:spLocks noGrp="1"/>
          </p:cNvSpPr>
          <p:nvPr>
            <p:ph sz="quarter" idx="16"/>
          </p:nvPr>
        </p:nvSpPr>
        <p:spPr>
          <a:xfrm>
            <a:off x="6353436" y="2465752"/>
            <a:ext cx="4754880" cy="3763962"/>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B7C0F1DD-38C1-462C-A697-E8DF52FBE341}" type="datetime1">
              <a:rPr lang="en-US" smtClean="0"/>
              <a:t>11/12/2025</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5" name="Group 14">
            <a:extLst>
              <a:ext uri="{FF2B5EF4-FFF2-40B4-BE49-F238E27FC236}">
                <a16:creationId xmlns:a16="http://schemas.microsoft.com/office/drawing/2014/main" id="{2E70A967-D43A-531B-AB77-B7D2DE7E4B0F}"/>
              </a:ext>
            </a:extLst>
          </p:cNvPr>
          <p:cNvGrpSpPr/>
          <p:nvPr/>
        </p:nvGrpSpPr>
        <p:grpSpPr>
          <a:xfrm>
            <a:off x="803185" y="0"/>
            <a:ext cx="10585629" cy="6858000"/>
            <a:chOff x="803185" y="0"/>
            <a:chExt cx="10585629" cy="6858000"/>
          </a:xfrm>
        </p:grpSpPr>
        <p:cxnSp>
          <p:nvCxnSpPr>
            <p:cNvPr id="16" name="Straight Connector 15">
              <a:extLst>
                <a:ext uri="{FF2B5EF4-FFF2-40B4-BE49-F238E27FC236}">
                  <a16:creationId xmlns:a16="http://schemas.microsoft.com/office/drawing/2014/main" id="{61B1175E-A767-B7AB-D265-9256ECCA8E8A}"/>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29F5B2-C13B-2102-792E-E51F1738D2A8}"/>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5C2A7D0-2242-BB3D-AC3F-126E076FC3A1}"/>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40BEB2B-F33C-CFC6-3060-70CD260293DE}"/>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57299349"/>
      </p:ext>
    </p:extLst>
  </p:cSld>
  <p:clrMapOvr>
    <a:overrideClrMapping bg1="lt1" tx1="dk1" bg2="lt2" tx2="dk2" accent1="accent1" accent2="accent2" accent3="accent3" accent4="accent4" accent5="accent5" accent6="accent6" hlink="hlink" folHlink="folHlink"/>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1060704" y="603504"/>
            <a:ext cx="10058400" cy="1132258"/>
          </a:xfrm>
        </p:spPr>
        <p:txBody>
          <a:bodyPr/>
          <a:lstStyle>
            <a:lvl1pPr>
              <a:defRPr>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B15132D0-A4B5-4DFA-9485-CB2E482EE77C}" type="datetime1">
              <a:rPr lang="en-US" smtClean="0"/>
              <a:t>11/12/2025</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1" name="Group 10">
            <a:extLst>
              <a:ext uri="{FF2B5EF4-FFF2-40B4-BE49-F238E27FC236}">
                <a16:creationId xmlns:a16="http://schemas.microsoft.com/office/drawing/2014/main" id="{570C8D4F-961C-9DE3-2BE6-ABBC18355BC3}"/>
              </a:ext>
            </a:extLst>
          </p:cNvPr>
          <p:cNvGrpSpPr/>
          <p:nvPr/>
        </p:nvGrpSpPr>
        <p:grpSpPr>
          <a:xfrm>
            <a:off x="803185" y="0"/>
            <a:ext cx="10585629" cy="6858000"/>
            <a:chOff x="803185" y="0"/>
            <a:chExt cx="10585629" cy="6858000"/>
          </a:xfrm>
        </p:grpSpPr>
        <p:cxnSp>
          <p:nvCxnSpPr>
            <p:cNvPr id="12" name="Straight Connector 11">
              <a:extLst>
                <a:ext uri="{FF2B5EF4-FFF2-40B4-BE49-F238E27FC236}">
                  <a16:creationId xmlns:a16="http://schemas.microsoft.com/office/drawing/2014/main" id="{E145383D-28A9-C0D3-8E3D-AA7533D29252}"/>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9B585A5-22BA-F43D-07BD-3BB57145B24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1437C88-1694-66DE-88F2-5F80E4367732}"/>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675A774-D186-6B8B-F966-423BE24E466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2072649"/>
      </p:ext>
    </p:extLst>
  </p:cSld>
  <p:clrMapOvr>
    <a:overrideClrMapping bg1="lt1" tx1="dk1" bg2="lt2" tx2="dk2" accent1="accent1" accent2="accent2" accent3="accent3" accent4="accent4" accent5="accent5" accent6="accent6" hlink="hlink" folHlink="folHlink"/>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Empty">
    <p:bg>
      <p:bgPr>
        <a:solidFill>
          <a:schemeClr val="accent3"/>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2EC83663-489C-4B0C-BB79-FC178A8643C9}" type="datetime1">
              <a:rPr lang="en-US" smtClean="0"/>
              <a:t>11/12/2025</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0" name="Group 9">
            <a:extLst>
              <a:ext uri="{FF2B5EF4-FFF2-40B4-BE49-F238E27FC236}">
                <a16:creationId xmlns:a16="http://schemas.microsoft.com/office/drawing/2014/main" id="{A5ECB350-6B4D-5D25-5FB0-D995BE7D095F}"/>
              </a:ext>
            </a:extLst>
          </p:cNvPr>
          <p:cNvGrpSpPr/>
          <p:nvPr/>
        </p:nvGrpSpPr>
        <p:grpSpPr>
          <a:xfrm>
            <a:off x="803185" y="0"/>
            <a:ext cx="10585629" cy="6858000"/>
            <a:chOff x="803185" y="0"/>
            <a:chExt cx="10585629" cy="6858000"/>
          </a:xfrm>
        </p:grpSpPr>
        <p:cxnSp>
          <p:nvCxnSpPr>
            <p:cNvPr id="11" name="Straight Connector 10">
              <a:extLst>
                <a:ext uri="{FF2B5EF4-FFF2-40B4-BE49-F238E27FC236}">
                  <a16:creationId xmlns:a16="http://schemas.microsoft.com/office/drawing/2014/main" id="{614889B8-EF0E-CC96-E345-4814F56ED6D9}"/>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60EF97A-5CED-BE43-C066-ED89AE049BD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CB1FB5-CA0E-AFAB-5607-844D9592A240}"/>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BAA5556-E509-ED49-F4BE-6F664377F5B7}"/>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1308976"/>
      </p:ext>
    </p:extLst>
  </p:cSld>
  <p:clrMapOvr>
    <a:overrideClrMapping bg1="lt1" tx1="dk1" bg2="lt2" tx2="dk2" accent1="accent1" accent2="accent2" accent3="accent3" accent4="accent4" accent5="accent5" accent6="accent6" hlink="hlink" folHlink="folHlink"/>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1207008" y="786384"/>
            <a:ext cx="2926080" cy="1737360"/>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14" name="Footer Placeholder 13">
            <a:extLst>
              <a:ext uri="{FF2B5EF4-FFF2-40B4-BE49-F238E27FC236}">
                <a16:creationId xmlns:a16="http://schemas.microsoft.com/office/drawing/2014/main" id="{06EDF8B4-9629-39C1-DDBF-A5485B241DB4}"/>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1207008" y="2651760"/>
            <a:ext cx="2926080" cy="3383280"/>
          </a:xfrm>
        </p:spPr>
        <p:txBody>
          <a:bodyPr anchor="t">
            <a:norm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297680" y="786382"/>
            <a:ext cx="6766560" cy="548640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b="0">
                <a:solidFill>
                  <a:schemeClr val="tx1"/>
                </a:solidFill>
              </a:defRPr>
            </a:lvl4pPr>
            <a:lvl5pPr marL="1200150" indent="-285750">
              <a:buFont typeface="Arial" panose="020B0604020202020204" pitchFamily="34" charset="0"/>
              <a:buChar char="•"/>
              <a:defRPr sz="1400" b="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Date Placeholder 12">
            <a:extLst>
              <a:ext uri="{FF2B5EF4-FFF2-40B4-BE49-F238E27FC236}">
                <a16:creationId xmlns:a16="http://schemas.microsoft.com/office/drawing/2014/main" id="{2EAB326A-0996-8BBC-BFAF-29A228B198CC}"/>
              </a:ext>
            </a:extLst>
          </p:cNvPr>
          <p:cNvSpPr>
            <a:spLocks noGrp="1"/>
          </p:cNvSpPr>
          <p:nvPr>
            <p:ph type="dt" sz="half" idx="10"/>
          </p:nvPr>
        </p:nvSpPr>
        <p:spPr/>
        <p:txBody>
          <a:bodyPr/>
          <a:lstStyle>
            <a:lvl1pPr>
              <a:defRPr>
                <a:solidFill>
                  <a:schemeClr val="tx1"/>
                </a:solidFill>
              </a:defRPr>
            </a:lvl1pPr>
          </a:lstStyle>
          <a:p>
            <a:fld id="{C41BEF89-672A-4E25-926B-58E382525C3F}" type="datetime1">
              <a:rPr lang="en-US" smtClean="0"/>
              <a:t>11/12/2025</a:t>
            </a:fld>
            <a:endParaRPr lang="en-US" dirty="0"/>
          </a:p>
        </p:txBody>
      </p:sp>
      <p:sp>
        <p:nvSpPr>
          <p:cNvPr id="15" name="Slide Number Placeholder 14">
            <a:extLst>
              <a:ext uri="{FF2B5EF4-FFF2-40B4-BE49-F238E27FC236}">
                <a16:creationId xmlns:a16="http://schemas.microsoft.com/office/drawing/2014/main" id="{3AE9EB23-C42E-AFD9-410F-5D3A9B4737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8" name="Group 7">
            <a:extLst>
              <a:ext uri="{FF2B5EF4-FFF2-40B4-BE49-F238E27FC236}">
                <a16:creationId xmlns:a16="http://schemas.microsoft.com/office/drawing/2014/main" id="{8179AB9D-F8E4-DA67-2113-2CB4FAAA3FE3}"/>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4D1AF63C-58A3-D664-0F8A-2F866DE99229}"/>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7353FA6-146A-25CD-A52A-50A0DBA7C44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3D17F74-4821-8F53-7E3E-BD10714CA13A}"/>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CBD083B-641D-8442-0510-78BC3BDFF82E}"/>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43939256"/>
      </p:ext>
    </p:extLst>
  </p:cSld>
  <p:clrMapOvr>
    <a:overrideClrMapping bg1="lt1" tx1="dk1" bg2="lt2" tx2="dk2" accent1="accent1" accent2="accent2" accent3="accent3" accent4="accent4" accent5="accent5" accent6="accent6" hlink="hlink" folHlink="folHlink"/>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1207008" y="786384"/>
            <a:ext cx="3595634" cy="1920240"/>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207008" y="2752344"/>
            <a:ext cx="3585586" cy="3291840"/>
          </a:xfrm>
        </p:spPr>
        <p:txBody>
          <a:bodyPr anchor="b"/>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063318" y="402336"/>
            <a:ext cx="6328768"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tx1"/>
                </a:solidFill>
              </a:defRPr>
            </a:lvl1pPr>
          </a:lstStyle>
          <a:p>
            <a:fld id="{9931E9BD-2556-46EE-BDF5-EE03A42C0687}" type="datetime1">
              <a:rPr lang="en-US" smtClean="0"/>
              <a:t>11/12/2025</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8" name="Straight Connector 7">
            <a:extLst>
              <a:ext uri="{FF2B5EF4-FFF2-40B4-BE49-F238E27FC236}">
                <a16:creationId xmlns:a16="http://schemas.microsoft.com/office/drawing/2014/main" id="{DF475923-C72A-59CC-2F27-3B42DE9E23C1}"/>
              </a:ext>
            </a:extLst>
          </p:cNvPr>
          <p:cNvCxnSpPr/>
          <p:nvPr/>
        </p:nvCxnSpPr>
        <p:spPr>
          <a:xfrm>
            <a:off x="5044948" y="402336"/>
            <a:ext cx="0" cy="605332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644E6E6F-31C5-280B-B965-1DCA584FB10B}"/>
              </a:ext>
            </a:extLst>
          </p:cNvPr>
          <p:cNvGrpSpPr/>
          <p:nvPr/>
        </p:nvGrpSpPr>
        <p:grpSpPr>
          <a:xfrm>
            <a:off x="803185" y="0"/>
            <a:ext cx="10585629" cy="6858000"/>
            <a:chOff x="803185" y="0"/>
            <a:chExt cx="10585629" cy="6858000"/>
          </a:xfrm>
        </p:grpSpPr>
        <p:cxnSp>
          <p:nvCxnSpPr>
            <p:cNvPr id="10" name="Straight Connector 9">
              <a:extLst>
                <a:ext uri="{FF2B5EF4-FFF2-40B4-BE49-F238E27FC236}">
                  <a16:creationId xmlns:a16="http://schemas.microsoft.com/office/drawing/2014/main" id="{E46DD8FB-C3C8-02D7-0EEC-1FA8A0E72EE2}"/>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E287276-FB86-B497-EB85-08D57647FCBA}"/>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0AFABFB-CCBD-F586-5A5B-F739C98FEB06}"/>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B33A7C7-3944-5EFF-0F5A-CD13C776DD13}"/>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50262950"/>
      </p:ext>
    </p:extLst>
  </p:cSld>
  <p:clrMapOvr>
    <a:overrideClrMapping bg1="lt1" tx1="dk1" bg2="lt2" tx2="dk2" accent1="accent1" accent2="accent2" accent3="accent3" accent4="accent4" accent5="accent5" accent6="accent6" hlink="hlink" folHlink="folHlink"/>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07008" y="786384"/>
            <a:ext cx="7342307" cy="2085339"/>
          </a:xfrm>
        </p:spPr>
        <p:txBody>
          <a:bodyPr anchor="b">
            <a:noAutofit/>
          </a:bodyPr>
          <a:lstStyle>
            <a:lvl1pPr>
              <a:defRPr sz="60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207008" y="3594099"/>
            <a:ext cx="9601200" cy="2377440"/>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C89BE370-40DD-429A-ADED-41858713F7D9}"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CFF997AB-1CB0-F155-5BD6-8AD0DF5F9C8C}"/>
              </a:ext>
            </a:extLst>
          </p:cNvPr>
          <p:cNvGrpSpPr/>
          <p:nvPr/>
        </p:nvGrpSpPr>
        <p:grpSpPr>
          <a:xfrm>
            <a:off x="803185" y="0"/>
            <a:ext cx="10585629" cy="6858000"/>
            <a:chOff x="803185" y="0"/>
            <a:chExt cx="10585629" cy="6858000"/>
          </a:xfrm>
        </p:grpSpPr>
        <p:cxnSp>
          <p:nvCxnSpPr>
            <p:cNvPr id="7" name="Straight Connector 6">
              <a:extLst>
                <a:ext uri="{FF2B5EF4-FFF2-40B4-BE49-F238E27FC236}">
                  <a16:creationId xmlns:a16="http://schemas.microsoft.com/office/drawing/2014/main" id="{5CD1A663-8D32-81FC-CF0E-3943276FC5BD}"/>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88FB5FE-FF71-6B7B-03A4-B78EA9E50FE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4967FC-68C7-FF99-F0D4-F11F22519D8E}"/>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0437DFC-E04A-54B1-CFEA-8D9349D6EB77}"/>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81716903"/>
      </p:ext>
    </p:extLst>
  </p:cSld>
  <p:clrMapOvr>
    <a:overrideClrMapping bg1="dk1" tx1="lt1" bg2="dk2" tx2="lt2" accent1="accent1" accent2="accent2" accent3="accent3" accent4="accent4" accent5="accent5" accent6="accent6" hlink="hlink" folHlink="folHlink"/>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07008" y="786384"/>
            <a:ext cx="8430767" cy="2520011"/>
          </a:xfrm>
        </p:spPr>
        <p:txBody>
          <a:bodyPr anchor="b">
            <a:noAutofit/>
          </a:bodyPr>
          <a:lstStyle>
            <a:lvl1pPr>
              <a:defRPr sz="60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207008" y="3622673"/>
            <a:ext cx="8430639" cy="1609344"/>
          </a:xfrm>
        </p:spPr>
        <p:txBody>
          <a:bodyPr>
            <a:noAutofit/>
          </a:bodyPr>
          <a:lstStyle>
            <a:lvl1pPr marL="0" indent="0">
              <a:buNone/>
              <a:defRPr sz="1800">
                <a:solidFill>
                  <a:schemeClr val="tx1"/>
                </a:solidFill>
              </a:defRPr>
            </a:lvl1pPr>
            <a:lvl2pPr marL="228600" indent="0">
              <a:buNone/>
              <a:defRPr sz="16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B744B83-DEC6-42A9-90ED-B3D6C76A8643}" type="datetime1">
              <a:rPr lang="en-US" smtClean="0"/>
              <a:t>11/12/2025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F4604B72-3E24-1723-74C9-C1E295269A19}"/>
              </a:ext>
            </a:extLst>
          </p:cNvPr>
          <p:cNvGrpSpPr/>
          <p:nvPr/>
        </p:nvGrpSpPr>
        <p:grpSpPr>
          <a:xfrm>
            <a:off x="803185" y="0"/>
            <a:ext cx="10585629" cy="6858000"/>
            <a:chOff x="803185" y="0"/>
            <a:chExt cx="10585629" cy="6858000"/>
          </a:xfrm>
        </p:grpSpPr>
        <p:cxnSp>
          <p:nvCxnSpPr>
            <p:cNvPr id="8" name="Straight Connector 7">
              <a:extLst>
                <a:ext uri="{FF2B5EF4-FFF2-40B4-BE49-F238E27FC236}">
                  <a16:creationId xmlns:a16="http://schemas.microsoft.com/office/drawing/2014/main" id="{2CEF3A60-0DC4-008A-49C8-C3FD46FA3B85}"/>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AA618110-A634-DE8C-5B6D-35477E47ED2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08E21D7-A780-C513-5EB6-4A6C625665CC}"/>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32C4757-1CA9-394F-33BF-C5A9D77182F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3941804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6.xml"/><Relationship Id="rId18" Type="http://schemas.openxmlformats.org/officeDocument/2006/relationships/slideLayout" Target="../slideLayouts/slideLayout31.xml"/><Relationship Id="rId26" Type="http://schemas.openxmlformats.org/officeDocument/2006/relationships/slideLayout" Target="../slideLayouts/slideLayout39.xml"/><Relationship Id="rId39" Type="http://schemas.openxmlformats.org/officeDocument/2006/relationships/slideLayout" Target="../slideLayouts/slideLayout52.xml"/><Relationship Id="rId21" Type="http://schemas.openxmlformats.org/officeDocument/2006/relationships/slideLayout" Target="../slideLayouts/slideLayout34.xml"/><Relationship Id="rId34" Type="http://schemas.openxmlformats.org/officeDocument/2006/relationships/slideLayout" Target="../slideLayouts/slideLayout47.xml"/><Relationship Id="rId42" Type="http://schemas.openxmlformats.org/officeDocument/2006/relationships/slideLayout" Target="../slideLayouts/slideLayout55.xml"/><Relationship Id="rId47" Type="http://schemas.openxmlformats.org/officeDocument/2006/relationships/slideLayout" Target="../slideLayouts/slideLayout60.xml"/><Relationship Id="rId50" Type="http://schemas.openxmlformats.org/officeDocument/2006/relationships/slideLayout" Target="../slideLayouts/slideLayout63.xml"/><Relationship Id="rId55" Type="http://schemas.openxmlformats.org/officeDocument/2006/relationships/slideLayout" Target="../slideLayouts/slideLayout68.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29" Type="http://schemas.openxmlformats.org/officeDocument/2006/relationships/slideLayout" Target="../slideLayouts/slideLayout42.xml"/><Relationship Id="rId11" Type="http://schemas.openxmlformats.org/officeDocument/2006/relationships/slideLayout" Target="../slideLayouts/slideLayout24.xml"/><Relationship Id="rId24" Type="http://schemas.openxmlformats.org/officeDocument/2006/relationships/slideLayout" Target="../slideLayouts/slideLayout37.xml"/><Relationship Id="rId32" Type="http://schemas.openxmlformats.org/officeDocument/2006/relationships/slideLayout" Target="../slideLayouts/slideLayout45.xml"/><Relationship Id="rId37" Type="http://schemas.openxmlformats.org/officeDocument/2006/relationships/slideLayout" Target="../slideLayouts/slideLayout50.xml"/><Relationship Id="rId40" Type="http://schemas.openxmlformats.org/officeDocument/2006/relationships/slideLayout" Target="../slideLayouts/slideLayout53.xml"/><Relationship Id="rId45" Type="http://schemas.openxmlformats.org/officeDocument/2006/relationships/slideLayout" Target="../slideLayouts/slideLayout58.xml"/><Relationship Id="rId53" Type="http://schemas.openxmlformats.org/officeDocument/2006/relationships/slideLayout" Target="../slideLayouts/slideLayout66.xml"/><Relationship Id="rId58" Type="http://schemas.openxmlformats.org/officeDocument/2006/relationships/slideLayout" Target="../slideLayouts/slideLayout71.xml"/><Relationship Id="rId5" Type="http://schemas.openxmlformats.org/officeDocument/2006/relationships/slideLayout" Target="../slideLayouts/slideLayout18.xml"/><Relationship Id="rId19" Type="http://schemas.openxmlformats.org/officeDocument/2006/relationships/slideLayout" Target="../slideLayouts/slideLayout32.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 Id="rId22" Type="http://schemas.openxmlformats.org/officeDocument/2006/relationships/slideLayout" Target="../slideLayouts/slideLayout35.xml"/><Relationship Id="rId27" Type="http://schemas.openxmlformats.org/officeDocument/2006/relationships/slideLayout" Target="../slideLayouts/slideLayout40.xml"/><Relationship Id="rId30" Type="http://schemas.openxmlformats.org/officeDocument/2006/relationships/slideLayout" Target="../slideLayouts/slideLayout43.xml"/><Relationship Id="rId35" Type="http://schemas.openxmlformats.org/officeDocument/2006/relationships/slideLayout" Target="../slideLayouts/slideLayout48.xml"/><Relationship Id="rId43" Type="http://schemas.openxmlformats.org/officeDocument/2006/relationships/slideLayout" Target="../slideLayouts/slideLayout56.xml"/><Relationship Id="rId48" Type="http://schemas.openxmlformats.org/officeDocument/2006/relationships/slideLayout" Target="../slideLayouts/slideLayout61.xml"/><Relationship Id="rId56" Type="http://schemas.openxmlformats.org/officeDocument/2006/relationships/slideLayout" Target="../slideLayouts/slideLayout69.xml"/><Relationship Id="rId8" Type="http://schemas.openxmlformats.org/officeDocument/2006/relationships/slideLayout" Target="../slideLayouts/slideLayout21.xml"/><Relationship Id="rId51" Type="http://schemas.openxmlformats.org/officeDocument/2006/relationships/slideLayout" Target="../slideLayouts/slideLayout64.xml"/><Relationship Id="rId3" Type="http://schemas.openxmlformats.org/officeDocument/2006/relationships/slideLayout" Target="../slideLayouts/slideLayout16.xml"/><Relationship Id="rId12" Type="http://schemas.openxmlformats.org/officeDocument/2006/relationships/slideLayout" Target="../slideLayouts/slideLayout25.xml"/><Relationship Id="rId17" Type="http://schemas.openxmlformats.org/officeDocument/2006/relationships/slideLayout" Target="../slideLayouts/slideLayout30.xml"/><Relationship Id="rId25" Type="http://schemas.openxmlformats.org/officeDocument/2006/relationships/slideLayout" Target="../slideLayouts/slideLayout38.xml"/><Relationship Id="rId33" Type="http://schemas.openxmlformats.org/officeDocument/2006/relationships/slideLayout" Target="../slideLayouts/slideLayout46.xml"/><Relationship Id="rId38" Type="http://schemas.openxmlformats.org/officeDocument/2006/relationships/slideLayout" Target="../slideLayouts/slideLayout51.xml"/><Relationship Id="rId46" Type="http://schemas.openxmlformats.org/officeDocument/2006/relationships/slideLayout" Target="../slideLayouts/slideLayout59.xml"/><Relationship Id="rId59" Type="http://schemas.openxmlformats.org/officeDocument/2006/relationships/theme" Target="../theme/theme2.xml"/><Relationship Id="rId20" Type="http://schemas.openxmlformats.org/officeDocument/2006/relationships/slideLayout" Target="../slideLayouts/slideLayout33.xml"/><Relationship Id="rId41" Type="http://schemas.openxmlformats.org/officeDocument/2006/relationships/slideLayout" Target="../slideLayouts/slideLayout54.xml"/><Relationship Id="rId54" Type="http://schemas.openxmlformats.org/officeDocument/2006/relationships/slideLayout" Target="../slideLayouts/slideLayout67.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5" Type="http://schemas.openxmlformats.org/officeDocument/2006/relationships/slideLayout" Target="../slideLayouts/slideLayout28.xml"/><Relationship Id="rId23" Type="http://schemas.openxmlformats.org/officeDocument/2006/relationships/slideLayout" Target="../slideLayouts/slideLayout36.xml"/><Relationship Id="rId28" Type="http://schemas.openxmlformats.org/officeDocument/2006/relationships/slideLayout" Target="../slideLayouts/slideLayout41.xml"/><Relationship Id="rId36" Type="http://schemas.openxmlformats.org/officeDocument/2006/relationships/slideLayout" Target="../slideLayouts/slideLayout49.xml"/><Relationship Id="rId49" Type="http://schemas.openxmlformats.org/officeDocument/2006/relationships/slideLayout" Target="../slideLayouts/slideLayout62.xml"/><Relationship Id="rId57" Type="http://schemas.openxmlformats.org/officeDocument/2006/relationships/slideLayout" Target="../slideLayouts/slideLayout70.xml"/><Relationship Id="rId10" Type="http://schemas.openxmlformats.org/officeDocument/2006/relationships/slideLayout" Target="../slideLayouts/slideLayout23.xml"/><Relationship Id="rId31" Type="http://schemas.openxmlformats.org/officeDocument/2006/relationships/slideLayout" Target="../slideLayouts/slideLayout44.xml"/><Relationship Id="rId44" Type="http://schemas.openxmlformats.org/officeDocument/2006/relationships/slideLayout" Target="../slideLayouts/slideLayout57.xml"/><Relationship Id="rId52" Type="http://schemas.openxmlformats.org/officeDocument/2006/relationships/slideLayout" Target="../slideLayouts/slideLayout6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11/12/2025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192517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066800" y="685800"/>
            <a:ext cx="10058400"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1005840" y="1525384"/>
            <a:ext cx="2805405" cy="365125"/>
          </a:xfrm>
          <a:prstGeom prst="rect">
            <a:avLst/>
          </a:prstGeom>
        </p:spPr>
        <p:txBody>
          <a:bodyPr vert="horz" lIns="91440" tIns="45720" rIns="91440" bIns="45720" rtlCol="0" anchor="ctr"/>
          <a:lstStyle>
            <a:lvl1pPr algn="r" rtl="0">
              <a:defRPr sz="900" b="0" i="0">
                <a:solidFill>
                  <a:schemeClr val="tx1"/>
                </a:solidFill>
                <a:latin typeface="+mn-lt"/>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73385" y="6229552"/>
            <a:ext cx="429207" cy="365125"/>
          </a:xfrm>
          <a:prstGeom prst="rect">
            <a:avLst/>
          </a:prstGeom>
        </p:spPr>
        <p:txBody>
          <a:bodyPr vert="horz" lIns="91440" tIns="45720" rIns="91440" bIns="45720" rtlCol="0" anchor="ctr"/>
          <a:lstStyle>
            <a:lvl1pPr algn="ctr" rtl="0">
              <a:defRPr sz="900" b="0" i="0">
                <a:solidFill>
                  <a:schemeClr val="tx1"/>
                </a:solidFill>
                <a:latin typeface="+mn-lt"/>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066800" y="1920240"/>
            <a:ext cx="1005840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5400000">
            <a:off x="10040831" y="4206240"/>
            <a:ext cx="3494314" cy="365125"/>
          </a:xfrm>
          <a:prstGeom prst="rect">
            <a:avLst/>
          </a:prstGeom>
        </p:spPr>
        <p:txBody>
          <a:bodyPr vert="horz" lIns="91440" tIns="45720" rIns="91440" bIns="45720" rtlCol="0" anchor="ctr"/>
          <a:lstStyle>
            <a:lvl1pPr algn="r" rtl="0">
              <a:defRPr sz="900" b="0" i="0">
                <a:solidFill>
                  <a:schemeClr val="tx1"/>
                </a:solidFill>
                <a:latin typeface="+mn-lt"/>
              </a:defRPr>
            </a:lvl1pPr>
          </a:lstStyle>
          <a:p>
            <a:fld id="{5D94B1B5-61D9-4408-A2B5-CA06F768CAB1}" type="datetime1">
              <a:rPr lang="en-US" smtClean="0"/>
              <a:t>11/12/2025</a:t>
            </a:fld>
            <a:endParaRPr lang="en-US" dirty="0"/>
          </a:p>
        </p:txBody>
      </p:sp>
      <p:sp>
        <p:nvSpPr>
          <p:cNvPr id="12" name="Freeform 11" hidden="1">
            <a:extLst>
              <a:ext uri="{FF2B5EF4-FFF2-40B4-BE49-F238E27FC236}">
                <a16:creationId xmlns:a16="http://schemas.microsoft.com/office/drawing/2014/main" id="{918C00E2-AFB8-E789-01F1-47EC64846D95}"/>
              </a:ext>
            </a:extLst>
          </p:cNvPr>
          <p:cNvSpPr/>
          <p:nvPr/>
        </p:nvSpPr>
        <p:spPr>
          <a:xfrm>
            <a:off x="812559" y="393189"/>
            <a:ext cx="10579798" cy="6071619"/>
          </a:xfrm>
          <a:custGeom>
            <a:avLst/>
            <a:gdLst>
              <a:gd name="connsiteX0" fmla="*/ 10186606 w 10579798"/>
              <a:gd name="connsiteY0" fmla="*/ 0 h 6071619"/>
              <a:gd name="connsiteX1" fmla="*/ 10579798 w 10579798"/>
              <a:gd name="connsiteY1" fmla="*/ 0 h 6071619"/>
              <a:gd name="connsiteX2" fmla="*/ 10579798 w 10579798"/>
              <a:gd name="connsiteY2" fmla="*/ 6071619 h 6071619"/>
              <a:gd name="connsiteX3" fmla="*/ 10186606 w 10579798"/>
              <a:gd name="connsiteY3" fmla="*/ 6071619 h 6071619"/>
              <a:gd name="connsiteX4" fmla="*/ 10186606 w 10579798"/>
              <a:gd name="connsiteY4" fmla="*/ 393194 h 6071619"/>
              <a:gd name="connsiteX5" fmla="*/ 393192 w 10579798"/>
              <a:gd name="connsiteY5" fmla="*/ 393194 h 6071619"/>
              <a:gd name="connsiteX6" fmla="*/ 393192 w 10579798"/>
              <a:gd name="connsiteY6" fmla="*/ 5870339 h 6071619"/>
              <a:gd name="connsiteX7" fmla="*/ 0 w 10579798"/>
              <a:gd name="connsiteY7" fmla="*/ 5870339 h 6071619"/>
              <a:gd name="connsiteX8" fmla="*/ 0 w 10579798"/>
              <a:gd name="connsiteY8" fmla="*/ 2 h 6071619"/>
              <a:gd name="connsiteX9" fmla="*/ 157401 w 10579798"/>
              <a:gd name="connsiteY9" fmla="*/ 2 h 6071619"/>
              <a:gd name="connsiteX10" fmla="*/ 393192 w 10579798"/>
              <a:gd name="connsiteY10" fmla="*/ 2 h 6071619"/>
              <a:gd name="connsiteX11" fmla="*/ 10186606 w 10579798"/>
              <a:gd name="connsiteY11" fmla="*/ 2 h 6071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579798" h="6071619">
                <a:moveTo>
                  <a:pt x="10186606" y="0"/>
                </a:moveTo>
                <a:lnTo>
                  <a:pt x="10579798" y="0"/>
                </a:lnTo>
                <a:lnTo>
                  <a:pt x="10579798" y="6071619"/>
                </a:lnTo>
                <a:lnTo>
                  <a:pt x="10186606" y="6071619"/>
                </a:lnTo>
                <a:lnTo>
                  <a:pt x="10186606" y="393194"/>
                </a:lnTo>
                <a:lnTo>
                  <a:pt x="393192" y="393194"/>
                </a:lnTo>
                <a:lnTo>
                  <a:pt x="393192" y="5870339"/>
                </a:lnTo>
                <a:lnTo>
                  <a:pt x="0" y="5870339"/>
                </a:lnTo>
                <a:lnTo>
                  <a:pt x="0" y="2"/>
                </a:lnTo>
                <a:lnTo>
                  <a:pt x="157401" y="2"/>
                </a:lnTo>
                <a:lnTo>
                  <a:pt x="393192" y="2"/>
                </a:lnTo>
                <a:lnTo>
                  <a:pt x="10186606" y="2"/>
                </a:lnTo>
                <a:close/>
              </a:path>
            </a:pathLst>
          </a:custGeom>
          <a:solidFill>
            <a:schemeClr val="accent5">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hidden="1">
            <a:extLst>
              <a:ext uri="{FF2B5EF4-FFF2-40B4-BE49-F238E27FC236}">
                <a16:creationId xmlns:a16="http://schemas.microsoft.com/office/drawing/2014/main" id="{6A6CDCAD-B761-0A5F-55A7-CE79AB3802A7}"/>
              </a:ext>
            </a:extLst>
          </p:cNvPr>
          <p:cNvSpPr/>
          <p:nvPr userDrawn="1"/>
        </p:nvSpPr>
        <p:spPr>
          <a:xfrm>
            <a:off x="812559" y="393189"/>
            <a:ext cx="10579798" cy="6071619"/>
          </a:xfrm>
          <a:custGeom>
            <a:avLst/>
            <a:gdLst>
              <a:gd name="connsiteX0" fmla="*/ 10186606 w 10579798"/>
              <a:gd name="connsiteY0" fmla="*/ 0 h 6071619"/>
              <a:gd name="connsiteX1" fmla="*/ 10579798 w 10579798"/>
              <a:gd name="connsiteY1" fmla="*/ 0 h 6071619"/>
              <a:gd name="connsiteX2" fmla="*/ 10579798 w 10579798"/>
              <a:gd name="connsiteY2" fmla="*/ 6071619 h 6071619"/>
              <a:gd name="connsiteX3" fmla="*/ 10186606 w 10579798"/>
              <a:gd name="connsiteY3" fmla="*/ 6071619 h 6071619"/>
              <a:gd name="connsiteX4" fmla="*/ 10186606 w 10579798"/>
              <a:gd name="connsiteY4" fmla="*/ 393194 h 6071619"/>
              <a:gd name="connsiteX5" fmla="*/ 393192 w 10579798"/>
              <a:gd name="connsiteY5" fmla="*/ 393194 h 6071619"/>
              <a:gd name="connsiteX6" fmla="*/ 393192 w 10579798"/>
              <a:gd name="connsiteY6" fmla="*/ 5870339 h 6071619"/>
              <a:gd name="connsiteX7" fmla="*/ 0 w 10579798"/>
              <a:gd name="connsiteY7" fmla="*/ 5870339 h 6071619"/>
              <a:gd name="connsiteX8" fmla="*/ 0 w 10579798"/>
              <a:gd name="connsiteY8" fmla="*/ 2 h 6071619"/>
              <a:gd name="connsiteX9" fmla="*/ 157401 w 10579798"/>
              <a:gd name="connsiteY9" fmla="*/ 2 h 6071619"/>
              <a:gd name="connsiteX10" fmla="*/ 393192 w 10579798"/>
              <a:gd name="connsiteY10" fmla="*/ 2 h 6071619"/>
              <a:gd name="connsiteX11" fmla="*/ 10186606 w 10579798"/>
              <a:gd name="connsiteY11" fmla="*/ 2 h 6071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579798" h="6071619">
                <a:moveTo>
                  <a:pt x="10186606" y="0"/>
                </a:moveTo>
                <a:lnTo>
                  <a:pt x="10579798" y="0"/>
                </a:lnTo>
                <a:lnTo>
                  <a:pt x="10579798" y="6071619"/>
                </a:lnTo>
                <a:lnTo>
                  <a:pt x="10186606" y="6071619"/>
                </a:lnTo>
                <a:lnTo>
                  <a:pt x="10186606" y="393194"/>
                </a:lnTo>
                <a:lnTo>
                  <a:pt x="393192" y="393194"/>
                </a:lnTo>
                <a:lnTo>
                  <a:pt x="393192" y="5870339"/>
                </a:lnTo>
                <a:lnTo>
                  <a:pt x="0" y="5870339"/>
                </a:lnTo>
                <a:lnTo>
                  <a:pt x="0" y="2"/>
                </a:lnTo>
                <a:lnTo>
                  <a:pt x="157401" y="2"/>
                </a:lnTo>
                <a:lnTo>
                  <a:pt x="393192" y="2"/>
                </a:lnTo>
                <a:lnTo>
                  <a:pt x="10186606" y="2"/>
                </a:lnTo>
                <a:close/>
              </a:path>
            </a:pathLst>
          </a:custGeom>
          <a:solidFill>
            <a:schemeClr val="accent5">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7534545"/>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 id="2147483705" r:id="rId18"/>
    <p:sldLayoutId id="2147483706" r:id="rId19"/>
    <p:sldLayoutId id="2147483707" r:id="rId20"/>
    <p:sldLayoutId id="2147483708" r:id="rId21"/>
    <p:sldLayoutId id="2147483709" r:id="rId22"/>
    <p:sldLayoutId id="2147483710" r:id="rId23"/>
    <p:sldLayoutId id="2147483711" r:id="rId24"/>
    <p:sldLayoutId id="2147483712" r:id="rId25"/>
    <p:sldLayoutId id="2147483713" r:id="rId26"/>
    <p:sldLayoutId id="2147483714" r:id="rId27"/>
    <p:sldLayoutId id="2147483715" r:id="rId28"/>
    <p:sldLayoutId id="2147483716" r:id="rId29"/>
    <p:sldLayoutId id="2147483717" r:id="rId30"/>
    <p:sldLayoutId id="2147483718" r:id="rId31"/>
    <p:sldLayoutId id="2147483719" r:id="rId32"/>
    <p:sldLayoutId id="2147483720" r:id="rId33"/>
    <p:sldLayoutId id="2147483721" r:id="rId34"/>
    <p:sldLayoutId id="2147483722" r:id="rId35"/>
    <p:sldLayoutId id="2147483723" r:id="rId36"/>
    <p:sldLayoutId id="2147483724" r:id="rId37"/>
    <p:sldLayoutId id="2147483725" r:id="rId38"/>
    <p:sldLayoutId id="2147483726" r:id="rId39"/>
    <p:sldLayoutId id="2147483727" r:id="rId40"/>
    <p:sldLayoutId id="2147483728" r:id="rId41"/>
    <p:sldLayoutId id="2147483729" r:id="rId42"/>
    <p:sldLayoutId id="2147483730" r:id="rId43"/>
    <p:sldLayoutId id="2147483731" r:id="rId44"/>
    <p:sldLayoutId id="2147483732" r:id="rId45"/>
    <p:sldLayoutId id="2147483733" r:id="rId46"/>
    <p:sldLayoutId id="2147483734" r:id="rId47"/>
    <p:sldLayoutId id="2147483735" r:id="rId48"/>
    <p:sldLayoutId id="2147483736" r:id="rId49"/>
    <p:sldLayoutId id="2147483737" r:id="rId50"/>
    <p:sldLayoutId id="2147483738" r:id="rId51"/>
    <p:sldLayoutId id="2147483739" r:id="rId52"/>
    <p:sldLayoutId id="2147483740" r:id="rId53"/>
    <p:sldLayoutId id="2147483741" r:id="rId54"/>
    <p:sldLayoutId id="2147483742" r:id="rId55"/>
    <p:sldLayoutId id="2147483743" r:id="rId56"/>
    <p:sldLayoutId id="2147483744" r:id="rId57"/>
    <p:sldLayoutId id="2147483745" r:id="rId58"/>
  </p:sldLayoutIdLst>
  <p:hf hdr="0" dt="0"/>
  <p:txStyles>
    <p:titleStyle>
      <a:lvl1pPr algn="l" defTabSz="914400" rtl="0" eaLnBrk="1" latinLnBrk="0" hangingPunct="1">
        <a:lnSpc>
          <a:spcPct val="100000"/>
        </a:lnSpc>
        <a:spcBef>
          <a:spcPct val="0"/>
        </a:spcBef>
        <a:buNone/>
        <a:defRPr sz="4000" b="0" i="0" kern="1200" cap="all" baseline="0">
          <a:solidFill>
            <a:schemeClr val="tx1"/>
          </a:solidFill>
          <a:latin typeface="+mj-lt"/>
          <a:ea typeface="+mj-ea"/>
          <a:cs typeface="+mj-cs"/>
        </a:defRPr>
      </a:lvl1pPr>
    </p:titleStyle>
    <p:bodyStyle>
      <a:lvl1pPr marL="285750" indent="-285750" algn="l" defTabSz="914400" rtl="0" eaLnBrk="1" latinLnBrk="0" hangingPunct="1">
        <a:lnSpc>
          <a:spcPct val="100000"/>
        </a:lnSpc>
        <a:spcBef>
          <a:spcPts val="1000"/>
        </a:spcBef>
        <a:buFont typeface="Arial" panose="020B0604020202020204" pitchFamily="34" charset="0"/>
        <a:buChar char="•"/>
        <a:defRPr sz="1800" b="0" i="0" kern="1200">
          <a:solidFill>
            <a:schemeClr val="tx1"/>
          </a:solidFill>
          <a:latin typeface="+mn-lt"/>
          <a:ea typeface="+mn-ea"/>
          <a:cs typeface="+mn-cs"/>
        </a:defRPr>
      </a:lvl1pPr>
      <a:lvl2pPr marL="514350" indent="-285750" algn="l" defTabSz="914400" rtl="0" eaLnBrk="1" latinLnBrk="0" hangingPunct="1">
        <a:lnSpc>
          <a:spcPct val="10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742950" indent="-285750" algn="l" defTabSz="914400" rtl="0" eaLnBrk="1" latinLnBrk="0" hangingPunct="1">
        <a:lnSpc>
          <a:spcPct val="100000"/>
        </a:lnSpc>
        <a:spcBef>
          <a:spcPts val="500"/>
        </a:spcBef>
        <a:buFont typeface="Arial" panose="020B0604020202020204" pitchFamily="34" charset="0"/>
        <a:buChar char="•"/>
        <a:defRPr sz="1400" b="0" i="0" kern="1200">
          <a:solidFill>
            <a:schemeClr val="tx1"/>
          </a:solidFill>
          <a:latin typeface="+mn-lt"/>
          <a:ea typeface="+mn-ea"/>
          <a:cs typeface="+mn-cs"/>
        </a:defRPr>
      </a:lvl3pPr>
      <a:lvl4pPr marL="971550" indent="-28575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4pPr>
      <a:lvl5pPr marL="1200150" indent="-28575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1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41.xml"/></Relationships>
</file>

<file path=ppt/slides/_rels/slide1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5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51.xml"/></Relationships>
</file>

<file path=ppt/slides/_rels/slide1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0.xml"/><Relationship Id="rId1" Type="http://schemas.openxmlformats.org/officeDocument/2006/relationships/slideLayout" Target="../slideLayouts/slideLayout51.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5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g"/><Relationship Id="rId7" Type="http://schemas.openxmlformats.org/officeDocument/2006/relationships/diagramColors" Target="../diagrams/colors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B0BBABE-9B4F-DA9B-F989-4ABDF34CACDC}"/>
              </a:ext>
            </a:extLst>
          </p:cNvPr>
          <p:cNvSpPr>
            <a:spLocks noGrp="1"/>
          </p:cNvSpPr>
          <p:nvPr>
            <p:ph type="title"/>
          </p:nvPr>
        </p:nvSpPr>
        <p:spPr>
          <a:xfrm>
            <a:off x="1452616" y="962902"/>
            <a:ext cx="4176384" cy="2380828"/>
          </a:xfrm>
        </p:spPr>
        <p:txBody>
          <a:bodyPr vert="horz" lIns="91440" tIns="45720" rIns="91440" bIns="0" rtlCol="0" anchor="b">
            <a:normAutofit fontScale="90000"/>
          </a:bodyPr>
          <a:lstStyle/>
          <a:p>
            <a:r>
              <a:rPr lang="en-US" sz="3000" dirty="0" err="1"/>
              <a:t>Msc</a:t>
            </a:r>
            <a:r>
              <a:rPr lang="en-US" sz="3000" dirty="0"/>
              <a:t> Applied psychology: </a:t>
            </a:r>
            <a:br>
              <a:rPr lang="en-US" sz="3000" dirty="0"/>
            </a:br>
            <a:br>
              <a:rPr lang="en-US" sz="3000" dirty="0"/>
            </a:br>
            <a:r>
              <a:rPr lang="en-US" sz="3000" dirty="0"/>
              <a:t>Qualitative approaches in applied psychology </a:t>
            </a:r>
          </a:p>
        </p:txBody>
      </p:sp>
      <p:cxnSp>
        <p:nvCxnSpPr>
          <p:cNvPr id="21" name="Straight Connector 20">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6" name="Graphic 5" descr="Brain in head">
            <a:extLst>
              <a:ext uri="{FF2B5EF4-FFF2-40B4-BE49-F238E27FC236}">
                <a16:creationId xmlns:a16="http://schemas.microsoft.com/office/drawing/2014/main" id="{E81026D6-095D-0A57-20CD-6BBDE341DD9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23" name="Picture 22">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447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1D74E-EFBC-6348-A8D5-E6F3889C4B3B}"/>
              </a:ext>
            </a:extLst>
          </p:cNvPr>
          <p:cNvSpPr>
            <a:spLocks noGrp="1"/>
          </p:cNvSpPr>
          <p:nvPr>
            <p:ph type="title"/>
          </p:nvPr>
        </p:nvSpPr>
        <p:spPr/>
        <p:txBody>
          <a:bodyPr anchor="t">
            <a:normAutofit/>
          </a:bodyPr>
          <a:lstStyle/>
          <a:p>
            <a:r>
              <a:rPr lang="en-US" dirty="0"/>
              <a:t>Recap: </a:t>
            </a:r>
          </a:p>
        </p:txBody>
      </p:sp>
      <p:sp>
        <p:nvSpPr>
          <p:cNvPr id="3" name="Footer Placeholder 2">
            <a:extLst>
              <a:ext uri="{FF2B5EF4-FFF2-40B4-BE49-F238E27FC236}">
                <a16:creationId xmlns:a16="http://schemas.microsoft.com/office/drawing/2014/main" id="{E8122FAE-EB49-5524-0004-8DCE50C336D0}"/>
              </a:ext>
            </a:extLst>
          </p:cNvPr>
          <p:cNvSpPr>
            <a:spLocks noGrp="1"/>
          </p:cNvSpPr>
          <p:nvPr>
            <p:ph type="ftr" sz="quarter" idx="16"/>
          </p:nvPr>
        </p:nvSpPr>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CC4077CB-809B-FE68-0FAA-DDECFB899F0E}"/>
              </a:ext>
            </a:extLst>
          </p:cNvPr>
          <p:cNvSpPr>
            <a:spLocks noGrp="1"/>
          </p:cNvSpPr>
          <p:nvPr>
            <p:ph type="dt" sz="half" idx="15"/>
          </p:nvPr>
        </p:nvSpPr>
        <p:spPr/>
        <p:txBody>
          <a:bodyPr anchor="ctr">
            <a:normAutofit/>
          </a:bodyPr>
          <a:lstStyle/>
          <a:p>
            <a:pPr>
              <a:spcAft>
                <a:spcPts val="600"/>
              </a:spcAft>
            </a:pPr>
            <a:fld id="{FAA6F6B0-7BDB-FB4C-9D76-500FE2DDFD1B}" type="datetime1">
              <a:rPr lang="en-US" smtClean="0"/>
              <a:pPr>
                <a:spcAft>
                  <a:spcPts val="600"/>
                </a:spcAft>
              </a:pPr>
              <a:t>11/12/2025</a:t>
            </a:fld>
            <a:endParaRPr lang="en-US"/>
          </a:p>
        </p:txBody>
      </p:sp>
      <p:sp>
        <p:nvSpPr>
          <p:cNvPr id="5" name="Slide Number Placeholder 4">
            <a:extLst>
              <a:ext uri="{FF2B5EF4-FFF2-40B4-BE49-F238E27FC236}">
                <a16:creationId xmlns:a16="http://schemas.microsoft.com/office/drawing/2014/main" id="{B36C2ABB-DF7F-D2B3-1A73-452D9FCB76B4}"/>
              </a:ext>
            </a:extLst>
          </p:cNvPr>
          <p:cNvSpPr>
            <a:spLocks noGrp="1"/>
          </p:cNvSpPr>
          <p:nvPr>
            <p:ph type="sldNum" sz="quarter" idx="17"/>
          </p:nvPr>
        </p:nvSpPr>
        <p:spPr>
          <a:xfrm>
            <a:off x="2" y="6492513"/>
            <a:ext cx="429207" cy="365125"/>
          </a:xfrm>
        </p:spPr>
        <p:txBody>
          <a:bodyPr anchor="ctr">
            <a:normAutofit fontScale="77500" lnSpcReduction="20000"/>
          </a:bodyPr>
          <a:lstStyle/>
          <a:p>
            <a:pPr>
              <a:spcAft>
                <a:spcPts val="600"/>
              </a:spcAft>
            </a:pPr>
            <a:fld id="{CC057153-B650-4DEB-B370-79DDCFDCE934}" type="slidenum">
              <a:rPr lang="en-US" smtClean="0"/>
              <a:pPr>
                <a:spcAft>
                  <a:spcPts val="600"/>
                </a:spcAft>
              </a:pPr>
              <a:t>2</a:t>
            </a:fld>
            <a:endParaRPr lang="en-US"/>
          </a:p>
        </p:txBody>
      </p:sp>
      <p:pic>
        <p:nvPicPr>
          <p:cNvPr id="8" name="Content Placeholder 7" descr="Plastic mannequin head placed on stack of hardcover books in front of blackboard. Multicolored letters coming out of head. Some letters are seen in head as brain. The board is green. Shot indoor with a medium format camera. No people are seen in frame.">
            <a:extLst>
              <a:ext uri="{FF2B5EF4-FFF2-40B4-BE49-F238E27FC236}">
                <a16:creationId xmlns:a16="http://schemas.microsoft.com/office/drawing/2014/main" id="{48162252-272C-45D3-81CA-2492A66568BE}"/>
              </a:ext>
            </a:extLst>
          </p:cNvPr>
          <p:cNvPicPr>
            <a:picLocks noGrp="1" noChangeAspect="1"/>
          </p:cNvPicPr>
          <p:nvPr>
            <p:ph type="pic" sz="quarter" idx="13"/>
          </p:nvPr>
        </p:nvPicPr>
        <p:blipFill>
          <a:blip r:embed="rId3"/>
          <a:srcRect l="32208" r="32208"/>
          <a:stretch>
            <a:fillRect/>
          </a:stretch>
        </p:blipFill>
        <p:spPr>
          <a:prstGeom prst="rect">
            <a:avLst/>
          </a:prstGeom>
          <a:noFill/>
        </p:spPr>
      </p:pic>
      <p:sp>
        <p:nvSpPr>
          <p:cNvPr id="7" name="Content Placeholder 6">
            <a:extLst>
              <a:ext uri="{FF2B5EF4-FFF2-40B4-BE49-F238E27FC236}">
                <a16:creationId xmlns:a16="http://schemas.microsoft.com/office/drawing/2014/main" id="{54D0C3FA-CE98-2A84-6880-3CF2194A041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00760" y="1257306"/>
            <a:ext cx="6950232" cy="4343387"/>
          </a:xfrm>
        </p:spPr>
        <p:txBody>
          <a:bodyPr>
            <a:normAutofit fontScale="92500" lnSpcReduction="20000"/>
          </a:bodyPr>
          <a:lstStyle/>
          <a:p>
            <a:pPr marL="0" indent="0">
              <a:lnSpc>
                <a:spcPct val="110000"/>
              </a:lnSpc>
              <a:spcBef>
                <a:spcPts val="2500"/>
              </a:spcBef>
              <a:buFont typeface="Arial" panose="020B0604020202020204" pitchFamily="34" charset="0"/>
              <a:buNone/>
            </a:pPr>
            <a:r>
              <a:rPr lang="en-US" b="1" dirty="0"/>
              <a:t>Role in Applied Psychology</a:t>
            </a:r>
          </a:p>
          <a:p>
            <a:pPr marL="0" lvl="1" indent="0">
              <a:lnSpc>
                <a:spcPct val="110000"/>
              </a:lnSpc>
              <a:buFont typeface="Arial" panose="020B0604020202020204" pitchFamily="34" charset="0"/>
              <a:buNone/>
            </a:pPr>
            <a:r>
              <a:rPr dirty="0"/>
              <a:t>Qualitative research offers deep insights into human behaviour, emotions, and experiences beyond numerical data.</a:t>
            </a:r>
            <a:endParaRPr lang="en-US" dirty="0"/>
          </a:p>
          <a:p>
            <a:pPr marL="0" indent="0">
              <a:lnSpc>
                <a:spcPct val="110000"/>
              </a:lnSpc>
              <a:spcBef>
                <a:spcPts val="2500"/>
              </a:spcBef>
              <a:buFont typeface="Arial" panose="020B0604020202020204" pitchFamily="34" charset="0"/>
              <a:buNone/>
            </a:pPr>
            <a:r>
              <a:rPr lang="en-US" b="1" dirty="0"/>
              <a:t>Focus on Descriptive Data</a:t>
            </a:r>
          </a:p>
          <a:p>
            <a:pPr marL="0" lvl="1" indent="0">
              <a:lnSpc>
                <a:spcPct val="110000"/>
              </a:lnSpc>
              <a:buFont typeface="Arial" panose="020B0604020202020204" pitchFamily="34" charset="0"/>
              <a:buNone/>
            </a:pPr>
            <a:r>
              <a:rPr dirty="0"/>
              <a:t>This research approach emphasizes detailed, rich descriptions to understand complex psychological phenomena.</a:t>
            </a:r>
            <a:endParaRPr lang="en-US" dirty="0"/>
          </a:p>
          <a:p>
            <a:pPr marL="0" indent="0">
              <a:lnSpc>
                <a:spcPct val="110000"/>
              </a:lnSpc>
              <a:spcBef>
                <a:spcPts val="2500"/>
              </a:spcBef>
              <a:buFont typeface="Arial" panose="020B0604020202020204" pitchFamily="34" charset="0"/>
              <a:buNone/>
            </a:pPr>
            <a:r>
              <a:rPr lang="en-US" b="1" dirty="0"/>
              <a:t>Critical Evaluation Skills</a:t>
            </a:r>
          </a:p>
          <a:p>
            <a:pPr marL="0" lvl="1" indent="0">
              <a:lnSpc>
                <a:spcPct val="110000"/>
              </a:lnSpc>
              <a:buFont typeface="Arial" panose="020B0604020202020204" pitchFamily="34" charset="0"/>
              <a:buNone/>
            </a:pPr>
            <a:r>
              <a:rPr dirty="0"/>
              <a:t>MSc students must understand qualitative research strengths and weaknesses to evaluate and select appropriate methods.</a:t>
            </a:r>
            <a:endParaRPr lang="en-US" dirty="0"/>
          </a:p>
          <a:p>
            <a:pPr marL="0" indent="0">
              <a:lnSpc>
                <a:spcPct val="110000"/>
              </a:lnSpc>
              <a:spcBef>
                <a:spcPts val="2500"/>
              </a:spcBef>
              <a:buFont typeface="Arial" panose="020B0604020202020204" pitchFamily="34" charset="0"/>
              <a:buNone/>
            </a:pPr>
            <a:r>
              <a:rPr lang="en-US" b="1" dirty="0"/>
              <a:t>Practical Application</a:t>
            </a:r>
          </a:p>
          <a:p>
            <a:pPr marL="0" lvl="1" indent="0">
              <a:lnSpc>
                <a:spcPct val="110000"/>
              </a:lnSpc>
              <a:buFont typeface="Arial" panose="020B0604020202020204" pitchFamily="34" charset="0"/>
              <a:buNone/>
            </a:pPr>
            <a:r>
              <a:rPr dirty="0"/>
              <a:t>The presentation highlights qualitative designs’ relevance in real-world psychological contexts and research.</a:t>
            </a:r>
            <a:endParaRPr lang="en-US" dirty="0"/>
          </a:p>
        </p:txBody>
      </p:sp>
    </p:spTree>
    <p:extLst>
      <p:ext uri="{BB962C8B-B14F-4D97-AF65-F5344CB8AC3E}">
        <p14:creationId xmlns:p14="http://schemas.microsoft.com/office/powerpoint/2010/main" val="15589139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7AA0F-6583-B054-C68F-39B10452BFF4}"/>
              </a:ext>
            </a:extLst>
          </p:cNvPr>
          <p:cNvSpPr>
            <a:spLocks noGrp="1"/>
          </p:cNvSpPr>
          <p:nvPr>
            <p:ph type="title"/>
          </p:nvPr>
        </p:nvSpPr>
        <p:spPr/>
        <p:txBody>
          <a:bodyPr anchor="t">
            <a:normAutofit/>
          </a:bodyPr>
          <a:lstStyle/>
          <a:p>
            <a:r>
              <a:rPr lang="en-US" sz="2400" dirty="0"/>
              <a:t>Recap: Definition and Common Methods</a:t>
            </a:r>
          </a:p>
        </p:txBody>
      </p:sp>
      <p:sp>
        <p:nvSpPr>
          <p:cNvPr id="3" name="Footer Placeholder 2">
            <a:extLst>
              <a:ext uri="{FF2B5EF4-FFF2-40B4-BE49-F238E27FC236}">
                <a16:creationId xmlns:a16="http://schemas.microsoft.com/office/drawing/2014/main" id="{8E250357-B4A7-94B6-101D-E4A13FF79128}"/>
              </a:ext>
            </a:extLst>
          </p:cNvPr>
          <p:cNvSpPr>
            <a:spLocks noGrp="1"/>
          </p:cNvSpPr>
          <p:nvPr>
            <p:ph type="ftr" sz="quarter" idx="16"/>
          </p:nvPr>
        </p:nvSpPr>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547AD3D7-CE5D-5D47-1421-5DCF57171AFF}"/>
              </a:ext>
            </a:extLst>
          </p:cNvPr>
          <p:cNvSpPr>
            <a:spLocks noGrp="1"/>
          </p:cNvSpPr>
          <p:nvPr>
            <p:ph type="dt" sz="half" idx="15"/>
          </p:nvPr>
        </p:nvSpPr>
        <p:spPr/>
        <p:txBody>
          <a:bodyPr anchor="ctr">
            <a:normAutofit/>
          </a:bodyPr>
          <a:lstStyle/>
          <a:p>
            <a:pPr>
              <a:spcAft>
                <a:spcPts val="600"/>
              </a:spcAft>
            </a:pPr>
            <a:fld id="{FAA6F6B0-7BDB-FB4C-9D76-500FE2DDFD1B}" type="datetime1">
              <a:rPr lang="en-US" smtClean="0"/>
              <a:pPr>
                <a:spcAft>
                  <a:spcPts val="600"/>
                </a:spcAft>
              </a:pPr>
              <a:t>11/12/2025</a:t>
            </a:fld>
            <a:endParaRPr lang="en-US"/>
          </a:p>
        </p:txBody>
      </p:sp>
      <p:sp>
        <p:nvSpPr>
          <p:cNvPr id="5" name="Slide Number Placeholder 4">
            <a:extLst>
              <a:ext uri="{FF2B5EF4-FFF2-40B4-BE49-F238E27FC236}">
                <a16:creationId xmlns:a16="http://schemas.microsoft.com/office/drawing/2014/main" id="{B6FE7878-039A-4F1D-A411-5AAD28E65710}"/>
              </a:ext>
            </a:extLst>
          </p:cNvPr>
          <p:cNvSpPr>
            <a:spLocks noGrp="1"/>
          </p:cNvSpPr>
          <p:nvPr>
            <p:ph type="sldNum" sz="quarter" idx="17"/>
          </p:nvPr>
        </p:nvSpPr>
        <p:spPr>
          <a:xfrm>
            <a:off x="2" y="6492513"/>
            <a:ext cx="429207" cy="365125"/>
          </a:xfrm>
        </p:spPr>
        <p:txBody>
          <a:bodyPr anchor="ctr">
            <a:normAutofit fontScale="77500" lnSpcReduction="20000"/>
          </a:bodyPr>
          <a:lstStyle/>
          <a:p>
            <a:pPr>
              <a:spcAft>
                <a:spcPts val="600"/>
              </a:spcAft>
            </a:pPr>
            <a:fld id="{CC057153-B650-4DEB-B370-79DDCFDCE934}" type="slidenum">
              <a:rPr lang="en-US" smtClean="0"/>
              <a:pPr>
                <a:spcAft>
                  <a:spcPts val="600"/>
                </a:spcAft>
              </a:pPr>
              <a:t>3</a:t>
            </a:fld>
            <a:endParaRPr lang="en-US"/>
          </a:p>
        </p:txBody>
      </p:sp>
      <p:pic>
        <p:nvPicPr>
          <p:cNvPr id="8" name="Content Placeholder 7" descr="Search Concept">
            <a:extLst>
              <a:ext uri="{FF2B5EF4-FFF2-40B4-BE49-F238E27FC236}">
                <a16:creationId xmlns:a16="http://schemas.microsoft.com/office/drawing/2014/main" id="{05C02DF8-A087-4A9E-B5F4-078815A8E41C}"/>
              </a:ext>
            </a:extLst>
          </p:cNvPr>
          <p:cNvPicPr>
            <a:picLocks noGrp="1" noChangeAspect="1"/>
          </p:cNvPicPr>
          <p:nvPr>
            <p:ph type="pic" sz="quarter" idx="13"/>
          </p:nvPr>
        </p:nvPicPr>
        <p:blipFill>
          <a:blip r:embed="rId3"/>
          <a:srcRect l="31269" r="31269"/>
          <a:stretch>
            <a:fillRect/>
          </a:stretch>
        </p:blipFill>
        <p:spPr>
          <a:prstGeom prst="rect">
            <a:avLst/>
          </a:prstGeom>
          <a:noFill/>
        </p:spPr>
      </p:pic>
      <p:sp>
        <p:nvSpPr>
          <p:cNvPr id="7" name="Content Placeholder 6">
            <a:extLst>
              <a:ext uri="{FF2B5EF4-FFF2-40B4-BE49-F238E27FC236}">
                <a16:creationId xmlns:a16="http://schemas.microsoft.com/office/drawing/2014/main" id="{6F3FFE3C-0B5B-0E5C-D86A-99DEEBA9EFE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88348" y="1419119"/>
            <a:ext cx="6950232" cy="4343387"/>
          </a:xfrm>
        </p:spPr>
        <p:txBody>
          <a:bodyPr>
            <a:normAutofit fontScale="92500" lnSpcReduction="20000"/>
          </a:bodyPr>
          <a:lstStyle/>
          <a:p>
            <a:pPr marL="0" indent="0">
              <a:lnSpc>
                <a:spcPct val="110000"/>
              </a:lnSpc>
              <a:spcBef>
                <a:spcPts val="2500"/>
              </a:spcBef>
              <a:buFont typeface="Arial" panose="020B0604020202020204" pitchFamily="34" charset="0"/>
              <a:buNone/>
            </a:pPr>
            <a:r>
              <a:rPr lang="en-US" b="1" dirty="0"/>
              <a:t>Qualitative Research Definition</a:t>
            </a:r>
          </a:p>
          <a:p>
            <a:pPr marL="0" lvl="1" indent="0">
              <a:lnSpc>
                <a:spcPct val="110000"/>
              </a:lnSpc>
              <a:buFont typeface="Arial" panose="020B0604020202020204" pitchFamily="34" charset="0"/>
              <a:buNone/>
            </a:pPr>
            <a:r>
              <a:rPr dirty="0"/>
              <a:t>Qualitative research seeks to understand human behavior through non-numerical data like words and images.</a:t>
            </a:r>
            <a:endParaRPr lang="en-US" dirty="0"/>
          </a:p>
          <a:p>
            <a:pPr marL="0" indent="0">
              <a:lnSpc>
                <a:spcPct val="110000"/>
              </a:lnSpc>
              <a:spcBef>
                <a:spcPts val="2500"/>
              </a:spcBef>
              <a:buFont typeface="Arial" panose="020B0604020202020204" pitchFamily="34" charset="0"/>
              <a:buNone/>
            </a:pPr>
            <a:r>
              <a:rPr lang="en-US" b="1" dirty="0"/>
              <a:t>Interviews</a:t>
            </a:r>
          </a:p>
          <a:p>
            <a:pPr marL="0" lvl="1" indent="0">
              <a:lnSpc>
                <a:spcPct val="110000"/>
              </a:lnSpc>
              <a:buFont typeface="Arial" panose="020B0604020202020204" pitchFamily="34" charset="0"/>
              <a:buNone/>
            </a:pPr>
            <a:r>
              <a:rPr dirty="0"/>
              <a:t>Interviews explore individual experiences and perspectives deeply to gather rich psychological insights.</a:t>
            </a:r>
            <a:endParaRPr lang="en-US" dirty="0"/>
          </a:p>
          <a:p>
            <a:pPr marL="0" indent="0">
              <a:lnSpc>
                <a:spcPct val="110000"/>
              </a:lnSpc>
              <a:spcBef>
                <a:spcPts val="2500"/>
              </a:spcBef>
              <a:buFont typeface="Arial" panose="020B0604020202020204" pitchFamily="34" charset="0"/>
              <a:buNone/>
            </a:pPr>
            <a:r>
              <a:rPr lang="en-US" b="1" dirty="0"/>
              <a:t>Focus Groups</a:t>
            </a:r>
          </a:p>
          <a:p>
            <a:pPr marL="0" lvl="1" indent="0">
              <a:lnSpc>
                <a:spcPct val="110000"/>
              </a:lnSpc>
              <a:buFont typeface="Arial" panose="020B0604020202020204" pitchFamily="34" charset="0"/>
              <a:buNone/>
            </a:pPr>
            <a:r>
              <a:rPr dirty="0"/>
              <a:t>Focus groups facilitate group discussions to explore collective views and social dynamics among participants.</a:t>
            </a:r>
            <a:endParaRPr lang="en-US" dirty="0"/>
          </a:p>
          <a:p>
            <a:pPr marL="0" indent="0">
              <a:lnSpc>
                <a:spcPct val="110000"/>
              </a:lnSpc>
              <a:spcBef>
                <a:spcPts val="2500"/>
              </a:spcBef>
              <a:buFont typeface="Arial" panose="020B0604020202020204" pitchFamily="34" charset="0"/>
              <a:buNone/>
            </a:pPr>
            <a:r>
              <a:rPr lang="en-US" b="1" dirty="0"/>
              <a:t>Observational Studies</a:t>
            </a:r>
          </a:p>
          <a:p>
            <a:pPr marL="0" lvl="1" indent="0">
              <a:lnSpc>
                <a:spcPct val="110000"/>
              </a:lnSpc>
              <a:buFont typeface="Arial" panose="020B0604020202020204" pitchFamily="34" charset="0"/>
              <a:buNone/>
            </a:pPr>
            <a:r>
              <a:rPr dirty="0"/>
              <a:t>Observational studies involve watching and recording behavior in natural settings for context-rich data.</a:t>
            </a:r>
            <a:endParaRPr lang="en-US" dirty="0"/>
          </a:p>
        </p:txBody>
      </p:sp>
    </p:spTree>
    <p:extLst>
      <p:ext uri="{BB962C8B-B14F-4D97-AF65-F5344CB8AC3E}">
        <p14:creationId xmlns:p14="http://schemas.microsoft.com/office/powerpoint/2010/main" val="2437992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1D50B-B24C-D323-8D63-F5FEEB466F74}"/>
              </a:ext>
            </a:extLst>
          </p:cNvPr>
          <p:cNvSpPr>
            <a:spLocks noGrp="1"/>
          </p:cNvSpPr>
          <p:nvPr>
            <p:ph type="title"/>
          </p:nvPr>
        </p:nvSpPr>
        <p:spPr/>
        <p:txBody>
          <a:bodyPr anchor="t">
            <a:normAutofit/>
          </a:bodyPr>
          <a:lstStyle/>
          <a:p>
            <a:r>
              <a:rPr lang="en-US"/>
              <a:t>Advantages in Applied Psychology</a:t>
            </a:r>
          </a:p>
        </p:txBody>
      </p:sp>
      <p:sp>
        <p:nvSpPr>
          <p:cNvPr id="3" name="Footer Placeholder 2">
            <a:extLst>
              <a:ext uri="{FF2B5EF4-FFF2-40B4-BE49-F238E27FC236}">
                <a16:creationId xmlns:a16="http://schemas.microsoft.com/office/drawing/2014/main" id="{419061EE-6F46-3142-D0EF-F767ED46A01F}"/>
              </a:ext>
            </a:extLst>
          </p:cNvPr>
          <p:cNvSpPr>
            <a:spLocks noGrp="1"/>
          </p:cNvSpPr>
          <p:nvPr>
            <p:ph type="ftr" sz="quarter" idx="11"/>
          </p:nvPr>
        </p:nvSpPr>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8A4BE249-67B7-8CAE-A892-44DFCCC8A65F}"/>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553ED406-9BBB-8243-8F57-F2904DFCFBBC}" type="datetime1">
              <a:rPr lang="en-US" smtClean="0"/>
              <a:pPr>
                <a:spcAft>
                  <a:spcPts val="600"/>
                </a:spcAft>
              </a:pPr>
              <a:t>11/12/2025</a:t>
            </a:fld>
            <a:endParaRPr lang="en-US"/>
          </a:p>
        </p:txBody>
      </p:sp>
      <p:sp>
        <p:nvSpPr>
          <p:cNvPr id="5" name="Slide Number Placeholder 4">
            <a:extLst>
              <a:ext uri="{FF2B5EF4-FFF2-40B4-BE49-F238E27FC236}">
                <a16:creationId xmlns:a16="http://schemas.microsoft.com/office/drawing/2014/main" id="{AAE7B9F4-3838-852F-3E57-AB243052A95D}"/>
              </a:ext>
            </a:extLst>
          </p:cNvPr>
          <p:cNvSpPr>
            <a:spLocks noGrp="1"/>
          </p:cNvSpPr>
          <p:nvPr>
            <p:ph type="sldNum" sz="quarter" idx="12"/>
          </p:nvPr>
        </p:nvSpPr>
        <p:spPr>
          <a:xfrm>
            <a:off x="2" y="6492513"/>
            <a:ext cx="429207" cy="365125"/>
          </a:xfrm>
        </p:spPr>
        <p:txBody>
          <a:bodyPr anchor="ctr">
            <a:normAutofit fontScale="77500" lnSpcReduction="20000"/>
          </a:bodyPr>
          <a:lstStyle/>
          <a:p>
            <a:pPr>
              <a:spcAft>
                <a:spcPts val="600"/>
              </a:spcAft>
            </a:pPr>
            <a:fld id="{CC057153-B650-4DEB-B370-79DDCFDCE934}" type="slidenum">
              <a:rPr lang="en-US" smtClean="0"/>
              <a:pPr>
                <a:spcAft>
                  <a:spcPts val="600"/>
                </a:spcAft>
              </a:pPr>
              <a:t>4</a:t>
            </a:fld>
            <a:endParaRPr lang="en-US"/>
          </a:p>
        </p:txBody>
      </p:sp>
      <p:graphicFrame>
        <p:nvGraphicFramePr>
          <p:cNvPr id="7" name="Content Placeholder 6">
            <a:extLst>
              <a:ext uri="{FF2B5EF4-FFF2-40B4-BE49-F238E27FC236}">
                <a16:creationId xmlns:a16="http://schemas.microsoft.com/office/drawing/2014/main" id="{BF548293-23B2-4328-9E5F-5DBCBF7E00EA}"/>
              </a:ext>
            </a:extLst>
          </p:cNvPr>
          <p:cNvGraphicFramePr>
            <a:graphicFrameLocks noGrp="1"/>
          </p:cNvGraphicFramePr>
          <p:nvPr>
            <p:ph idx="1"/>
            <p:extLst>
              <p:ext uri="{D42A27DB-BD31-4B8C-83A1-F6EECF244321}">
                <p14:modId xmlns:p14="http://schemas.microsoft.com/office/powerpoint/2010/main" val="2168644682"/>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12775" y="1571625"/>
          <a:ext cx="11323638"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4614759"/>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1" name="Rectangle 20">
            <a:extLst>
              <a:ext uri="{FF2B5EF4-FFF2-40B4-BE49-F238E27FC236}">
                <a16:creationId xmlns:a16="http://schemas.microsoft.com/office/drawing/2014/main" id="{E8E51B09-2B9E-4D82-A5F8-29F85CBE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9240118-40F3-4A1C-85DC-4E58525CB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25" name="Group 24">
            <a:extLst>
              <a:ext uri="{FF2B5EF4-FFF2-40B4-BE49-F238E27FC236}">
                <a16:creationId xmlns:a16="http://schemas.microsoft.com/office/drawing/2014/main" id="{C269951F-7B8C-4336-BC68-9BA9843CE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7463259" y="583365"/>
            <a:chExt cx="4074533" cy="5181928"/>
          </a:xfrm>
        </p:grpSpPr>
        <p:sp>
          <p:nvSpPr>
            <p:cNvPr id="26" name="Rectangle 25">
              <a:extLst>
                <a:ext uri="{FF2B5EF4-FFF2-40B4-BE49-F238E27FC236}">
                  <a16:creationId xmlns:a16="http://schemas.microsoft.com/office/drawing/2014/main" id="{CFD48101-E230-4669-8C1B-39BAAB2BB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18FA112-D8F0-41D3-9171-B0A3110E2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29" name="Straight Connector 28">
            <a:extLst>
              <a:ext uri="{FF2B5EF4-FFF2-40B4-BE49-F238E27FC236}">
                <a16:creationId xmlns:a16="http://schemas.microsoft.com/office/drawing/2014/main" id="{A9087EE4-E285-4C8E-AC5F-CAE7D1FDE3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0359"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D2D87AE-FEC2-F538-7028-14A51DA88D21}"/>
              </a:ext>
            </a:extLst>
          </p:cNvPr>
          <p:cNvSpPr>
            <a:spLocks noGrp="1"/>
          </p:cNvSpPr>
          <p:nvPr>
            <p:ph type="title"/>
          </p:nvPr>
        </p:nvSpPr>
        <p:spPr>
          <a:xfrm>
            <a:off x="4706772" y="246320"/>
            <a:ext cx="6770974" cy="1049235"/>
          </a:xfrm>
        </p:spPr>
        <p:txBody>
          <a:bodyPr vert="horz" lIns="91440" tIns="45720" rIns="91440" bIns="45720" rtlCol="0" anchor="t">
            <a:normAutofit/>
          </a:bodyPr>
          <a:lstStyle/>
          <a:p>
            <a:r>
              <a:rPr lang="en-US" dirty="0"/>
              <a:t>Limitations and Challenges</a:t>
            </a:r>
          </a:p>
        </p:txBody>
      </p:sp>
      <p:sp>
        <p:nvSpPr>
          <p:cNvPr id="3" name="Footer Placeholder 2">
            <a:extLst>
              <a:ext uri="{FF2B5EF4-FFF2-40B4-BE49-F238E27FC236}">
                <a16:creationId xmlns:a16="http://schemas.microsoft.com/office/drawing/2014/main" id="{AA7A2DBA-775B-7931-10CD-11EAFF8CAA86}"/>
              </a:ext>
            </a:extLst>
          </p:cNvPr>
          <p:cNvSpPr>
            <a:spLocks noGrp="1"/>
          </p:cNvSpPr>
          <p:nvPr>
            <p:ph type="ftr" sz="quarter" idx="16"/>
          </p:nvPr>
        </p:nvSpPr>
        <p:spPr>
          <a:xfrm>
            <a:off x="5188043" y="329309"/>
            <a:ext cx="5550355" cy="309201"/>
          </a:xfrm>
        </p:spPr>
        <p:txBody>
          <a:bodyPr vert="horz" lIns="91440" tIns="45720" rIns="91440" bIns="45720" rtlCol="0" anchor="ctr">
            <a:normAutofit/>
          </a:bodyPr>
          <a:lstStyle/>
          <a:p>
            <a:pPr>
              <a:spcAft>
                <a:spcPts val="600"/>
              </a:spcAft>
            </a:pPr>
            <a:r>
              <a:rPr lang="en-US" dirty="0"/>
              <a:t>SAMPLE FOOTER TEXT</a:t>
            </a:r>
          </a:p>
        </p:txBody>
      </p:sp>
      <p:pic>
        <p:nvPicPr>
          <p:cNvPr id="8" name="Content Placeholder 7" descr="Shot of a businessman holding on to a bunch of cryptocurrency balloons on top of a graph against a white background">
            <a:extLst>
              <a:ext uri="{FF2B5EF4-FFF2-40B4-BE49-F238E27FC236}">
                <a16:creationId xmlns:a16="http://schemas.microsoft.com/office/drawing/2014/main" id="{D5C974EE-DD17-4297-9413-88E98F39F50A}"/>
              </a:ext>
            </a:extLst>
          </p:cNvPr>
          <p:cNvPicPr>
            <a:picLocks noGrp="1" noChangeAspect="1"/>
          </p:cNvPicPr>
          <p:nvPr>
            <p:ph type="pic" sz="quarter" idx="13"/>
          </p:nvPr>
        </p:nvPicPr>
        <p:blipFill>
          <a:blip r:embed="rId4"/>
          <a:srcRect l="18958" r="18961" b="3"/>
          <a:stretch>
            <a:fillRect/>
          </a:stretch>
        </p:blipFill>
        <p:spPr>
          <a:xfrm>
            <a:off x="1285438" y="1116345"/>
            <a:ext cx="2799103" cy="3866172"/>
          </a:xfrm>
          <a:prstGeom prst="rect">
            <a:avLst/>
          </a:prstGeom>
          <a:noFill/>
        </p:spPr>
      </p:pic>
      <p:sp>
        <p:nvSpPr>
          <p:cNvPr id="5" name="Slide Number Placeholder 4">
            <a:extLst>
              <a:ext uri="{FF2B5EF4-FFF2-40B4-BE49-F238E27FC236}">
                <a16:creationId xmlns:a16="http://schemas.microsoft.com/office/drawing/2014/main" id="{07C15222-3DF7-8AD9-EFEE-BF8B29C165C3}"/>
              </a:ext>
            </a:extLst>
          </p:cNvPr>
          <p:cNvSpPr>
            <a:spLocks noGrp="1"/>
          </p:cNvSpPr>
          <p:nvPr>
            <p:ph type="sldNum" sz="quarter" idx="17"/>
          </p:nvPr>
        </p:nvSpPr>
        <p:spPr>
          <a:xfrm>
            <a:off x="10911613" y="798973"/>
            <a:ext cx="811019" cy="503579"/>
          </a:xfrm>
        </p:spPr>
        <p:txBody>
          <a:bodyPr vert="horz" lIns="91440" tIns="45720" rIns="91440" bIns="45720" rtlCol="0" anchor="t">
            <a:normAutofit/>
          </a:bodyPr>
          <a:lstStyle/>
          <a:p>
            <a:pPr algn="l">
              <a:lnSpc>
                <a:spcPct val="90000"/>
              </a:lnSpc>
              <a:spcAft>
                <a:spcPts val="600"/>
              </a:spcAft>
            </a:pPr>
            <a:fld id="{CC057153-B650-4DEB-B370-79DDCFDCE934}" type="slidenum">
              <a:rPr lang="en-US" smtClean="0"/>
              <a:pPr algn="l">
                <a:lnSpc>
                  <a:spcPct val="90000"/>
                </a:lnSpc>
                <a:spcAft>
                  <a:spcPts val="600"/>
                </a:spcAft>
              </a:pPr>
              <a:t>5</a:t>
            </a:fld>
            <a:endParaRPr lang="en-US"/>
          </a:p>
        </p:txBody>
      </p:sp>
      <p:sp>
        <p:nvSpPr>
          <p:cNvPr id="7" name="Content Placeholder 6">
            <a:extLst>
              <a:ext uri="{FF2B5EF4-FFF2-40B4-BE49-F238E27FC236}">
                <a16:creationId xmlns:a16="http://schemas.microsoft.com/office/drawing/2014/main" id="{E3900CED-3C85-A43E-D1DB-60968DE5EFF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80605" y="975906"/>
            <a:ext cx="7068594" cy="3207530"/>
          </a:xfrm>
        </p:spPr>
        <p:txBody>
          <a:bodyPr>
            <a:noAutofit/>
          </a:bodyPr>
          <a:lstStyle/>
          <a:p>
            <a:pPr marL="0" indent="0">
              <a:lnSpc>
                <a:spcPct val="110000"/>
              </a:lnSpc>
              <a:spcBef>
                <a:spcPts val="2500"/>
              </a:spcBef>
              <a:buFont typeface="Arial" panose="020B0604020202020204" pitchFamily="34" charset="0"/>
              <a:buNone/>
            </a:pPr>
            <a:r>
              <a:rPr lang="en-GB" sz="1600" b="1" dirty="0"/>
              <a:t>Subjectivity and Bias</a:t>
            </a:r>
          </a:p>
          <a:p>
            <a:pPr marL="0" lvl="1" indent="0">
              <a:lnSpc>
                <a:spcPct val="110000"/>
              </a:lnSpc>
              <a:buFont typeface="Arial" panose="020B0604020202020204" pitchFamily="34" charset="0"/>
              <a:buNone/>
            </a:pPr>
            <a:r>
              <a:rPr lang="en-GB" sz="1600" dirty="0"/>
              <a:t>Qualitative research often involves subjectivity and researcher bias, impacting the validity and reliability of findings.</a:t>
            </a:r>
          </a:p>
          <a:p>
            <a:pPr marL="0" indent="0">
              <a:lnSpc>
                <a:spcPct val="110000"/>
              </a:lnSpc>
              <a:spcBef>
                <a:spcPts val="2500"/>
              </a:spcBef>
              <a:buFont typeface="Arial" panose="020B0604020202020204" pitchFamily="34" charset="0"/>
              <a:buNone/>
            </a:pPr>
            <a:r>
              <a:rPr lang="en-GB" sz="1600" b="1" dirty="0"/>
              <a:t>Limited Generalizability</a:t>
            </a:r>
          </a:p>
          <a:p>
            <a:pPr marL="0" lvl="1" indent="0">
              <a:lnSpc>
                <a:spcPct val="110000"/>
              </a:lnSpc>
              <a:buFont typeface="Arial" panose="020B0604020202020204" pitchFamily="34" charset="0"/>
              <a:buNone/>
            </a:pPr>
            <a:r>
              <a:rPr lang="en-GB" sz="1600" dirty="0"/>
              <a:t>Small, non-random samples limit the generalizability of qualitative research results to broader populations.</a:t>
            </a:r>
          </a:p>
          <a:p>
            <a:pPr marL="0" indent="0">
              <a:lnSpc>
                <a:spcPct val="110000"/>
              </a:lnSpc>
              <a:spcBef>
                <a:spcPts val="2500"/>
              </a:spcBef>
              <a:buFont typeface="Arial" panose="020B0604020202020204" pitchFamily="34" charset="0"/>
              <a:buNone/>
            </a:pPr>
            <a:r>
              <a:rPr lang="en-GB" sz="1600" b="1" dirty="0"/>
              <a:t>Time-Consuming Process</a:t>
            </a:r>
          </a:p>
          <a:p>
            <a:pPr marL="0" lvl="1" indent="0">
              <a:lnSpc>
                <a:spcPct val="110000"/>
              </a:lnSpc>
              <a:buFont typeface="Arial" panose="020B0604020202020204" pitchFamily="34" charset="0"/>
              <a:buNone/>
            </a:pPr>
            <a:r>
              <a:rPr lang="en-GB" sz="1600" dirty="0"/>
              <a:t>Extensive data collection and analysis make qualitative research a time-consuming process.</a:t>
            </a:r>
          </a:p>
          <a:p>
            <a:pPr marL="0" indent="0">
              <a:lnSpc>
                <a:spcPct val="110000"/>
              </a:lnSpc>
              <a:spcBef>
                <a:spcPts val="2500"/>
              </a:spcBef>
              <a:buFont typeface="Arial" panose="020B0604020202020204" pitchFamily="34" charset="0"/>
              <a:buNone/>
            </a:pPr>
            <a:r>
              <a:rPr lang="en-GB" sz="1600" b="1" dirty="0"/>
              <a:t>Lack of Standardization</a:t>
            </a:r>
          </a:p>
          <a:p>
            <a:pPr marL="0" lvl="1" indent="0">
              <a:lnSpc>
                <a:spcPct val="110000"/>
              </a:lnSpc>
              <a:buFont typeface="Arial" panose="020B0604020202020204" pitchFamily="34" charset="0"/>
              <a:buNone/>
            </a:pPr>
            <a:r>
              <a:rPr lang="en-GB" sz="1600" dirty="0"/>
              <a:t>The absence of standardized procedures hinders replicability and verification of qualitative research findings.</a:t>
            </a:r>
          </a:p>
        </p:txBody>
      </p:sp>
      <p:sp>
        <p:nvSpPr>
          <p:cNvPr id="4" name="Date Placeholder 3">
            <a:extLst>
              <a:ext uri="{FF2B5EF4-FFF2-40B4-BE49-F238E27FC236}">
                <a16:creationId xmlns:a16="http://schemas.microsoft.com/office/drawing/2014/main" id="{C1A157C9-BC87-D4BE-4EB0-9E7213B2A6DC}"/>
              </a:ext>
            </a:extLst>
          </p:cNvPr>
          <p:cNvSpPr>
            <a:spLocks noGrp="1"/>
          </p:cNvSpPr>
          <p:nvPr>
            <p:ph type="dt" sz="half" idx="15"/>
          </p:nvPr>
        </p:nvSpPr>
        <p:spPr>
          <a:xfrm>
            <a:off x="5188043" y="5477468"/>
            <a:ext cx="5550355" cy="309201"/>
          </a:xfrm>
        </p:spPr>
        <p:txBody>
          <a:bodyPr vert="horz" lIns="91440" tIns="45720" rIns="91440" bIns="45720" rtlCol="0" anchor="ctr">
            <a:normAutofit/>
          </a:bodyPr>
          <a:lstStyle/>
          <a:p>
            <a:pPr algn="l">
              <a:spcAft>
                <a:spcPts val="600"/>
              </a:spcAft>
            </a:pPr>
            <a:fld id="{FAA6F6B0-7BDB-FB4C-9D76-500FE2DDFD1B}" type="datetime1">
              <a:rPr lang="en-US" smtClean="0"/>
              <a:pPr algn="l">
                <a:spcAft>
                  <a:spcPts val="600"/>
                </a:spcAft>
              </a:pPr>
              <a:t>11/12/2025</a:t>
            </a:fld>
            <a:endParaRPr lang="en-US" dirty="0"/>
          </a:p>
        </p:txBody>
      </p:sp>
      <p:pic>
        <p:nvPicPr>
          <p:cNvPr id="31" name="Picture 30">
            <a:extLst>
              <a:ext uri="{FF2B5EF4-FFF2-40B4-BE49-F238E27FC236}">
                <a16:creationId xmlns:a16="http://schemas.microsoft.com/office/drawing/2014/main" id="{DD8AF6BD-5D32-4F8F-98B6-05F8A4390CB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32">
            <a:extLst>
              <a:ext uri="{FF2B5EF4-FFF2-40B4-BE49-F238E27FC236}">
                <a16:creationId xmlns:a16="http://schemas.microsoft.com/office/drawing/2014/main" id="{B47013E4-D33D-425E-B32E-DE7D5CB5F3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03737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a:extLst>
              <a:ext uri="{FF2B5EF4-FFF2-40B4-BE49-F238E27FC236}">
                <a16:creationId xmlns:a16="http://schemas.microsoft.com/office/drawing/2014/main" id="{596ACED2-0DA6-A281-AAD1-CA9FA36CAF86}"/>
              </a:ext>
            </a:extLst>
          </p:cNvPr>
          <p:cNvSpPr>
            <a:spLocks noGrp="1" noChangeArrowheads="1"/>
          </p:cNvSpPr>
          <p:nvPr>
            <p:ph idx="1"/>
          </p:nvPr>
        </p:nvSpPr>
        <p:spPr>
          <a:xfrm>
            <a:off x="1992313" y="1268414"/>
            <a:ext cx="8229600" cy="3629025"/>
          </a:xfrm>
        </p:spPr>
        <p:txBody>
          <a:bodyPr>
            <a:normAutofit fontScale="92500" lnSpcReduction="10000"/>
          </a:bodyPr>
          <a:lstStyle/>
          <a:p>
            <a:pPr>
              <a:buFontTx/>
              <a:buNone/>
            </a:pPr>
            <a:r>
              <a:rPr lang="en-GB" altLang="en-US" sz="2400" b="1" i="1"/>
              <a:t>“Qualitative research is an enquiry process of </a:t>
            </a:r>
          </a:p>
          <a:p>
            <a:pPr>
              <a:buFontTx/>
              <a:buNone/>
            </a:pPr>
            <a:r>
              <a:rPr lang="en-GB" altLang="en-US" sz="2400" b="1" i="1"/>
              <a:t>understanding based on distinct methodological </a:t>
            </a:r>
          </a:p>
          <a:p>
            <a:pPr>
              <a:buFontTx/>
              <a:buNone/>
            </a:pPr>
            <a:r>
              <a:rPr lang="en-GB" altLang="en-US" sz="2400" b="1" i="1"/>
              <a:t>traditions of enquiry that explore a social or human </a:t>
            </a:r>
          </a:p>
          <a:p>
            <a:pPr>
              <a:buFontTx/>
              <a:buNone/>
            </a:pPr>
            <a:r>
              <a:rPr lang="en-GB" altLang="en-US" sz="2400" b="1" i="1"/>
              <a:t>problem.  The researcher builds a complex, holistic </a:t>
            </a:r>
          </a:p>
          <a:p>
            <a:pPr>
              <a:buFontTx/>
              <a:buNone/>
            </a:pPr>
            <a:r>
              <a:rPr lang="en-GB" altLang="en-US" sz="2400" b="1" i="1"/>
              <a:t>picture, analyses words, reports detailed views of </a:t>
            </a:r>
          </a:p>
          <a:p>
            <a:pPr>
              <a:buFontTx/>
              <a:buNone/>
            </a:pPr>
            <a:r>
              <a:rPr lang="en-GB" altLang="en-US" sz="2400" b="1" i="1"/>
              <a:t>informants, and conducts the study in a natural </a:t>
            </a:r>
          </a:p>
          <a:p>
            <a:pPr>
              <a:buFontTx/>
              <a:buNone/>
            </a:pPr>
            <a:r>
              <a:rPr lang="en-GB" altLang="en-US" sz="2400" b="1" i="1"/>
              <a:t>setting”  Creswell, 1998/2007</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8194" name="Rectangle 2">
            <a:extLst>
              <a:ext uri="{FF2B5EF4-FFF2-40B4-BE49-F238E27FC236}">
                <a16:creationId xmlns:a16="http://schemas.microsoft.com/office/drawing/2014/main" id="{99DD8106-D603-22E4-2484-6C44AC66DAA5}"/>
              </a:ext>
            </a:extLst>
          </p:cNvPr>
          <p:cNvSpPr>
            <a:spLocks noGrp="1" noChangeArrowheads="1"/>
          </p:cNvSpPr>
          <p:nvPr>
            <p:ph type="title"/>
          </p:nvPr>
        </p:nvSpPr>
        <p:spPr>
          <a:xfrm>
            <a:off x="1451579" y="2303047"/>
            <a:ext cx="3272093" cy="2674198"/>
          </a:xfrm>
        </p:spPr>
        <p:txBody>
          <a:bodyPr anchor="t">
            <a:normAutofit/>
          </a:bodyPr>
          <a:lstStyle/>
          <a:p>
            <a:pPr>
              <a:defRPr/>
            </a:pPr>
            <a:r>
              <a:rPr lang="en-GB" altLang="en-US" dirty="0"/>
              <a:t>What does qualitative research involve?</a:t>
            </a:r>
          </a:p>
        </p:txBody>
      </p:sp>
      <p:cxnSp>
        <p:nvCxnSpPr>
          <p:cNvPr id="8205" name="Straight Connector 8204">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207"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8209" name="Picture 8208">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211" name="Straight Connector 8210">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8197" name="Rectangle 3">
            <a:extLst>
              <a:ext uri="{FF2B5EF4-FFF2-40B4-BE49-F238E27FC236}">
                <a16:creationId xmlns:a16="http://schemas.microsoft.com/office/drawing/2014/main" id="{BF27FBB1-177C-0A5F-A51B-D8BDF8580382}"/>
              </a:ext>
            </a:extLst>
          </p:cNvPr>
          <p:cNvGraphicFramePr>
            <a:graphicFrameLocks noGrp="1"/>
          </p:cNvGraphicFramePr>
          <p:nvPr>
            <p:ph idx="1"/>
            <p:extLst>
              <p:ext uri="{D42A27DB-BD31-4B8C-83A1-F6EECF244321}">
                <p14:modId xmlns:p14="http://schemas.microsoft.com/office/powerpoint/2010/main" val="1230428270"/>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8A19C062-87EC-8D5A-D96A-09E5C68FF094}"/>
            </a:ext>
          </a:extLst>
        </p:cNvPr>
        <p:cNvGrpSpPr/>
        <p:nvPr/>
      </p:nvGrpSpPr>
      <p:grpSpPr>
        <a:xfrm>
          <a:off x="0" y="0"/>
          <a:ext cx="0" cy="0"/>
          <a:chOff x="0" y="0"/>
          <a:chExt cx="0" cy="0"/>
        </a:xfrm>
      </p:grpSpPr>
      <p:sp useBgFill="1">
        <p:nvSpPr>
          <p:cNvPr id="8212" name="Rectangle 8211">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4" name="Rectangle 8213">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8194" name="Rectangle 2">
            <a:extLst>
              <a:ext uri="{FF2B5EF4-FFF2-40B4-BE49-F238E27FC236}">
                <a16:creationId xmlns:a16="http://schemas.microsoft.com/office/drawing/2014/main" id="{6B1BC549-2E6E-10F4-ABE7-1CFA82785004}"/>
              </a:ext>
            </a:extLst>
          </p:cNvPr>
          <p:cNvSpPr>
            <a:spLocks noGrp="1" noChangeArrowheads="1"/>
          </p:cNvSpPr>
          <p:nvPr>
            <p:ph type="title"/>
          </p:nvPr>
        </p:nvSpPr>
        <p:spPr>
          <a:xfrm>
            <a:off x="1451579" y="2303047"/>
            <a:ext cx="3272093" cy="2674198"/>
          </a:xfrm>
        </p:spPr>
        <p:txBody>
          <a:bodyPr anchor="t">
            <a:normAutofit/>
          </a:bodyPr>
          <a:lstStyle/>
          <a:p>
            <a:pPr>
              <a:defRPr/>
            </a:pPr>
            <a:r>
              <a:rPr lang="en-GB" altLang="en-US" dirty="0"/>
              <a:t>What does qualitative research involve?</a:t>
            </a:r>
          </a:p>
        </p:txBody>
      </p:sp>
      <p:cxnSp>
        <p:nvCxnSpPr>
          <p:cNvPr id="8216" name="Straight Connector 8215">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218"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8220" name="Picture 8219">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222" name="Straight Connector 8221">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8207" name="Content Placeholder 5">
            <a:extLst>
              <a:ext uri="{FF2B5EF4-FFF2-40B4-BE49-F238E27FC236}">
                <a16:creationId xmlns:a16="http://schemas.microsoft.com/office/drawing/2014/main" id="{7AB8ACB1-2DB3-748D-B8F2-4139D5526A35}"/>
              </a:ext>
            </a:extLst>
          </p:cNvPr>
          <p:cNvGraphicFramePr>
            <a:graphicFrameLocks noGrp="1"/>
          </p:cNvGraphicFramePr>
          <p:nvPr>
            <p:ph idx="1"/>
            <p:extLst>
              <p:ext uri="{D42A27DB-BD31-4B8C-83A1-F6EECF244321}">
                <p14:modId xmlns:p14="http://schemas.microsoft.com/office/powerpoint/2010/main" val="2057070976"/>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7270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321" name="Rectangle 13320">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3" name="Rectangle 13322">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314" name="Rectangle 2">
            <a:extLst>
              <a:ext uri="{FF2B5EF4-FFF2-40B4-BE49-F238E27FC236}">
                <a16:creationId xmlns:a16="http://schemas.microsoft.com/office/drawing/2014/main" id="{556D144F-57DF-C708-3275-DB7E7AA702BB}"/>
              </a:ext>
            </a:extLst>
          </p:cNvPr>
          <p:cNvSpPr>
            <a:spLocks noGrp="1" noChangeArrowheads="1"/>
          </p:cNvSpPr>
          <p:nvPr>
            <p:ph type="title"/>
          </p:nvPr>
        </p:nvSpPr>
        <p:spPr>
          <a:xfrm>
            <a:off x="315233" y="2303047"/>
            <a:ext cx="4826377" cy="2674198"/>
          </a:xfrm>
        </p:spPr>
        <p:txBody>
          <a:bodyPr anchor="t">
            <a:normAutofit/>
          </a:bodyPr>
          <a:lstStyle/>
          <a:p>
            <a:pPr>
              <a:defRPr/>
            </a:pPr>
            <a:r>
              <a:rPr lang="en-GB" altLang="en-US" dirty="0"/>
              <a:t>Phenomenological approaches </a:t>
            </a:r>
          </a:p>
        </p:txBody>
      </p:sp>
      <p:cxnSp>
        <p:nvCxnSpPr>
          <p:cNvPr id="13325" name="Straight Connector 13324">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327"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3329" name="Picture 13328">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331" name="Straight Connector 13330">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13317" name="Rectangle 3">
            <a:extLst>
              <a:ext uri="{FF2B5EF4-FFF2-40B4-BE49-F238E27FC236}">
                <a16:creationId xmlns:a16="http://schemas.microsoft.com/office/drawing/2014/main" id="{7513E56B-B739-1375-797B-901AC285FC50}"/>
              </a:ext>
            </a:extLst>
          </p:cNvPr>
          <p:cNvGraphicFramePr>
            <a:graphicFrameLocks noGrp="1"/>
          </p:cNvGraphicFramePr>
          <p:nvPr>
            <p:ph idx="1"/>
            <p:extLst>
              <p:ext uri="{D42A27DB-BD31-4B8C-83A1-F6EECF244321}">
                <p14:modId xmlns:p14="http://schemas.microsoft.com/office/powerpoint/2010/main" val="1782545398"/>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14F59-D675-2A4A-0C69-2F394FCE2998}"/>
              </a:ext>
            </a:extLst>
          </p:cNvPr>
          <p:cNvSpPr>
            <a:spLocks noGrp="1"/>
          </p:cNvSpPr>
          <p:nvPr>
            <p:ph type="title"/>
          </p:nvPr>
        </p:nvSpPr>
        <p:spPr>
          <a:xfrm>
            <a:off x="1207004" y="1073329"/>
            <a:ext cx="7876287" cy="3592629"/>
          </a:xfrm>
        </p:spPr>
        <p:txBody>
          <a:bodyPr anchor="b">
            <a:normAutofit/>
          </a:bodyPr>
          <a:lstStyle/>
          <a:p>
            <a:pPr>
              <a:lnSpc>
                <a:spcPct val="90000"/>
              </a:lnSpc>
            </a:pPr>
            <a:r>
              <a:rPr lang="en-US" sz="6100" dirty="0"/>
              <a:t>Braun and Clarke's Reflexive Thematic Analysis</a:t>
            </a:r>
          </a:p>
        </p:txBody>
      </p:sp>
      <p:sp>
        <p:nvSpPr>
          <p:cNvPr id="3" name="Subtitle 2">
            <a:extLst>
              <a:ext uri="{FF2B5EF4-FFF2-40B4-BE49-F238E27FC236}">
                <a16:creationId xmlns:a16="http://schemas.microsoft.com/office/drawing/2014/main" id="{D2224B35-C040-FF10-FA7A-5ED70FA871E2}"/>
              </a:ext>
            </a:extLst>
          </p:cNvPr>
          <p:cNvSpPr>
            <a:spLocks noGrp="1"/>
          </p:cNvSpPr>
          <p:nvPr>
            <p:ph type="body" sz="quarter" idx="17"/>
          </p:nvPr>
        </p:nvSpPr>
        <p:spPr>
          <a:xfrm>
            <a:off x="1207007" y="4715111"/>
            <a:ext cx="7375466" cy="1014984"/>
          </a:xfrm>
        </p:spPr>
        <p:txBody>
          <a:bodyPr anchor="t">
            <a:normAutofit/>
          </a:bodyPr>
          <a:lstStyle/>
          <a:p>
            <a:r>
              <a:rPr lang="en-US"/>
              <a:t>Understanding patterns in qualitative research data analysis</a:t>
            </a:r>
          </a:p>
        </p:txBody>
      </p:sp>
      <p:sp>
        <p:nvSpPr>
          <p:cNvPr id="5" name="Slide Number Placeholder 4">
            <a:extLst>
              <a:ext uri="{FF2B5EF4-FFF2-40B4-BE49-F238E27FC236}">
                <a16:creationId xmlns:a16="http://schemas.microsoft.com/office/drawing/2014/main" id="{B8B38464-E09A-BEEF-CF40-A14BA621773A}"/>
              </a:ext>
            </a:extLst>
          </p:cNvPr>
          <p:cNvSpPr>
            <a:spLocks noGrp="1"/>
          </p:cNvSpPr>
          <p:nvPr>
            <p:ph type="sldNum" sz="quarter" idx="12"/>
          </p:nvPr>
        </p:nvSpPr>
        <p:spPr>
          <a:xfrm>
            <a:off x="11573385" y="6229552"/>
            <a:ext cx="429207" cy="365125"/>
          </a:xfrm>
        </p:spPr>
        <p:txBody>
          <a:bodyPr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CC057153-B650-4DEB-B370-79DDCFDCE934}" type="slidenum">
              <a:rPr kumimoji="0" lang="en-US" sz="900" b="0" i="0" u="none" strike="noStrike" kern="1200" cap="none" spc="0" normalizeH="0" baseline="0" noProof="0" smtClean="0">
                <a:ln>
                  <a:noFill/>
                </a:ln>
                <a:solidFill>
                  <a:srgbClr val="EBE3D8"/>
                </a:solidFill>
                <a:effectLst/>
                <a:uLnTx/>
                <a:uFillTx/>
                <a:latin typeface="Bahnschrift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srgbClr val="EBE3D8"/>
              </a:solidFill>
              <a:effectLst/>
              <a:uLnTx/>
              <a:uFillTx/>
              <a:latin typeface="Bahnschrift Light"/>
              <a:ea typeface="+mn-ea"/>
              <a:cs typeface="+mn-cs"/>
            </a:endParaRPr>
          </a:p>
        </p:txBody>
      </p:sp>
    </p:spTree>
    <p:extLst>
      <p:ext uri="{BB962C8B-B14F-4D97-AF65-F5344CB8AC3E}">
        <p14:creationId xmlns:p14="http://schemas.microsoft.com/office/powerpoint/2010/main" val="3595531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50"/>
                                  </p:stCondLst>
                                  <p:iterate>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23F7C-BE26-0454-725A-A4038A2FC827}"/>
              </a:ext>
            </a:extLst>
          </p:cNvPr>
          <p:cNvSpPr>
            <a:spLocks noGrp="1"/>
          </p:cNvSpPr>
          <p:nvPr>
            <p:ph type="title"/>
          </p:nvPr>
        </p:nvSpPr>
        <p:spPr>
          <a:xfrm>
            <a:off x="1207007" y="786384"/>
            <a:ext cx="5456295" cy="1005840"/>
          </a:xfrm>
        </p:spPr>
        <p:txBody>
          <a:bodyPr anchor="b">
            <a:normAutofit/>
          </a:bodyPr>
          <a:lstStyle/>
          <a:p>
            <a:r>
              <a:rPr lang="en-US" sz="3000"/>
              <a:t>Introduction to Reflexive Thematic Analysis</a:t>
            </a:r>
          </a:p>
        </p:txBody>
      </p:sp>
      <p:sp>
        <p:nvSpPr>
          <p:cNvPr id="3" name="Footer Placeholder 2">
            <a:extLst>
              <a:ext uri="{FF2B5EF4-FFF2-40B4-BE49-F238E27FC236}">
                <a16:creationId xmlns:a16="http://schemas.microsoft.com/office/drawing/2014/main" id="{3393A8B7-6D8F-D37F-6468-C96C3EEACB02}"/>
              </a:ext>
            </a:extLst>
          </p:cNvPr>
          <p:cNvSpPr>
            <a:spLocks noGrp="1"/>
          </p:cNvSpPr>
          <p:nvPr>
            <p:ph type="ftr" sz="quarter" idx="16"/>
          </p:nvPr>
        </p:nvSpPr>
        <p:spPr>
          <a:xfrm rot="16200000">
            <a:off x="-1005840" y="1525384"/>
            <a:ext cx="2805405" cy="365125"/>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r>
              <a:rPr kumimoji="0" lang="en-US" b="0" i="0" u="none" strike="noStrike" kern="1200" cap="none" spc="0" normalizeH="0" baseline="0" noProof="0">
                <a:ln>
                  <a:noFill/>
                </a:ln>
                <a:effectLst/>
                <a:uLnTx/>
                <a:uFillTx/>
              </a:rPr>
              <a:t>SAMPLE FOOTER TEXT</a:t>
            </a:r>
          </a:p>
        </p:txBody>
      </p:sp>
      <p:sp>
        <p:nvSpPr>
          <p:cNvPr id="5" name="Content Placeholder 4">
            <a:extLst>
              <a:ext uri="{FF2B5EF4-FFF2-40B4-BE49-F238E27FC236}">
                <a16:creationId xmlns:a16="http://schemas.microsoft.com/office/drawing/2014/main" id="{7D9B36C5-4C34-E97A-B4D9-08CC050D566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207007" y="1920240"/>
            <a:ext cx="5456295" cy="4206240"/>
          </a:xfrm>
        </p:spPr>
        <p:txBody>
          <a:bodyPr>
            <a:normAutofit/>
          </a:bodyPr>
          <a:lstStyle/>
          <a:p>
            <a:pPr marL="0" indent="0">
              <a:spcBef>
                <a:spcPts val="2500"/>
              </a:spcBef>
              <a:buFont typeface="Arial" panose="020B0604020202020204" pitchFamily="34" charset="0"/>
              <a:buNone/>
            </a:pPr>
            <a:r>
              <a:rPr lang="en-GB" b="1" dirty="0"/>
              <a:t>Qualitative Method Overview</a:t>
            </a:r>
          </a:p>
          <a:p>
            <a:pPr marL="0" lvl="1" indent="0">
              <a:buFont typeface="Arial" panose="020B0604020202020204" pitchFamily="34" charset="0"/>
              <a:buNone/>
            </a:pPr>
            <a:r>
              <a:rPr sz="1800" dirty="0"/>
              <a:t>RTA is a qualitative method to identify and interpret meaningful patterns called themes in data.</a:t>
            </a:r>
            <a:endParaRPr lang="en-GB" dirty="0"/>
          </a:p>
          <a:p>
            <a:pPr marL="0" indent="0">
              <a:spcBef>
                <a:spcPts val="2500"/>
              </a:spcBef>
              <a:buFont typeface="Arial" panose="020B0604020202020204" pitchFamily="34" charset="0"/>
              <a:buNone/>
            </a:pPr>
            <a:r>
              <a:rPr lang="en-GB" b="1" dirty="0"/>
              <a:t>Researcher’s Active Role</a:t>
            </a:r>
          </a:p>
          <a:p>
            <a:pPr marL="0" lvl="1" indent="0">
              <a:buFont typeface="Arial" panose="020B0604020202020204" pitchFamily="34" charset="0"/>
              <a:buNone/>
            </a:pPr>
            <a:r>
              <a:rPr sz="1800" dirty="0"/>
              <a:t>RTA highlights the researcher’s active role in constructing themes through interpretation and reflexivity.</a:t>
            </a:r>
            <a:endParaRPr lang="en-GB" dirty="0"/>
          </a:p>
          <a:p>
            <a:pPr marL="0" indent="0">
              <a:spcBef>
                <a:spcPts val="2500"/>
              </a:spcBef>
              <a:buFont typeface="Arial" panose="020B0604020202020204" pitchFamily="34" charset="0"/>
              <a:buNone/>
            </a:pPr>
            <a:r>
              <a:rPr lang="en-GB" b="1" dirty="0"/>
              <a:t>Flexibility and Theoretical Freedom</a:t>
            </a:r>
          </a:p>
          <a:p>
            <a:pPr marL="0" lvl="1" indent="0">
              <a:buFont typeface="Arial" panose="020B0604020202020204" pitchFamily="34" charset="0"/>
              <a:buNone/>
            </a:pPr>
            <a:r>
              <a:rPr sz="1800" dirty="0"/>
              <a:t>RTA allows flexible coding without rigid frameworks and is adaptable to various epistemological approaches.</a:t>
            </a:r>
            <a:endParaRPr lang="en-GB" dirty="0"/>
          </a:p>
        </p:txBody>
      </p:sp>
      <p:pic>
        <p:nvPicPr>
          <p:cNvPr id="7" name="Content Placeholder 6" descr="Thinking businessman in virtual reality environment.">
            <a:extLst>
              <a:ext uri="{FF2B5EF4-FFF2-40B4-BE49-F238E27FC236}">
                <a16:creationId xmlns:a16="http://schemas.microsoft.com/office/drawing/2014/main" id="{297EF85E-DB55-4C49-86FE-C9047F125CF7}"/>
              </a:ext>
            </a:extLst>
          </p:cNvPr>
          <p:cNvPicPr>
            <a:picLocks noGrp="1" noChangeAspect="1"/>
          </p:cNvPicPr>
          <p:nvPr>
            <p:ph type="pic" sz="quarter" idx="13"/>
          </p:nvPr>
        </p:nvPicPr>
        <p:blipFill>
          <a:blip r:embed="rId3"/>
          <a:srcRect l="23635" r="28868" b="2"/>
          <a:stretch>
            <a:fillRect/>
          </a:stretch>
        </p:blipFill>
        <p:spPr>
          <a:xfrm>
            <a:off x="7078133" y="402336"/>
            <a:ext cx="4307415" cy="6053328"/>
          </a:xfrm>
          <a:prstGeom prst="rect">
            <a:avLst/>
          </a:prstGeom>
          <a:noFill/>
        </p:spPr>
      </p:pic>
      <p:sp>
        <p:nvSpPr>
          <p:cNvPr id="6" name="Slide Number Placeholder 5">
            <a:extLst>
              <a:ext uri="{FF2B5EF4-FFF2-40B4-BE49-F238E27FC236}">
                <a16:creationId xmlns:a16="http://schemas.microsoft.com/office/drawing/2014/main" id="{2EC6D5BD-73F5-BF49-1AEB-BD34DAD68CB5}"/>
              </a:ext>
            </a:extLst>
          </p:cNvPr>
          <p:cNvSpPr>
            <a:spLocks noGrp="1"/>
          </p:cNvSpPr>
          <p:nvPr>
            <p:ph type="sldNum" sz="quarter" idx="17"/>
          </p:nvPr>
        </p:nvSpPr>
        <p:spPr>
          <a:xfrm>
            <a:off x="11573385" y="6229552"/>
            <a:ext cx="429207" cy="365125"/>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fld id="{CC057153-B650-4DEB-B370-79DDCFDCE934}" type="slidenum">
              <a:rPr kumimoji="0" lang="en-US" b="0" i="0" u="none" strike="noStrike" kern="1200" cap="none" spc="0" normalizeH="0" baseline="0" noProof="0" smtClean="0">
                <a:ln>
                  <a:noFill/>
                </a:ln>
                <a:effectLst/>
                <a:uLnTx/>
                <a:uFillTx/>
              </a:rPr>
              <a:pPr marL="0" marR="0" lvl="0" indent="0" defTabSz="914400" rtl="0" eaLnBrk="1" fontAlgn="auto" latinLnBrk="0" hangingPunct="1">
                <a:spcBef>
                  <a:spcPts val="0"/>
                </a:spcBef>
                <a:spcAft>
                  <a:spcPts val="600"/>
                </a:spcAft>
                <a:buClrTx/>
                <a:buSzTx/>
                <a:buFontTx/>
                <a:buNone/>
                <a:tabLst/>
                <a:defRPr/>
              </a:pPr>
              <a:t>11</a:t>
            </a:fld>
            <a:endParaRPr kumimoji="0" lang="en-US" b="0" i="0" u="none" strike="noStrike" kern="1200" cap="none" spc="0" normalizeH="0" baseline="0" noProof="0">
              <a:ln>
                <a:noFill/>
              </a:ln>
              <a:effectLst/>
              <a:uLnTx/>
              <a:uFillTx/>
            </a:endParaRPr>
          </a:p>
        </p:txBody>
      </p:sp>
    </p:spTree>
    <p:extLst>
      <p:ext uri="{BB962C8B-B14F-4D97-AF65-F5344CB8AC3E}">
        <p14:creationId xmlns:p14="http://schemas.microsoft.com/office/powerpoint/2010/main" val="30455855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73B4D-C018-A143-8608-08226FD869EE}"/>
              </a:ext>
            </a:extLst>
          </p:cNvPr>
          <p:cNvSpPr>
            <a:spLocks noGrp="1"/>
          </p:cNvSpPr>
          <p:nvPr>
            <p:ph type="title"/>
          </p:nvPr>
        </p:nvSpPr>
        <p:spPr>
          <a:xfrm>
            <a:off x="1207008" y="305244"/>
            <a:ext cx="7772400" cy="914400"/>
          </a:xfrm>
        </p:spPr>
        <p:txBody>
          <a:bodyPr anchor="b">
            <a:normAutofit/>
          </a:bodyPr>
          <a:lstStyle/>
          <a:p>
            <a:r>
              <a:rPr lang="en-US" dirty="0"/>
              <a:t>Philosophical Foundations</a:t>
            </a:r>
          </a:p>
        </p:txBody>
      </p:sp>
      <p:sp>
        <p:nvSpPr>
          <p:cNvPr id="5" name="Content Placeholder 4">
            <a:extLst>
              <a:ext uri="{FF2B5EF4-FFF2-40B4-BE49-F238E27FC236}">
                <a16:creationId xmlns:a16="http://schemas.microsoft.com/office/drawing/2014/main" id="{A368E4B9-B0E0-154B-CC7F-76806499E2A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34480" y="1315696"/>
            <a:ext cx="7772400" cy="4206240"/>
          </a:xfrm>
        </p:spPr>
        <p:txBody>
          <a:bodyPr>
            <a:noAutofit/>
          </a:bodyPr>
          <a:lstStyle/>
          <a:p>
            <a:pPr marL="0" indent="0">
              <a:spcBef>
                <a:spcPts val="2500"/>
              </a:spcBef>
              <a:buFont typeface="Arial" panose="020B0604020202020204" pitchFamily="34" charset="0"/>
              <a:buNone/>
            </a:pPr>
            <a:r>
              <a:rPr lang="en-US" sz="2000" b="1" dirty="0"/>
              <a:t>Interpretivism and Constructionism</a:t>
            </a:r>
          </a:p>
          <a:p>
            <a:pPr marL="0" lvl="1" indent="0">
              <a:buFont typeface="Arial" panose="020B0604020202020204" pitchFamily="34" charset="0"/>
              <a:buNone/>
            </a:pPr>
            <a:r>
              <a:rPr sz="2000" dirty="0"/>
              <a:t>RTA is based on interpretivism and constructionism, emphasizing meaning as co-created by researcher and data.</a:t>
            </a:r>
            <a:endParaRPr lang="en-US" sz="2000" dirty="0"/>
          </a:p>
          <a:p>
            <a:pPr marL="0" indent="0">
              <a:spcBef>
                <a:spcPts val="2500"/>
              </a:spcBef>
              <a:buFont typeface="Arial" panose="020B0604020202020204" pitchFamily="34" charset="0"/>
              <a:buNone/>
            </a:pPr>
            <a:r>
              <a:rPr lang="en-US" sz="2000" b="1" dirty="0"/>
              <a:t>Researcher Positionality</a:t>
            </a:r>
          </a:p>
          <a:p>
            <a:pPr marL="0" lvl="1" indent="0">
              <a:buFont typeface="Arial" panose="020B0604020202020204" pitchFamily="34" charset="0"/>
              <a:buNone/>
            </a:pPr>
            <a:r>
              <a:rPr sz="2000" dirty="0"/>
              <a:t>Researchers’ perspectives and experiences influence theme interpretation, highlighting the importance of positionality.</a:t>
            </a:r>
            <a:endParaRPr lang="en-US" sz="2000" dirty="0"/>
          </a:p>
          <a:p>
            <a:pPr marL="0" indent="0">
              <a:spcBef>
                <a:spcPts val="2500"/>
              </a:spcBef>
              <a:buFont typeface="Arial" panose="020B0604020202020204" pitchFamily="34" charset="0"/>
              <a:buNone/>
            </a:pPr>
            <a:r>
              <a:rPr lang="en-US" sz="2000" b="1" dirty="0"/>
              <a:t>Reflexivity in Research</a:t>
            </a:r>
          </a:p>
          <a:p>
            <a:pPr marL="0" lvl="1" indent="0">
              <a:buFont typeface="Arial" panose="020B0604020202020204" pitchFamily="34" charset="0"/>
              <a:buNone/>
            </a:pPr>
            <a:r>
              <a:rPr sz="2000" dirty="0"/>
              <a:t>Reflexivity requires critical self-examination of biases and assumptions shaping analysis outcomes.</a:t>
            </a:r>
            <a:endParaRPr lang="en-US" sz="2000" dirty="0"/>
          </a:p>
          <a:p>
            <a:pPr marL="0" indent="0">
              <a:spcBef>
                <a:spcPts val="2500"/>
              </a:spcBef>
              <a:buFont typeface="Arial" panose="020B0604020202020204" pitchFamily="34" charset="0"/>
              <a:buNone/>
            </a:pPr>
            <a:r>
              <a:rPr lang="en-US" sz="2000" b="1" dirty="0"/>
              <a:t>Contextual Understanding</a:t>
            </a:r>
          </a:p>
          <a:p>
            <a:pPr marL="0" lvl="1" indent="0">
              <a:buFont typeface="Arial" panose="020B0604020202020204" pitchFamily="34" charset="0"/>
              <a:buNone/>
            </a:pPr>
            <a:r>
              <a:rPr sz="2000" dirty="0"/>
              <a:t>Embracing these philosophies enables nuanced, context-rich insights into subjective experiences and social phenomena.</a:t>
            </a:r>
            <a:endParaRPr lang="en-US" sz="2000" dirty="0"/>
          </a:p>
        </p:txBody>
      </p:sp>
      <p:pic>
        <p:nvPicPr>
          <p:cNvPr id="7" name="Content Placeholder 6" descr="Creative abstract background with light lines">
            <a:extLst>
              <a:ext uri="{FF2B5EF4-FFF2-40B4-BE49-F238E27FC236}">
                <a16:creationId xmlns:a16="http://schemas.microsoft.com/office/drawing/2014/main" id="{A823EC90-7C39-4E78-A6E3-BAA4E118A216}"/>
              </a:ext>
            </a:extLst>
          </p:cNvPr>
          <p:cNvPicPr>
            <a:picLocks noGrp="1" noChangeAspect="1"/>
          </p:cNvPicPr>
          <p:nvPr>
            <p:ph type="pic" sz="quarter" idx="13"/>
          </p:nvPr>
        </p:nvPicPr>
        <p:blipFill>
          <a:blip r:embed="rId3"/>
          <a:srcRect l="40048" r="36960" b="-1"/>
          <a:stretch>
            <a:fillRect/>
          </a:stretch>
        </p:blipFill>
        <p:spPr>
          <a:xfrm>
            <a:off x="9287478" y="393289"/>
            <a:ext cx="2084255" cy="6051054"/>
          </a:xfrm>
          <a:prstGeom prst="rect">
            <a:avLst/>
          </a:prstGeom>
          <a:noFill/>
        </p:spPr>
      </p:pic>
      <p:sp>
        <p:nvSpPr>
          <p:cNvPr id="6" name="Slide Number Placeholder 5">
            <a:extLst>
              <a:ext uri="{FF2B5EF4-FFF2-40B4-BE49-F238E27FC236}">
                <a16:creationId xmlns:a16="http://schemas.microsoft.com/office/drawing/2014/main" id="{E2AECD02-E7B5-880A-2A17-CC6CB4088A3F}"/>
              </a:ext>
            </a:extLst>
          </p:cNvPr>
          <p:cNvSpPr>
            <a:spLocks noGrp="1"/>
          </p:cNvSpPr>
          <p:nvPr>
            <p:ph type="sldNum" sz="quarter" idx="17"/>
          </p:nvPr>
        </p:nvSpPr>
        <p:spPr>
          <a:xfrm>
            <a:off x="11573385" y="6229552"/>
            <a:ext cx="429207" cy="365125"/>
          </a:xfrm>
        </p:spPr>
        <p:txBody>
          <a:bodyPr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CC057153-B650-4DEB-B370-79DDCFDCE934}" type="slidenum">
              <a:rPr kumimoji="0" lang="en-US" sz="900" b="0" i="0" u="none" strike="noStrike" kern="1200" cap="none" spc="0" normalizeH="0" baseline="0" noProof="0" smtClean="0">
                <a:ln>
                  <a:noFill/>
                </a:ln>
                <a:solidFill>
                  <a:srgbClr val="2C2F21"/>
                </a:solidFill>
                <a:effectLst/>
                <a:uLnTx/>
                <a:uFillTx/>
                <a:latin typeface="Bahnschrift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12</a:t>
            </a:fld>
            <a:endParaRPr kumimoji="0" lang="en-US" sz="900" b="0" i="0" u="none" strike="noStrike" kern="1200" cap="none" spc="0" normalizeH="0" baseline="0" noProof="0">
              <a:ln>
                <a:noFill/>
              </a:ln>
              <a:solidFill>
                <a:srgbClr val="2C2F21"/>
              </a:solidFill>
              <a:effectLst/>
              <a:uLnTx/>
              <a:uFillTx/>
              <a:latin typeface="Bahnschrift Light"/>
              <a:ea typeface="+mn-ea"/>
              <a:cs typeface="+mn-cs"/>
            </a:endParaRPr>
          </a:p>
        </p:txBody>
      </p:sp>
    </p:spTree>
    <p:extLst>
      <p:ext uri="{BB962C8B-B14F-4D97-AF65-F5344CB8AC3E}">
        <p14:creationId xmlns:p14="http://schemas.microsoft.com/office/powerpoint/2010/main" val="19706204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D50D4-5EEA-C46C-967B-002409510096}"/>
              </a:ext>
            </a:extLst>
          </p:cNvPr>
          <p:cNvSpPr>
            <a:spLocks noGrp="1"/>
          </p:cNvSpPr>
          <p:nvPr>
            <p:ph type="title"/>
          </p:nvPr>
        </p:nvSpPr>
        <p:spPr>
          <a:xfrm>
            <a:off x="1066800" y="640080"/>
            <a:ext cx="10058400" cy="777239"/>
          </a:xfrm>
        </p:spPr>
        <p:txBody>
          <a:bodyPr anchor="t">
            <a:normAutofit/>
          </a:bodyPr>
          <a:lstStyle/>
          <a:p>
            <a:r>
              <a:rPr lang="en-US" dirty="0"/>
              <a:t>Six Phases of Analysis</a:t>
            </a:r>
          </a:p>
        </p:txBody>
      </p:sp>
      <p:sp>
        <p:nvSpPr>
          <p:cNvPr id="4" name="Content Placeholder 3">
            <a:extLst>
              <a:ext uri="{FF2B5EF4-FFF2-40B4-BE49-F238E27FC236}">
                <a16:creationId xmlns:a16="http://schemas.microsoft.com/office/drawing/2014/main" id="{A8170A7C-9997-F5C9-968A-66BA37A8E940}"/>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69848" y="1463040"/>
            <a:ext cx="10052050" cy="4754563"/>
          </a:xfrm>
        </p:spPr>
        <p:txBody>
          <a:bodyPr>
            <a:normAutofit fontScale="77500" lnSpcReduction="20000"/>
          </a:bodyPr>
          <a:lstStyle/>
          <a:p>
            <a:pPr marL="0" indent="0">
              <a:spcBef>
                <a:spcPts val="2500"/>
              </a:spcBef>
              <a:buFont typeface="Arial" panose="020B0604020202020204" pitchFamily="34" charset="0"/>
              <a:buNone/>
            </a:pPr>
            <a:r>
              <a:rPr lang="en-US" sz="2000" b="1" dirty="0"/>
              <a:t>Familiarization with Data</a:t>
            </a:r>
          </a:p>
          <a:p>
            <a:pPr marL="0" lvl="1" indent="0">
              <a:buFont typeface="Arial" panose="020B0604020202020204" pitchFamily="34" charset="0"/>
              <a:buNone/>
            </a:pPr>
            <a:r>
              <a:rPr sz="2000" dirty="0"/>
              <a:t>Read and re-read data to understand deeply and note initial ideas for analysis.</a:t>
            </a:r>
            <a:endParaRPr lang="en-US" sz="2000" dirty="0"/>
          </a:p>
          <a:p>
            <a:pPr marL="0" indent="0">
              <a:spcBef>
                <a:spcPts val="2500"/>
              </a:spcBef>
              <a:buFont typeface="Arial" panose="020B0604020202020204" pitchFamily="34" charset="0"/>
              <a:buNone/>
            </a:pPr>
            <a:r>
              <a:rPr lang="en-US" sz="2000" b="1" dirty="0"/>
              <a:t>Generating Initial Codes</a:t>
            </a:r>
          </a:p>
          <a:p>
            <a:pPr marL="0" lvl="1" indent="0">
              <a:buFont typeface="Arial" panose="020B0604020202020204" pitchFamily="34" charset="0"/>
              <a:buNone/>
            </a:pPr>
            <a:r>
              <a:rPr sz="2000" dirty="0"/>
              <a:t>Systematically code interesting features throughout the entire dataset.</a:t>
            </a:r>
            <a:endParaRPr lang="en-US" sz="2000" dirty="0"/>
          </a:p>
          <a:p>
            <a:pPr marL="0" indent="0">
              <a:spcBef>
                <a:spcPts val="2500"/>
              </a:spcBef>
              <a:buFont typeface="Arial" panose="020B0604020202020204" pitchFamily="34" charset="0"/>
              <a:buNone/>
            </a:pPr>
            <a:r>
              <a:rPr lang="en-US" sz="2000" b="1" dirty="0"/>
              <a:t>Searching for Themes</a:t>
            </a:r>
          </a:p>
          <a:p>
            <a:pPr marL="0" lvl="1" indent="0">
              <a:buFont typeface="Arial" panose="020B0604020202020204" pitchFamily="34" charset="0"/>
              <a:buNone/>
            </a:pPr>
            <a:r>
              <a:rPr sz="2000" dirty="0"/>
              <a:t>Collate codes into potential themes based on shared meaning across data.</a:t>
            </a:r>
            <a:endParaRPr lang="en-US" sz="2000" dirty="0"/>
          </a:p>
          <a:p>
            <a:pPr marL="0" indent="0">
              <a:spcBef>
                <a:spcPts val="2500"/>
              </a:spcBef>
              <a:buFont typeface="Arial" panose="020B0604020202020204" pitchFamily="34" charset="0"/>
              <a:buNone/>
            </a:pPr>
            <a:r>
              <a:rPr lang="en-US" sz="2000" b="1" dirty="0"/>
              <a:t>Reviewing Themes</a:t>
            </a:r>
          </a:p>
          <a:p>
            <a:pPr marL="0" indent="0">
              <a:spcBef>
                <a:spcPts val="2500"/>
              </a:spcBef>
              <a:buFont typeface="Arial" panose="020B0604020202020204" pitchFamily="34" charset="0"/>
              <a:buNone/>
            </a:pPr>
            <a:r>
              <a:rPr lang="en-US" sz="2000" dirty="0"/>
              <a:t>Check themes against data</a:t>
            </a:r>
          </a:p>
          <a:p>
            <a:pPr marL="0" indent="0">
              <a:spcBef>
                <a:spcPts val="2500"/>
              </a:spcBef>
              <a:buFont typeface="Arial" panose="020B0604020202020204" pitchFamily="34" charset="0"/>
              <a:buNone/>
            </a:pPr>
            <a:r>
              <a:rPr lang="en-US" sz="2000" b="1" dirty="0"/>
              <a:t>Defining and Naming Themes</a:t>
            </a:r>
          </a:p>
          <a:p>
            <a:pPr marL="0" lvl="1" indent="0">
              <a:buFont typeface="Arial" panose="020B0604020202020204" pitchFamily="34" charset="0"/>
              <a:buNone/>
            </a:pPr>
            <a:r>
              <a:rPr lang="en-GB" sz="2000" dirty="0"/>
              <a:t>D</a:t>
            </a:r>
            <a:r>
              <a:rPr sz="2000" dirty="0" err="1"/>
              <a:t>efine</a:t>
            </a:r>
            <a:r>
              <a:rPr sz="2000" dirty="0"/>
              <a:t> clear theme names and meanings.</a:t>
            </a:r>
            <a:endParaRPr lang="en-US" sz="2000" dirty="0"/>
          </a:p>
          <a:p>
            <a:pPr marL="0" indent="0">
              <a:spcBef>
                <a:spcPts val="2500"/>
              </a:spcBef>
              <a:buFont typeface="Arial" panose="020B0604020202020204" pitchFamily="34" charset="0"/>
              <a:buNone/>
            </a:pPr>
            <a:r>
              <a:rPr lang="en-US" sz="2000" b="1" dirty="0"/>
              <a:t>Writing Up</a:t>
            </a:r>
          </a:p>
          <a:p>
            <a:pPr marL="0" lvl="1" indent="0">
              <a:buFont typeface="Arial" panose="020B0604020202020204" pitchFamily="34" charset="0"/>
              <a:buNone/>
            </a:pPr>
            <a:r>
              <a:rPr sz="2000" dirty="0"/>
              <a:t>Integrate analysis with literature and questions to present coherent findings.</a:t>
            </a:r>
            <a:endParaRPr lang="en-US" sz="2000" dirty="0"/>
          </a:p>
        </p:txBody>
      </p:sp>
      <p:sp>
        <p:nvSpPr>
          <p:cNvPr id="5" name="Slide Number Placeholder 4">
            <a:extLst>
              <a:ext uri="{FF2B5EF4-FFF2-40B4-BE49-F238E27FC236}">
                <a16:creationId xmlns:a16="http://schemas.microsoft.com/office/drawing/2014/main" id="{2D98EFEE-5879-40F1-CA58-494ADBDB23E1}"/>
              </a:ext>
            </a:extLst>
          </p:cNvPr>
          <p:cNvSpPr>
            <a:spLocks noGrp="1"/>
          </p:cNvSpPr>
          <p:nvPr>
            <p:ph type="sldNum" sz="quarter" idx="12"/>
          </p:nvPr>
        </p:nvSpPr>
        <p:spPr>
          <a:xfrm>
            <a:off x="11573385" y="6229552"/>
            <a:ext cx="429207" cy="365125"/>
          </a:xfrm>
        </p:spPr>
        <p:txBody>
          <a:bodyPr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CC057153-B650-4DEB-B370-79DDCFDCE934}" type="slidenum">
              <a:rPr kumimoji="0" lang="en-US" sz="900" b="0" i="0" u="none" strike="noStrike" kern="1200" cap="none" spc="0" normalizeH="0" baseline="0" noProof="0" smtClean="0">
                <a:ln>
                  <a:noFill/>
                </a:ln>
                <a:solidFill>
                  <a:srgbClr val="2C2F21"/>
                </a:solidFill>
                <a:effectLst/>
                <a:uLnTx/>
                <a:uFillTx/>
                <a:latin typeface="Bahnschrift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13</a:t>
            </a:fld>
            <a:endParaRPr kumimoji="0" lang="en-US" sz="900" b="0" i="0" u="none" strike="noStrike" kern="1200" cap="none" spc="0" normalizeH="0" baseline="0" noProof="0">
              <a:ln>
                <a:noFill/>
              </a:ln>
              <a:solidFill>
                <a:srgbClr val="2C2F21"/>
              </a:solidFill>
              <a:effectLst/>
              <a:uLnTx/>
              <a:uFillTx/>
              <a:latin typeface="Bahnschrift Light"/>
              <a:ea typeface="+mn-ea"/>
              <a:cs typeface="+mn-cs"/>
            </a:endParaRPr>
          </a:p>
        </p:txBody>
      </p:sp>
    </p:spTree>
    <p:extLst>
      <p:ext uri="{BB962C8B-B14F-4D97-AF65-F5344CB8AC3E}">
        <p14:creationId xmlns:p14="http://schemas.microsoft.com/office/powerpoint/2010/main" val="21240230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26D28-DDA6-42A6-7F35-A18875E8856A}"/>
              </a:ext>
            </a:extLst>
          </p:cNvPr>
          <p:cNvSpPr>
            <a:spLocks noGrp="1"/>
          </p:cNvSpPr>
          <p:nvPr>
            <p:ph type="title"/>
          </p:nvPr>
        </p:nvSpPr>
        <p:spPr>
          <a:xfrm>
            <a:off x="1120744" y="365760"/>
            <a:ext cx="7772400" cy="914400"/>
          </a:xfrm>
        </p:spPr>
        <p:txBody>
          <a:bodyPr anchor="b">
            <a:normAutofit/>
          </a:bodyPr>
          <a:lstStyle/>
          <a:p>
            <a:r>
              <a:rPr lang="en-US" dirty="0"/>
              <a:t>Key Principles and Flexibility</a:t>
            </a:r>
          </a:p>
        </p:txBody>
      </p:sp>
      <p:sp>
        <p:nvSpPr>
          <p:cNvPr id="3" name="Footer Placeholder 2">
            <a:extLst>
              <a:ext uri="{FF2B5EF4-FFF2-40B4-BE49-F238E27FC236}">
                <a16:creationId xmlns:a16="http://schemas.microsoft.com/office/drawing/2014/main" id="{7CD146AA-31E5-BC21-4DA8-4C8C3BBB8274}"/>
              </a:ext>
            </a:extLst>
          </p:cNvPr>
          <p:cNvSpPr>
            <a:spLocks noGrp="1"/>
          </p:cNvSpPr>
          <p:nvPr>
            <p:ph type="ftr" sz="quarter" idx="16"/>
          </p:nvPr>
        </p:nvSpPr>
        <p:spPr>
          <a:xfrm rot="16200000">
            <a:off x="-1005840" y="1525384"/>
            <a:ext cx="2805405"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none" spc="0" normalizeH="0" baseline="0" noProof="0">
                <a:ln>
                  <a:noFill/>
                </a:ln>
                <a:solidFill>
                  <a:srgbClr val="2C2F21"/>
                </a:solidFill>
                <a:effectLst/>
                <a:uLnTx/>
                <a:uFillTx/>
                <a:latin typeface="Bahnschrift Light"/>
                <a:ea typeface="+mn-ea"/>
                <a:cs typeface="+mn-cs"/>
              </a:rPr>
              <a:t>SAMPLE FOOTER TEXT</a:t>
            </a:r>
          </a:p>
        </p:txBody>
      </p:sp>
      <p:sp>
        <p:nvSpPr>
          <p:cNvPr id="5" name="Content Placeholder 4">
            <a:extLst>
              <a:ext uri="{FF2B5EF4-FFF2-40B4-BE49-F238E27FC236}">
                <a16:creationId xmlns:a16="http://schemas.microsoft.com/office/drawing/2014/main" id="{CA8A3059-B568-7355-96FA-2C8DC2AFCD0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207008" y="1280160"/>
            <a:ext cx="7772400" cy="4754880"/>
          </a:xfrm>
        </p:spPr>
        <p:txBody>
          <a:bodyPr>
            <a:noAutofit/>
          </a:bodyPr>
          <a:lstStyle/>
          <a:p>
            <a:pPr marL="0" indent="0">
              <a:spcBef>
                <a:spcPts val="2500"/>
              </a:spcBef>
              <a:buFont typeface="Arial" panose="020B0604020202020204" pitchFamily="34" charset="0"/>
              <a:buNone/>
            </a:pPr>
            <a:r>
              <a:rPr lang="en-US" sz="1800" b="1" dirty="0"/>
              <a:t>Themes as Shared Meanings</a:t>
            </a:r>
          </a:p>
          <a:p>
            <a:pPr marL="0" lvl="1" indent="0">
              <a:buFont typeface="Arial" panose="020B0604020202020204" pitchFamily="34" charset="0"/>
              <a:buNone/>
            </a:pPr>
            <a:r>
              <a:rPr sz="1800" dirty="0"/>
              <a:t>Themes represent patterns of shared meaning and interpretive insights, not just summaries of data.</a:t>
            </a:r>
            <a:endParaRPr lang="en-US" sz="1800" dirty="0"/>
          </a:p>
          <a:p>
            <a:pPr marL="0" indent="0">
              <a:spcBef>
                <a:spcPts val="2500"/>
              </a:spcBef>
              <a:buFont typeface="Arial" panose="020B0604020202020204" pitchFamily="34" charset="0"/>
              <a:buNone/>
            </a:pPr>
            <a:r>
              <a:rPr lang="en-US" sz="1800" b="1" dirty="0"/>
              <a:t>Researcher Reflexivity</a:t>
            </a:r>
          </a:p>
          <a:p>
            <a:pPr marL="0" lvl="1" indent="0">
              <a:buFont typeface="Arial" panose="020B0604020202020204" pitchFamily="34" charset="0"/>
              <a:buNone/>
            </a:pPr>
            <a:r>
              <a:rPr sz="1800" dirty="0"/>
              <a:t>Ongoing critical reflection on the researcher's role is central to Reflexive Thematic Analysis.</a:t>
            </a:r>
            <a:endParaRPr lang="en-US" sz="1800" dirty="0"/>
          </a:p>
          <a:p>
            <a:pPr marL="0" indent="0">
              <a:spcBef>
                <a:spcPts val="2500"/>
              </a:spcBef>
              <a:buFont typeface="Arial" panose="020B0604020202020204" pitchFamily="34" charset="0"/>
              <a:buNone/>
            </a:pPr>
            <a:r>
              <a:rPr lang="en-US" sz="1800" b="1" dirty="0"/>
              <a:t>Theoretical Openness</a:t>
            </a:r>
          </a:p>
          <a:p>
            <a:pPr marL="0" lvl="1" indent="0">
              <a:buFont typeface="Arial" panose="020B0604020202020204" pitchFamily="34" charset="0"/>
              <a:buNone/>
            </a:pPr>
            <a:r>
              <a:rPr sz="1800" dirty="0"/>
              <a:t>RTA allows application across multiple epistemological paradigms, enhancing research flexibility.</a:t>
            </a:r>
            <a:endParaRPr lang="en-US" sz="1800" dirty="0"/>
          </a:p>
          <a:p>
            <a:pPr marL="0" indent="0">
              <a:spcBef>
                <a:spcPts val="2500"/>
              </a:spcBef>
              <a:buFont typeface="Arial" panose="020B0604020202020204" pitchFamily="34" charset="0"/>
              <a:buNone/>
            </a:pPr>
            <a:r>
              <a:rPr lang="en-US" sz="1800" b="1" dirty="0"/>
              <a:t>Creativity and Depth</a:t>
            </a:r>
          </a:p>
          <a:p>
            <a:pPr marL="0" lvl="1" indent="0">
              <a:buFont typeface="Arial" panose="020B0604020202020204" pitchFamily="34" charset="0"/>
              <a:buNone/>
            </a:pPr>
            <a:r>
              <a:rPr sz="1800" dirty="0"/>
              <a:t>Encourages creativity and deep analysis to develop nuanced themes capturing human complexity.</a:t>
            </a:r>
            <a:endParaRPr lang="en-US" sz="1800" dirty="0"/>
          </a:p>
        </p:txBody>
      </p:sp>
      <p:pic>
        <p:nvPicPr>
          <p:cNvPr id="7" name="Content Placeholder 6" descr="Charts on white background">
            <a:extLst>
              <a:ext uri="{FF2B5EF4-FFF2-40B4-BE49-F238E27FC236}">
                <a16:creationId xmlns:a16="http://schemas.microsoft.com/office/drawing/2014/main" id="{9FA4C27F-44E3-40C1-B452-A5988AAE0F4F}"/>
              </a:ext>
            </a:extLst>
          </p:cNvPr>
          <p:cNvPicPr>
            <a:picLocks noGrp="1" noChangeAspect="1"/>
          </p:cNvPicPr>
          <p:nvPr>
            <p:ph type="pic" sz="quarter" idx="13"/>
          </p:nvPr>
        </p:nvPicPr>
        <p:blipFill>
          <a:blip r:embed="rId3"/>
          <a:srcRect l="35550" r="41458" b="-1"/>
          <a:stretch>
            <a:fillRect/>
          </a:stretch>
        </p:blipFill>
        <p:spPr>
          <a:xfrm>
            <a:off x="9287478" y="393289"/>
            <a:ext cx="2084255" cy="6051054"/>
          </a:xfrm>
          <a:prstGeom prst="rect">
            <a:avLst/>
          </a:prstGeom>
          <a:noFill/>
        </p:spPr>
      </p:pic>
      <p:sp>
        <p:nvSpPr>
          <p:cNvPr id="6" name="Slide Number Placeholder 5">
            <a:extLst>
              <a:ext uri="{FF2B5EF4-FFF2-40B4-BE49-F238E27FC236}">
                <a16:creationId xmlns:a16="http://schemas.microsoft.com/office/drawing/2014/main" id="{C886A8D0-7C2F-1FD0-26B9-05F2CECEEEA9}"/>
              </a:ext>
            </a:extLst>
          </p:cNvPr>
          <p:cNvSpPr>
            <a:spLocks noGrp="1"/>
          </p:cNvSpPr>
          <p:nvPr>
            <p:ph type="sldNum" sz="quarter" idx="17"/>
          </p:nvPr>
        </p:nvSpPr>
        <p:spPr>
          <a:xfrm>
            <a:off x="11573385" y="6229552"/>
            <a:ext cx="429207" cy="365125"/>
          </a:xfrm>
        </p:spPr>
        <p:txBody>
          <a:bodyPr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CC057153-B650-4DEB-B370-79DDCFDCE934}" type="slidenum">
              <a:rPr kumimoji="0" lang="en-US" sz="900" b="0" i="0" u="none" strike="noStrike" kern="1200" cap="none" spc="0" normalizeH="0" baseline="0" noProof="0" smtClean="0">
                <a:ln>
                  <a:noFill/>
                </a:ln>
                <a:solidFill>
                  <a:srgbClr val="2C2F21"/>
                </a:solidFill>
                <a:effectLst/>
                <a:uLnTx/>
                <a:uFillTx/>
                <a:latin typeface="Bahnschrift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14</a:t>
            </a:fld>
            <a:endParaRPr kumimoji="0" lang="en-US" sz="900" b="0" i="0" u="none" strike="noStrike" kern="1200" cap="none" spc="0" normalizeH="0" baseline="0" noProof="0">
              <a:ln>
                <a:noFill/>
              </a:ln>
              <a:solidFill>
                <a:srgbClr val="2C2F21"/>
              </a:solidFill>
              <a:effectLst/>
              <a:uLnTx/>
              <a:uFillTx/>
              <a:latin typeface="Bahnschrift Light"/>
              <a:ea typeface="+mn-ea"/>
              <a:cs typeface="+mn-cs"/>
            </a:endParaRPr>
          </a:p>
        </p:txBody>
      </p:sp>
    </p:spTree>
    <p:extLst>
      <p:ext uri="{BB962C8B-B14F-4D97-AF65-F5344CB8AC3E}">
        <p14:creationId xmlns:p14="http://schemas.microsoft.com/office/powerpoint/2010/main" val="27820911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D56BE-F8DE-124F-FFD9-01F30A745E18}"/>
              </a:ext>
            </a:extLst>
          </p:cNvPr>
          <p:cNvSpPr>
            <a:spLocks noGrp="1"/>
          </p:cNvSpPr>
          <p:nvPr>
            <p:ph type="title"/>
          </p:nvPr>
        </p:nvSpPr>
        <p:spPr>
          <a:xfrm>
            <a:off x="1313426" y="393289"/>
            <a:ext cx="7772400" cy="914400"/>
          </a:xfrm>
        </p:spPr>
        <p:txBody>
          <a:bodyPr anchor="b">
            <a:normAutofit/>
          </a:bodyPr>
          <a:lstStyle/>
          <a:p>
            <a:r>
              <a:rPr lang="en-US" dirty="0"/>
              <a:t>Strengths and Limitations</a:t>
            </a:r>
          </a:p>
        </p:txBody>
      </p:sp>
      <p:sp>
        <p:nvSpPr>
          <p:cNvPr id="5" name="Content Placeholder 4">
            <a:extLst>
              <a:ext uri="{FF2B5EF4-FFF2-40B4-BE49-F238E27FC236}">
                <a16:creationId xmlns:a16="http://schemas.microsoft.com/office/drawing/2014/main" id="{ABB48C8B-99D8-3E98-245A-55FF26E6043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207008" y="1449238"/>
            <a:ext cx="7772400" cy="4585802"/>
          </a:xfrm>
        </p:spPr>
        <p:txBody>
          <a:bodyPr>
            <a:noAutofit/>
          </a:bodyPr>
          <a:lstStyle/>
          <a:p>
            <a:pPr marL="0" indent="0">
              <a:spcBef>
                <a:spcPts val="2500"/>
              </a:spcBef>
              <a:buFont typeface="Arial" panose="020B0604020202020204" pitchFamily="34" charset="0"/>
              <a:buNone/>
            </a:pPr>
            <a:r>
              <a:rPr lang="en-US" sz="1800" b="1" dirty="0"/>
              <a:t>Flexibility and Accessibility</a:t>
            </a:r>
          </a:p>
          <a:p>
            <a:pPr marL="0" lvl="1" indent="0">
              <a:buFont typeface="Arial" panose="020B0604020202020204" pitchFamily="34" charset="0"/>
              <a:buNone/>
            </a:pPr>
            <a:r>
              <a:rPr sz="1800" dirty="0"/>
              <a:t>RTA's flexibility suits diverse research questions and supports both novice and experienced researchers.</a:t>
            </a:r>
            <a:endParaRPr lang="en-US" sz="1800" dirty="0"/>
          </a:p>
          <a:p>
            <a:pPr marL="0" indent="0">
              <a:spcBef>
                <a:spcPts val="2500"/>
              </a:spcBef>
              <a:buFont typeface="Arial" panose="020B0604020202020204" pitchFamily="34" charset="0"/>
              <a:buNone/>
            </a:pPr>
            <a:r>
              <a:rPr lang="en-US" sz="1800" b="1" dirty="0"/>
              <a:t>Depth and Engagement</a:t>
            </a:r>
          </a:p>
          <a:p>
            <a:pPr marL="0" lvl="1" indent="0">
              <a:buFont typeface="Arial" panose="020B0604020202020204" pitchFamily="34" charset="0"/>
              <a:buNone/>
            </a:pPr>
            <a:r>
              <a:rPr sz="1800" dirty="0"/>
              <a:t>Encourages deep engagement with data and development of rich, interpretive themes.</a:t>
            </a:r>
            <a:endParaRPr lang="en-US" sz="1800" dirty="0"/>
          </a:p>
          <a:p>
            <a:pPr marL="0" indent="0">
              <a:spcBef>
                <a:spcPts val="2500"/>
              </a:spcBef>
              <a:buFont typeface="Arial" panose="020B0604020202020204" pitchFamily="34" charset="0"/>
              <a:buNone/>
            </a:pPr>
            <a:r>
              <a:rPr lang="en-US" sz="1800" b="1" dirty="0"/>
              <a:t>Need for Reflexivity</a:t>
            </a:r>
          </a:p>
          <a:p>
            <a:pPr marL="0" lvl="1" indent="0">
              <a:buFont typeface="Arial" panose="020B0604020202020204" pitchFamily="34" charset="0"/>
              <a:buNone/>
            </a:pPr>
            <a:r>
              <a:rPr sz="1800" dirty="0"/>
              <a:t>Requires high reflexivity and transparency, which can be challenging to maintain consistently.</a:t>
            </a:r>
            <a:endParaRPr lang="en-US" sz="1800" dirty="0"/>
          </a:p>
          <a:p>
            <a:pPr marL="0" indent="0">
              <a:spcBef>
                <a:spcPts val="2500"/>
              </a:spcBef>
              <a:buFont typeface="Arial" panose="020B0604020202020204" pitchFamily="34" charset="0"/>
              <a:buNone/>
            </a:pPr>
            <a:r>
              <a:rPr lang="en-US" sz="1800" b="1" dirty="0"/>
              <a:t>Risk of Superficiality</a:t>
            </a:r>
          </a:p>
          <a:p>
            <a:pPr marL="0" lvl="1" indent="0">
              <a:buFont typeface="Arial" panose="020B0604020202020204" pitchFamily="34" charset="0"/>
              <a:buNone/>
            </a:pPr>
            <a:r>
              <a:rPr sz="1800" dirty="0"/>
              <a:t>Risk of superficial analysis if researchers do not fully engage or reflect critically on their process.</a:t>
            </a:r>
            <a:endParaRPr lang="en-US" sz="1800" dirty="0"/>
          </a:p>
        </p:txBody>
      </p:sp>
      <p:pic>
        <p:nvPicPr>
          <p:cNvPr id="7" name="Content Placeholder 6" descr="Shot of a focussed young computer programmer working on his coding late at night">
            <a:extLst>
              <a:ext uri="{FF2B5EF4-FFF2-40B4-BE49-F238E27FC236}">
                <a16:creationId xmlns:a16="http://schemas.microsoft.com/office/drawing/2014/main" id="{C817E1A5-8C96-429F-B7AF-F81661751BC8}"/>
              </a:ext>
            </a:extLst>
          </p:cNvPr>
          <p:cNvPicPr>
            <a:picLocks noGrp="1" noChangeAspect="1"/>
          </p:cNvPicPr>
          <p:nvPr>
            <p:ph type="pic" sz="quarter" idx="13"/>
          </p:nvPr>
        </p:nvPicPr>
        <p:blipFill>
          <a:blip r:embed="rId3"/>
          <a:srcRect l="32100" r="35350"/>
          <a:stretch>
            <a:fillRect/>
          </a:stretch>
        </p:blipFill>
        <p:spPr>
          <a:xfrm>
            <a:off x="9287478" y="393289"/>
            <a:ext cx="2084255" cy="6051054"/>
          </a:xfrm>
          <a:prstGeom prst="rect">
            <a:avLst/>
          </a:prstGeom>
          <a:noFill/>
        </p:spPr>
      </p:pic>
      <p:sp>
        <p:nvSpPr>
          <p:cNvPr id="6" name="Slide Number Placeholder 5">
            <a:extLst>
              <a:ext uri="{FF2B5EF4-FFF2-40B4-BE49-F238E27FC236}">
                <a16:creationId xmlns:a16="http://schemas.microsoft.com/office/drawing/2014/main" id="{68159A12-854C-CD2E-6E45-ABFD4255EDAD}"/>
              </a:ext>
            </a:extLst>
          </p:cNvPr>
          <p:cNvSpPr>
            <a:spLocks noGrp="1"/>
          </p:cNvSpPr>
          <p:nvPr>
            <p:ph type="sldNum" sz="quarter" idx="17"/>
          </p:nvPr>
        </p:nvSpPr>
        <p:spPr>
          <a:xfrm>
            <a:off x="11573385" y="6229552"/>
            <a:ext cx="429207" cy="365125"/>
          </a:xfrm>
        </p:spPr>
        <p:txBody>
          <a:bodyPr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CC057153-B650-4DEB-B370-79DDCFDCE934}" type="slidenum">
              <a:rPr kumimoji="0" lang="en-US" sz="900" b="0" i="0" u="none" strike="noStrike" kern="1200" cap="none" spc="0" normalizeH="0" baseline="0" noProof="0" smtClean="0">
                <a:ln>
                  <a:noFill/>
                </a:ln>
                <a:solidFill>
                  <a:srgbClr val="2C2F21"/>
                </a:solidFill>
                <a:effectLst/>
                <a:uLnTx/>
                <a:uFillTx/>
                <a:latin typeface="Bahnschrift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15</a:t>
            </a:fld>
            <a:endParaRPr kumimoji="0" lang="en-US" sz="900" b="0" i="0" u="none" strike="noStrike" kern="1200" cap="none" spc="0" normalizeH="0" baseline="0" noProof="0">
              <a:ln>
                <a:noFill/>
              </a:ln>
              <a:solidFill>
                <a:srgbClr val="2C2F21"/>
              </a:solidFill>
              <a:effectLst/>
              <a:uLnTx/>
              <a:uFillTx/>
              <a:latin typeface="Bahnschrift Light"/>
              <a:ea typeface="+mn-ea"/>
              <a:cs typeface="+mn-cs"/>
            </a:endParaRPr>
          </a:p>
        </p:txBody>
      </p:sp>
    </p:spTree>
    <p:extLst>
      <p:ext uri="{BB962C8B-B14F-4D97-AF65-F5344CB8AC3E}">
        <p14:creationId xmlns:p14="http://schemas.microsoft.com/office/powerpoint/2010/main" val="34348528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DA07B-E0C1-6D23-0493-BF272B4CBD06}"/>
              </a:ext>
            </a:extLst>
          </p:cNvPr>
          <p:cNvSpPr>
            <a:spLocks noGrp="1"/>
          </p:cNvSpPr>
          <p:nvPr>
            <p:ph type="title"/>
          </p:nvPr>
        </p:nvSpPr>
        <p:spPr>
          <a:xfrm>
            <a:off x="1207008" y="393289"/>
            <a:ext cx="7772400" cy="900673"/>
          </a:xfrm>
        </p:spPr>
        <p:txBody>
          <a:bodyPr anchor="b">
            <a:normAutofit/>
          </a:bodyPr>
          <a:lstStyle/>
          <a:p>
            <a:r>
              <a:rPr lang="en-US" dirty="0"/>
              <a:t>Practical Tips for Researchers</a:t>
            </a:r>
          </a:p>
        </p:txBody>
      </p:sp>
      <p:sp>
        <p:nvSpPr>
          <p:cNvPr id="5" name="Content Placeholder 4">
            <a:extLst>
              <a:ext uri="{FF2B5EF4-FFF2-40B4-BE49-F238E27FC236}">
                <a16:creationId xmlns:a16="http://schemas.microsoft.com/office/drawing/2014/main" id="{4FAE3C75-0AD6-3B38-07FC-A1278EB3F45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4865" y="1325880"/>
            <a:ext cx="7772400" cy="4206240"/>
          </a:xfrm>
        </p:spPr>
        <p:txBody>
          <a:bodyPr>
            <a:noAutofit/>
          </a:bodyPr>
          <a:lstStyle/>
          <a:p>
            <a:pPr marL="0" indent="0">
              <a:spcBef>
                <a:spcPts val="2500"/>
              </a:spcBef>
              <a:buFont typeface="Arial" panose="020B0604020202020204" pitchFamily="34" charset="0"/>
              <a:buNone/>
            </a:pPr>
            <a:r>
              <a:rPr lang="en-US" sz="2000" b="1" dirty="0"/>
              <a:t>Maintain Reflexive Journal</a:t>
            </a:r>
          </a:p>
          <a:p>
            <a:pPr marL="0" lvl="1" indent="0">
              <a:buFont typeface="Arial" panose="020B0604020202020204" pitchFamily="34" charset="0"/>
              <a:buNone/>
            </a:pPr>
            <a:r>
              <a:rPr sz="2000" dirty="0"/>
              <a:t>Keeping a reflexive journal documents thoughts and decisions, enhancing transparency and analytic depth throughout the research.</a:t>
            </a:r>
            <a:endParaRPr lang="en-US" sz="2000" dirty="0"/>
          </a:p>
          <a:p>
            <a:pPr marL="0" indent="0">
              <a:spcBef>
                <a:spcPts val="2500"/>
              </a:spcBef>
              <a:buFont typeface="Arial" panose="020B0604020202020204" pitchFamily="34" charset="0"/>
              <a:buNone/>
            </a:pPr>
            <a:r>
              <a:rPr lang="en-US" sz="2000" b="1" dirty="0"/>
              <a:t>Engage Deeply with Data</a:t>
            </a:r>
          </a:p>
          <a:p>
            <a:pPr marL="0" lvl="1" indent="0">
              <a:buFont typeface="Arial" panose="020B0604020202020204" pitchFamily="34" charset="0"/>
              <a:buNone/>
            </a:pPr>
            <a:r>
              <a:rPr sz="2000" dirty="0"/>
              <a:t>Immersing in data before coding ensures comprehensive understanding and supports meaningful theme development.</a:t>
            </a:r>
            <a:endParaRPr lang="en-US" sz="2000" dirty="0"/>
          </a:p>
          <a:p>
            <a:pPr marL="0" indent="0">
              <a:spcBef>
                <a:spcPts val="2500"/>
              </a:spcBef>
              <a:buFont typeface="Arial" panose="020B0604020202020204" pitchFamily="34" charset="0"/>
              <a:buNone/>
            </a:pPr>
            <a:r>
              <a:rPr lang="en-US" sz="2000" b="1" dirty="0"/>
              <a:t>Develop Coherent Themes</a:t>
            </a:r>
          </a:p>
          <a:p>
            <a:pPr marL="0" lvl="1" indent="0">
              <a:buFont typeface="Arial" panose="020B0604020202020204" pitchFamily="34" charset="0"/>
              <a:buNone/>
            </a:pPr>
            <a:r>
              <a:rPr sz="2000" dirty="0"/>
              <a:t>Themes must be internally consistent and clearly distinct to maintain analytic rigor and clarity.</a:t>
            </a:r>
            <a:endParaRPr lang="en-US" sz="2000" dirty="0"/>
          </a:p>
          <a:p>
            <a:pPr marL="0" indent="0">
              <a:spcBef>
                <a:spcPts val="2500"/>
              </a:spcBef>
              <a:buFont typeface="Arial" panose="020B0604020202020204" pitchFamily="34" charset="0"/>
              <a:buNone/>
            </a:pPr>
            <a:r>
              <a:rPr lang="en-US" sz="2000" b="1" dirty="0"/>
              <a:t>Use Illustrative Data Extracts</a:t>
            </a:r>
          </a:p>
          <a:p>
            <a:pPr marL="0" lvl="1" indent="0">
              <a:buFont typeface="Arial" panose="020B0604020202020204" pitchFamily="34" charset="0"/>
              <a:buNone/>
            </a:pPr>
            <a:r>
              <a:rPr sz="2000" dirty="0"/>
              <a:t>Including data extracts in reports grounds interpretations and enhances credibility and richness of findings.</a:t>
            </a:r>
            <a:endParaRPr lang="en-US" sz="2000" dirty="0"/>
          </a:p>
        </p:txBody>
      </p:sp>
      <p:pic>
        <p:nvPicPr>
          <p:cNvPr id="7" name="Content Placeholder 6" descr="Girl Doing Homework And Taking Exams At Home, Education , Pink Colour Challenge">
            <a:extLst>
              <a:ext uri="{FF2B5EF4-FFF2-40B4-BE49-F238E27FC236}">
                <a16:creationId xmlns:a16="http://schemas.microsoft.com/office/drawing/2014/main" id="{6C6FBC72-4FC9-4117-B68B-B06AFAE6ACC3}"/>
              </a:ext>
            </a:extLst>
          </p:cNvPr>
          <p:cNvPicPr>
            <a:picLocks noGrp="1" noChangeAspect="1"/>
          </p:cNvPicPr>
          <p:nvPr>
            <p:ph type="pic" sz="quarter" idx="13"/>
          </p:nvPr>
        </p:nvPicPr>
        <p:blipFill>
          <a:blip r:embed="rId3"/>
          <a:srcRect l="64655" r="12353" b="-1"/>
          <a:stretch>
            <a:fillRect/>
          </a:stretch>
        </p:blipFill>
        <p:spPr>
          <a:xfrm>
            <a:off x="9287478" y="393289"/>
            <a:ext cx="2084255" cy="6051054"/>
          </a:xfrm>
          <a:prstGeom prst="rect">
            <a:avLst/>
          </a:prstGeom>
          <a:noFill/>
        </p:spPr>
      </p:pic>
      <p:sp>
        <p:nvSpPr>
          <p:cNvPr id="6" name="Slide Number Placeholder 5">
            <a:extLst>
              <a:ext uri="{FF2B5EF4-FFF2-40B4-BE49-F238E27FC236}">
                <a16:creationId xmlns:a16="http://schemas.microsoft.com/office/drawing/2014/main" id="{005835C8-3821-BC88-CF50-7BAFC31A22EC}"/>
              </a:ext>
            </a:extLst>
          </p:cNvPr>
          <p:cNvSpPr>
            <a:spLocks noGrp="1"/>
          </p:cNvSpPr>
          <p:nvPr>
            <p:ph type="sldNum" sz="quarter" idx="17"/>
          </p:nvPr>
        </p:nvSpPr>
        <p:spPr>
          <a:xfrm>
            <a:off x="11573385" y="6229552"/>
            <a:ext cx="429207" cy="365125"/>
          </a:xfrm>
        </p:spPr>
        <p:txBody>
          <a:bodyPr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CC057153-B650-4DEB-B370-79DDCFDCE934}" type="slidenum">
              <a:rPr kumimoji="0" lang="en-US" sz="900" b="0" i="0" u="none" strike="noStrike" kern="1200" cap="none" spc="0" normalizeH="0" baseline="0" noProof="0" smtClean="0">
                <a:ln>
                  <a:noFill/>
                </a:ln>
                <a:solidFill>
                  <a:srgbClr val="2C2F21"/>
                </a:solidFill>
                <a:effectLst/>
                <a:uLnTx/>
                <a:uFillTx/>
                <a:latin typeface="Bahnschrift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16</a:t>
            </a:fld>
            <a:endParaRPr kumimoji="0" lang="en-US" sz="900" b="0" i="0" u="none" strike="noStrike" kern="1200" cap="none" spc="0" normalizeH="0" baseline="0" noProof="0">
              <a:ln>
                <a:noFill/>
              </a:ln>
              <a:solidFill>
                <a:srgbClr val="2C2F21"/>
              </a:solidFill>
              <a:effectLst/>
              <a:uLnTx/>
              <a:uFillTx/>
              <a:latin typeface="Bahnschrift Light"/>
              <a:ea typeface="+mn-ea"/>
              <a:cs typeface="+mn-cs"/>
            </a:endParaRPr>
          </a:p>
        </p:txBody>
      </p:sp>
    </p:spTree>
    <p:extLst>
      <p:ext uri="{BB962C8B-B14F-4D97-AF65-F5344CB8AC3E}">
        <p14:creationId xmlns:p14="http://schemas.microsoft.com/office/powerpoint/2010/main" val="138706332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7C8A0-536B-1C98-D9B5-E0A1B5D7B973}"/>
              </a:ext>
            </a:extLst>
          </p:cNvPr>
          <p:cNvSpPr>
            <a:spLocks noGrp="1"/>
          </p:cNvSpPr>
          <p:nvPr>
            <p:ph type="title"/>
          </p:nvPr>
        </p:nvSpPr>
        <p:spPr/>
        <p:txBody>
          <a:bodyPr/>
          <a:lstStyle/>
          <a:p>
            <a:r>
              <a:rPr lang="en-GB" dirty="0"/>
              <a:t>Recommended readings on </a:t>
            </a:r>
            <a:r>
              <a:rPr lang="en-GB" dirty="0" err="1"/>
              <a:t>rta</a:t>
            </a:r>
            <a:endParaRPr lang="en-GB" dirty="0"/>
          </a:p>
        </p:txBody>
      </p:sp>
      <p:sp>
        <p:nvSpPr>
          <p:cNvPr id="4" name="Content Placeholder 3">
            <a:extLst>
              <a:ext uri="{FF2B5EF4-FFF2-40B4-BE49-F238E27FC236}">
                <a16:creationId xmlns:a16="http://schemas.microsoft.com/office/drawing/2014/main" id="{E03450FB-3976-C940-18AF-9D072B909998}"/>
              </a:ext>
            </a:extLst>
          </p:cNvPr>
          <p:cNvSpPr>
            <a:spLocks noGrp="1"/>
          </p:cNvSpPr>
          <p:nvPr>
            <p:ph sz="quarter" idx="13"/>
          </p:nvPr>
        </p:nvSpPr>
        <p:spPr/>
        <p:txBody>
          <a:bodyPr>
            <a:normAutofit lnSpcReduction="10000"/>
          </a:bodyPr>
          <a:lstStyle/>
          <a:p>
            <a:pPr marL="0" indent="0">
              <a:buNone/>
            </a:pPr>
            <a:r>
              <a:rPr lang="en-GB" sz="1600" dirty="0"/>
              <a:t>Braun, V., &amp; Clarke, V. (2006). Using thematic analysis in psychology. </a:t>
            </a:r>
            <a:r>
              <a:rPr lang="en-GB" sz="1600" i="1" dirty="0"/>
              <a:t>Qualitative research in psychology</a:t>
            </a:r>
            <a:r>
              <a:rPr lang="en-GB" sz="1600" dirty="0"/>
              <a:t>, </a:t>
            </a:r>
            <a:r>
              <a:rPr lang="en-GB" sz="1600" i="1" dirty="0"/>
              <a:t>3</a:t>
            </a:r>
            <a:r>
              <a:rPr lang="en-GB" sz="1600" dirty="0"/>
              <a:t>(2), 77-101.</a:t>
            </a:r>
          </a:p>
          <a:p>
            <a:pPr marL="0" indent="0">
              <a:buNone/>
            </a:pPr>
            <a:endParaRPr lang="en-GB" sz="1600" dirty="0"/>
          </a:p>
          <a:p>
            <a:pPr marL="0" indent="0">
              <a:buNone/>
            </a:pPr>
            <a:r>
              <a:rPr lang="en-GB" sz="1600" dirty="0"/>
              <a:t>Braun, V., &amp; Clarke, V. (2019). Reflecting on reflexive thematic analysis. </a:t>
            </a:r>
            <a:r>
              <a:rPr lang="en-GB" sz="1600" i="1" dirty="0"/>
              <a:t>Qualitative research in sport, exercise and health</a:t>
            </a:r>
            <a:r>
              <a:rPr lang="en-GB" sz="1600" dirty="0"/>
              <a:t>, </a:t>
            </a:r>
            <a:r>
              <a:rPr lang="en-GB" sz="1600" i="1" dirty="0"/>
              <a:t>11</a:t>
            </a:r>
            <a:r>
              <a:rPr lang="en-GB" sz="1600" dirty="0"/>
              <a:t>(4), 589-597.</a:t>
            </a:r>
          </a:p>
          <a:p>
            <a:pPr marL="0" indent="0">
              <a:buNone/>
            </a:pPr>
            <a:endParaRPr lang="en-GB" sz="1600" dirty="0"/>
          </a:p>
          <a:p>
            <a:pPr marL="0" indent="0">
              <a:buNone/>
            </a:pPr>
            <a:r>
              <a:rPr lang="en-GB" sz="1600" dirty="0"/>
              <a:t>Braun, V., &amp; Clarke, V. (2021). One size fits all? What counts as quality practice in (reflexive) thematic analysis?. </a:t>
            </a:r>
            <a:r>
              <a:rPr lang="en-GB" sz="1600" i="1" dirty="0"/>
              <a:t>Qualitative research in psychology</a:t>
            </a:r>
            <a:r>
              <a:rPr lang="en-GB" sz="1600" dirty="0"/>
              <a:t>, </a:t>
            </a:r>
            <a:r>
              <a:rPr lang="en-GB" sz="1600" i="1" dirty="0"/>
              <a:t>18</a:t>
            </a:r>
            <a:r>
              <a:rPr lang="en-GB" sz="1600" dirty="0"/>
              <a:t>(3), 328-352.</a:t>
            </a:r>
          </a:p>
          <a:p>
            <a:endParaRPr lang="en-GB" sz="1600" dirty="0"/>
          </a:p>
          <a:p>
            <a:pPr marL="0" indent="0">
              <a:buNone/>
            </a:pPr>
            <a:r>
              <a:rPr lang="en-GB" sz="1600" dirty="0"/>
              <a:t>Braun, V., Clarke, V., &amp; Hayfield, N. (2022). ‘A starting point for your journey, not a map’: Nikki Hayfield in conversation wit</a:t>
            </a:r>
          </a:p>
          <a:p>
            <a:pPr marL="0" indent="0">
              <a:buNone/>
            </a:pPr>
            <a:endParaRPr lang="en-GB" sz="1600" dirty="0"/>
          </a:p>
          <a:p>
            <a:pPr marL="0" indent="0">
              <a:buNone/>
            </a:pPr>
            <a:r>
              <a:rPr lang="en-GB" sz="1600" dirty="0"/>
              <a:t>Braun, V., Clarke, V., &amp; Hayfield, N. (2022). ‘A starting point for your journey, not a map’: Nikki Hayfield in conversation with Virginia Braun and Victoria Clarke about thematic analysis. </a:t>
            </a:r>
            <a:r>
              <a:rPr lang="en-GB" sz="1600" i="1" dirty="0"/>
              <a:t>Qualitative research in psychology</a:t>
            </a:r>
            <a:r>
              <a:rPr lang="en-GB" sz="1600" dirty="0"/>
              <a:t>, </a:t>
            </a:r>
            <a:r>
              <a:rPr lang="en-GB" sz="1600" i="1" dirty="0"/>
              <a:t>19</a:t>
            </a:r>
            <a:r>
              <a:rPr lang="en-GB" sz="1600" dirty="0"/>
              <a:t>(2), 424-445.h Virginia Braun and Victoria Clarke about thematic analysis. </a:t>
            </a:r>
            <a:r>
              <a:rPr lang="en-GB" sz="1600" i="1" dirty="0"/>
              <a:t>Qualitative research in psychology</a:t>
            </a:r>
            <a:r>
              <a:rPr lang="en-GB" sz="1600" dirty="0"/>
              <a:t>, </a:t>
            </a:r>
            <a:r>
              <a:rPr lang="en-GB" sz="1600" i="1" dirty="0"/>
              <a:t>19</a:t>
            </a:r>
            <a:r>
              <a:rPr lang="en-GB" sz="1600" dirty="0"/>
              <a:t>(2), 424-445.</a:t>
            </a:r>
          </a:p>
        </p:txBody>
      </p:sp>
      <p:sp>
        <p:nvSpPr>
          <p:cNvPr id="5" name="Slide Number Placeholder 4">
            <a:extLst>
              <a:ext uri="{FF2B5EF4-FFF2-40B4-BE49-F238E27FC236}">
                <a16:creationId xmlns:a16="http://schemas.microsoft.com/office/drawing/2014/main" id="{00363AE2-9D08-4051-12E4-CE5310633BA1}"/>
              </a:ext>
            </a:extLst>
          </p:cNvPr>
          <p:cNvSpPr>
            <a:spLocks noGrp="1"/>
          </p:cNvSpPr>
          <p:nvPr>
            <p:ph type="sldNum" sz="quarter" idx="12"/>
          </p:nvPr>
        </p:nvSpPr>
        <p:spPr/>
        <p:txBody>
          <a:bodyPr/>
          <a:lstStyle/>
          <a:p>
            <a:fld id="{CC057153-B650-4DEB-B370-79DDCFDCE934}" type="slidenum">
              <a:rPr lang="en-US" smtClean="0"/>
              <a:pPr/>
              <a:t>17</a:t>
            </a:fld>
            <a:endParaRPr lang="en-US" dirty="0"/>
          </a:p>
        </p:txBody>
      </p:sp>
    </p:spTree>
    <p:extLst>
      <p:ext uri="{BB962C8B-B14F-4D97-AF65-F5344CB8AC3E}">
        <p14:creationId xmlns:p14="http://schemas.microsoft.com/office/powerpoint/2010/main" val="41682400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D8B20429-C174-8A02-C9C3-84F459D09F66}"/>
              </a:ext>
            </a:extLst>
          </p:cNvPr>
          <p:cNvSpPr>
            <a:spLocks noGrp="1" noChangeArrowheads="1"/>
          </p:cNvSpPr>
          <p:nvPr>
            <p:ph idx="1"/>
          </p:nvPr>
        </p:nvSpPr>
        <p:spPr>
          <a:xfrm>
            <a:off x="2351088" y="1773238"/>
            <a:ext cx="7258050" cy="2951162"/>
          </a:xfrm>
        </p:spPr>
        <p:txBody>
          <a:bodyPr rtlCol="0">
            <a:normAutofit fontScale="92500" lnSpcReduction="20000"/>
          </a:bodyPr>
          <a:lstStyle/>
          <a:p>
            <a:pPr algn="ctr">
              <a:lnSpc>
                <a:spcPct val="90000"/>
              </a:lnSpc>
              <a:buNone/>
              <a:defRPr/>
            </a:pPr>
            <a:endParaRPr lang="en-GB" altLang="en-US" sz="4400">
              <a:solidFill>
                <a:schemeClr val="tx1">
                  <a:lumMod val="85000"/>
                  <a:lumOff val="15000"/>
                </a:schemeClr>
              </a:solidFill>
            </a:endParaRPr>
          </a:p>
          <a:p>
            <a:pPr algn="ctr">
              <a:lnSpc>
                <a:spcPct val="90000"/>
              </a:lnSpc>
              <a:buNone/>
              <a:defRPr/>
            </a:pPr>
            <a:r>
              <a:rPr lang="en-GB" altLang="en-US" sz="4400">
                <a:solidFill>
                  <a:schemeClr val="tx1">
                    <a:lumMod val="85000"/>
                    <a:lumOff val="15000"/>
                  </a:schemeClr>
                </a:solidFill>
              </a:rPr>
              <a:t>Interpretative Phenomenological Analysis</a:t>
            </a:r>
          </a:p>
          <a:p>
            <a:pPr algn="ctr">
              <a:lnSpc>
                <a:spcPct val="90000"/>
              </a:lnSpc>
              <a:buNone/>
              <a:defRPr/>
            </a:pPr>
            <a:endParaRPr lang="en-GB" altLang="en-US" sz="4400">
              <a:solidFill>
                <a:schemeClr val="tx1">
                  <a:lumMod val="85000"/>
                  <a:lumOff val="15000"/>
                </a:schemeClr>
              </a:solidFill>
            </a:endParaRPr>
          </a:p>
          <a:p>
            <a:pPr>
              <a:lnSpc>
                <a:spcPct val="90000"/>
              </a:lnSpc>
              <a:buNone/>
              <a:defRPr/>
            </a:pPr>
            <a:r>
              <a:rPr lang="en-GB" altLang="en-US" sz="4400">
                <a:solidFill>
                  <a:schemeClr val="tx1">
                    <a:lumMod val="85000"/>
                    <a:lumOff val="15000"/>
                  </a:schemeClr>
                </a:solidFill>
              </a:rPr>
              <a: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9475E1E-B1C7-6E8D-02F1-0C0CAE4A993E}"/>
              </a:ext>
            </a:extLst>
          </p:cNvPr>
          <p:cNvSpPr>
            <a:spLocks noGrp="1" noChangeArrowheads="1"/>
          </p:cNvSpPr>
          <p:nvPr>
            <p:ph type="ctrTitle"/>
          </p:nvPr>
        </p:nvSpPr>
        <p:spPr>
          <a:xfrm>
            <a:off x="2135188" y="260350"/>
            <a:ext cx="7200900" cy="1047750"/>
          </a:xfrm>
        </p:spPr>
        <p:txBody>
          <a:bodyPr/>
          <a:lstStyle/>
          <a:p>
            <a:pPr>
              <a:defRPr/>
            </a:pPr>
            <a:r>
              <a:rPr lang="en-GB" altLang="en-US"/>
              <a:t>What is IPA?</a:t>
            </a:r>
          </a:p>
        </p:txBody>
      </p:sp>
      <p:sp>
        <p:nvSpPr>
          <p:cNvPr id="15363" name="Rectangle 3">
            <a:extLst>
              <a:ext uri="{FF2B5EF4-FFF2-40B4-BE49-F238E27FC236}">
                <a16:creationId xmlns:a16="http://schemas.microsoft.com/office/drawing/2014/main" id="{753B33D0-700F-E614-143E-25DEE1B74B1B}"/>
              </a:ext>
            </a:extLst>
          </p:cNvPr>
          <p:cNvSpPr>
            <a:spLocks noGrp="1" noChangeArrowheads="1"/>
          </p:cNvSpPr>
          <p:nvPr>
            <p:ph type="subTitle" idx="1"/>
          </p:nvPr>
        </p:nvSpPr>
        <p:spPr>
          <a:xfrm>
            <a:off x="2895600" y="5105400"/>
            <a:ext cx="6400800" cy="1219200"/>
          </a:xfrm>
        </p:spPr>
        <p:txBody>
          <a:bodyPr rtlCol="0"/>
          <a:lstStyle/>
          <a:p>
            <a:pPr>
              <a:defRPr/>
            </a:pPr>
            <a:endParaRPr lang="en-GB" altLang="en-US"/>
          </a:p>
          <a:p>
            <a:pPr>
              <a:defRPr/>
            </a:pPr>
            <a:endParaRPr lang="en-GB" altLang="en-US"/>
          </a:p>
        </p:txBody>
      </p:sp>
      <p:sp>
        <p:nvSpPr>
          <p:cNvPr id="21508" name="Text Box 4">
            <a:extLst>
              <a:ext uri="{FF2B5EF4-FFF2-40B4-BE49-F238E27FC236}">
                <a16:creationId xmlns:a16="http://schemas.microsoft.com/office/drawing/2014/main" id="{7EAED046-37FF-A69C-86BA-25B56E1B50B8}"/>
              </a:ext>
            </a:extLst>
          </p:cNvPr>
          <p:cNvSpPr txBox="1">
            <a:spLocks noChangeArrowheads="1"/>
          </p:cNvSpPr>
          <p:nvPr/>
        </p:nvSpPr>
        <p:spPr bwMode="auto">
          <a:xfrm>
            <a:off x="2362200" y="2209800"/>
            <a:ext cx="7766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fontAlgn="base">
              <a:spcBef>
                <a:spcPct val="0"/>
              </a:spcBef>
              <a:spcAft>
                <a:spcPct val="0"/>
              </a:spcAft>
              <a:defRPr>
                <a:solidFill>
                  <a:schemeClr val="tx1"/>
                </a:solidFill>
                <a:latin typeface="Gill Sans MT" panose="020B0502020104020203" pitchFamily="34" charset="0"/>
              </a:defRPr>
            </a:lvl6pPr>
            <a:lvl7pPr marL="2971800" indent="-228600" defTabSz="457200" fontAlgn="base">
              <a:spcBef>
                <a:spcPct val="0"/>
              </a:spcBef>
              <a:spcAft>
                <a:spcPct val="0"/>
              </a:spcAft>
              <a:defRPr>
                <a:solidFill>
                  <a:schemeClr val="tx1"/>
                </a:solidFill>
                <a:latin typeface="Gill Sans MT" panose="020B0502020104020203" pitchFamily="34" charset="0"/>
              </a:defRPr>
            </a:lvl7pPr>
            <a:lvl8pPr marL="3429000" indent="-228600" defTabSz="457200" fontAlgn="base">
              <a:spcBef>
                <a:spcPct val="0"/>
              </a:spcBef>
              <a:spcAft>
                <a:spcPct val="0"/>
              </a:spcAft>
              <a:defRPr>
                <a:solidFill>
                  <a:schemeClr val="tx1"/>
                </a:solidFill>
                <a:latin typeface="Gill Sans MT" panose="020B0502020104020203" pitchFamily="34" charset="0"/>
              </a:defRPr>
            </a:lvl8pPr>
            <a:lvl9pPr marL="3886200" indent="-228600" defTabSz="457200" fontAlgn="base">
              <a:spcBef>
                <a:spcPct val="0"/>
              </a:spcBef>
              <a:spcAft>
                <a:spcPct val="0"/>
              </a:spcAft>
              <a:defRPr>
                <a:solidFill>
                  <a:schemeClr val="tx1"/>
                </a:solidFill>
                <a:latin typeface="Gill Sans MT" panose="020B0502020104020203" pitchFamily="34" charset="0"/>
              </a:defRPr>
            </a:lvl9pPr>
          </a:lstStyle>
          <a:p>
            <a:pPr eaLnBrk="1" hangingPunct="1"/>
            <a:endParaRPr lang="en-US" altLang="en-US" sz="2400" i="1">
              <a:latin typeface="Arial" panose="020B0604020202020204" pitchFamily="34" charset="0"/>
            </a:endParaRPr>
          </a:p>
        </p:txBody>
      </p:sp>
      <p:graphicFrame>
        <p:nvGraphicFramePr>
          <p:cNvPr id="21511" name="Text Box 5">
            <a:extLst>
              <a:ext uri="{FF2B5EF4-FFF2-40B4-BE49-F238E27FC236}">
                <a16:creationId xmlns:a16="http://schemas.microsoft.com/office/drawing/2014/main" id="{B2DFDC86-16C6-65EB-0F05-CD2C3B9F48FE}"/>
              </a:ext>
            </a:extLst>
          </p:cNvPr>
          <p:cNvGraphicFramePr/>
          <p:nvPr>
            <p:extLst>
              <p:ext uri="{D42A27DB-BD31-4B8C-83A1-F6EECF244321}">
                <p14:modId xmlns:p14="http://schemas.microsoft.com/office/powerpoint/2010/main" val="785704880"/>
              </p:ext>
            </p:extLst>
          </p:nvPr>
        </p:nvGraphicFramePr>
        <p:xfrm>
          <a:off x="1880950" y="1238250"/>
          <a:ext cx="8061325" cy="5016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26A197CA-12AE-0D8B-A4AE-6E8E806CB7DF}"/>
              </a:ext>
            </a:extLst>
          </p:cNvPr>
          <p:cNvSpPr>
            <a:spLocks noGrp="1"/>
          </p:cNvSpPr>
          <p:nvPr>
            <p:ph type="title"/>
          </p:nvPr>
        </p:nvSpPr>
        <p:spPr/>
        <p:txBody>
          <a:bodyPr/>
          <a:lstStyle/>
          <a:p>
            <a:pPr>
              <a:defRPr/>
            </a:pPr>
            <a:r>
              <a:rPr lang="en-GB" altLang="en-US" dirty="0"/>
              <a:t>What is IPA?</a:t>
            </a:r>
          </a:p>
        </p:txBody>
      </p:sp>
      <p:sp>
        <p:nvSpPr>
          <p:cNvPr id="23555" name="Content Placeholder 2">
            <a:extLst>
              <a:ext uri="{FF2B5EF4-FFF2-40B4-BE49-F238E27FC236}">
                <a16:creationId xmlns:a16="http://schemas.microsoft.com/office/drawing/2014/main" id="{24011329-6DE0-2810-0E7B-4DBDF691AC1B}"/>
              </a:ext>
            </a:extLst>
          </p:cNvPr>
          <p:cNvSpPr>
            <a:spLocks noGrp="1"/>
          </p:cNvSpPr>
          <p:nvPr>
            <p:ph idx="1"/>
          </p:nvPr>
        </p:nvSpPr>
        <p:spPr/>
        <p:txBody>
          <a:bodyPr>
            <a:normAutofit lnSpcReduction="10000"/>
          </a:bodyPr>
          <a:lstStyle/>
          <a:p>
            <a:r>
              <a:rPr lang="en-GB" altLang="en-US" sz="3200" dirty="0"/>
              <a:t>Phenomenological</a:t>
            </a:r>
          </a:p>
          <a:p>
            <a:endParaRPr lang="en-GB" altLang="en-US" sz="3200" dirty="0"/>
          </a:p>
          <a:p>
            <a:r>
              <a:rPr lang="en-GB" altLang="en-US" sz="3200" dirty="0"/>
              <a:t>Hermeneutic</a:t>
            </a:r>
          </a:p>
          <a:p>
            <a:endParaRPr lang="en-GB" altLang="en-US" sz="3200" dirty="0"/>
          </a:p>
          <a:p>
            <a:r>
              <a:rPr lang="en-GB" altLang="en-US" sz="3200" dirty="0"/>
              <a:t>Idiographic</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a:extLst>
              <a:ext uri="{FF2B5EF4-FFF2-40B4-BE49-F238E27FC236}">
                <a16:creationId xmlns:a16="http://schemas.microsoft.com/office/drawing/2014/main" id="{90C7671F-4EC7-73B1-6A11-B06F0EE31DFB}"/>
              </a:ext>
            </a:extLst>
          </p:cNvPr>
          <p:cNvSpPr>
            <a:spLocks noGrp="1" noChangeArrowheads="1"/>
          </p:cNvSpPr>
          <p:nvPr>
            <p:ph type="subTitle" idx="4294967295"/>
          </p:nvPr>
        </p:nvSpPr>
        <p:spPr>
          <a:xfrm>
            <a:off x="1339341" y="770027"/>
            <a:ext cx="8822576" cy="4572000"/>
          </a:xfrm>
        </p:spPr>
        <p:txBody>
          <a:bodyPr rtlCol="0">
            <a:normAutofit fontScale="92500" lnSpcReduction="10000"/>
          </a:bodyPr>
          <a:lstStyle/>
          <a:p>
            <a:pPr marL="0" indent="0">
              <a:buNone/>
              <a:defRPr/>
            </a:pPr>
            <a:r>
              <a:rPr lang="en-GB" altLang="en-US" sz="2800" dirty="0">
                <a:latin typeface="Times New Roman" panose="02020603050405020304" pitchFamily="18" charset="0"/>
              </a:rPr>
              <a:t>“the approach is phenomenological in that it is concerned with the individual’s personal perception or account of an object or event as opposed to an attempt to produce an objective statement of the object or event itself…Access [to the participant’s personal world] depends on, and is complicated by, the researcher’s own conceptions and indeed these are required to make sense of that other personal world through a process of interpretive activity. Hence the term interpretive phenomenological analysis is used to signal these two facets of the approach” (Smith, Jarman and Osborne, 1999: 218-219)</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8681" name="Rectangle 28680">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3" name="Rectangle 28682">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8434" name="Rectangle 2">
            <a:extLst>
              <a:ext uri="{FF2B5EF4-FFF2-40B4-BE49-F238E27FC236}">
                <a16:creationId xmlns:a16="http://schemas.microsoft.com/office/drawing/2014/main" id="{9B4D2D4A-2DBD-E406-7D8D-9BECA02F8863}"/>
              </a:ext>
            </a:extLst>
          </p:cNvPr>
          <p:cNvSpPr>
            <a:spLocks noGrp="1" noChangeArrowheads="1"/>
          </p:cNvSpPr>
          <p:nvPr>
            <p:ph type="title"/>
          </p:nvPr>
        </p:nvSpPr>
        <p:spPr>
          <a:xfrm>
            <a:off x="1451579" y="2303047"/>
            <a:ext cx="3272093" cy="2674198"/>
          </a:xfrm>
        </p:spPr>
        <p:txBody>
          <a:bodyPr anchor="t">
            <a:normAutofit/>
          </a:bodyPr>
          <a:lstStyle/>
          <a:p>
            <a:pPr>
              <a:defRPr/>
            </a:pPr>
            <a:r>
              <a:rPr lang="en-GB" altLang="en-US"/>
              <a:t>Collecting data through IPA</a:t>
            </a:r>
          </a:p>
        </p:txBody>
      </p:sp>
      <p:cxnSp>
        <p:nvCxnSpPr>
          <p:cNvPr id="28685" name="Straight Connector 28684">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8687"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8689" name="Picture 28688">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691" name="Straight Connector 28690">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28677" name="Rectangle 3">
            <a:extLst>
              <a:ext uri="{FF2B5EF4-FFF2-40B4-BE49-F238E27FC236}">
                <a16:creationId xmlns:a16="http://schemas.microsoft.com/office/drawing/2014/main" id="{6E122571-BCE2-FA59-45AF-82A6BB9EB8EA}"/>
              </a:ext>
            </a:extLst>
          </p:cNvPr>
          <p:cNvGraphicFramePr>
            <a:graphicFrameLocks noGrp="1"/>
          </p:cNvGraphicFramePr>
          <p:nvPr>
            <p:ph idx="1"/>
            <p:extLst>
              <p:ext uri="{D42A27DB-BD31-4B8C-83A1-F6EECF244321}">
                <p14:modId xmlns:p14="http://schemas.microsoft.com/office/powerpoint/2010/main" val="1666170276"/>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D2CF38F-A2D5-89E5-4DA1-8EBAB8F62A58}"/>
              </a:ext>
            </a:extLst>
          </p:cNvPr>
          <p:cNvSpPr>
            <a:spLocks noGrp="1"/>
          </p:cNvSpPr>
          <p:nvPr>
            <p:ph type="title"/>
          </p:nvPr>
        </p:nvSpPr>
        <p:spPr>
          <a:xfrm>
            <a:off x="860612" y="1138228"/>
            <a:ext cx="3793685" cy="3858767"/>
          </a:xfrm>
        </p:spPr>
        <p:txBody>
          <a:bodyPr anchor="ctr">
            <a:normAutofit/>
          </a:bodyPr>
          <a:lstStyle/>
          <a:p>
            <a:r>
              <a:rPr lang="en-GB" sz="3600"/>
              <a:t>Stages of ipa</a:t>
            </a:r>
          </a:p>
        </p:txBody>
      </p:sp>
      <p:grpSp>
        <p:nvGrpSpPr>
          <p:cNvPr id="13" name="Group 12">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31" name="Rectangle 30">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
            <a:extLst>
              <a:ext uri="{FF2B5EF4-FFF2-40B4-BE49-F238E27FC236}">
                <a16:creationId xmlns:a16="http://schemas.microsoft.com/office/drawing/2014/main" id="{E4BDF66B-F749-C581-4F5F-DA5ED5833E9F}"/>
              </a:ext>
            </a:extLst>
          </p:cNvPr>
          <p:cNvSpPr>
            <a:spLocks noGrp="1" noChangeArrowheads="1"/>
          </p:cNvSpPr>
          <p:nvPr>
            <p:ph idx="1"/>
          </p:nvPr>
        </p:nvSpPr>
        <p:spPr bwMode="auto">
          <a:xfrm>
            <a:off x="5584483" y="1138228"/>
            <a:ext cx="5440680" cy="3858768"/>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46023" rIns="0" bIns="90459" numCol="1" anchor="ctr" anchorCtr="0" compatLnSpc="1">
            <a:prstTxWarp prst="textNoShape">
              <a:avLst/>
            </a:prstTxWarp>
            <a:normAutofit fontScale="85000" lnSpcReduction="1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700" b="1" i="0" u="none" strike="noStrike" cap="none" normalizeH="0" baseline="0" dirty="0">
                <a:ln>
                  <a:noFill/>
                </a:ln>
                <a:solidFill>
                  <a:srgbClr val="000000"/>
                </a:solidFill>
                <a:effectLst/>
                <a:latin typeface="Arial" panose="020B0604020202020204" pitchFamily="34" charset="0"/>
                <a:ea typeface="Google Sans"/>
              </a:rPr>
              <a:t>Step 1: Familiarize yourself with the data</a:t>
            </a:r>
            <a:endParaRPr kumimoji="0" lang="en-US" altLang="en-US" sz="1700" b="0" i="0" u="none" strike="noStrike" cap="none" normalizeH="0" baseline="0" dirty="0">
              <a:ln>
                <a:noFill/>
              </a:ln>
              <a:solidFill>
                <a:srgbClr val="000000"/>
              </a:solidFill>
              <a:effectLst/>
              <a:latin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700" b="0" i="0" u="none" strike="noStrike" cap="none" normalizeH="0" baseline="0" dirty="0">
                <a:ln>
                  <a:noFill/>
                </a:ln>
                <a:solidFill>
                  <a:srgbClr val="000000"/>
                </a:solidFill>
                <a:effectLst/>
                <a:latin typeface="Arial" panose="020B0604020202020204" pitchFamily="34" charset="0"/>
                <a:ea typeface="Google Sans"/>
              </a:rPr>
              <a:t>Read and re-read your data, which is often a transcript from a semi-structured interview, to become deeply familiar with it. </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700" b="0" i="0" u="none" strike="noStrike" cap="none" normalizeH="0" baseline="0" dirty="0">
                <a:ln>
                  <a:noFill/>
                </a:ln>
                <a:solidFill>
                  <a:srgbClr val="000000"/>
                </a:solidFill>
                <a:effectLst/>
                <a:latin typeface="Arial" panose="020B0604020202020204" pitchFamily="34" charset="0"/>
                <a:ea typeface="Google Sans"/>
              </a:rPr>
              <a:t>Listen to the original audio recording while reading to fully immerse yourself in the participant's words and tone. </a:t>
            </a:r>
          </a:p>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700" b="1" i="0" u="none" strike="noStrike" cap="none" normalizeH="0" baseline="0" dirty="0">
                <a:ln>
                  <a:noFill/>
                </a:ln>
                <a:solidFill>
                  <a:srgbClr val="000000"/>
                </a:solidFill>
                <a:effectLst/>
                <a:latin typeface="Arial" panose="020B0604020202020204" pitchFamily="34" charset="0"/>
                <a:ea typeface="Google Sans"/>
              </a:rPr>
              <a:t>Step 2: Develop initial notes and themes </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700" b="0" i="0" u="none" strike="noStrike" cap="none" normalizeH="0" baseline="0" dirty="0">
                <a:ln>
                  <a:noFill/>
                </a:ln>
                <a:solidFill>
                  <a:srgbClr val="000000"/>
                </a:solidFill>
                <a:effectLst/>
                <a:latin typeface="Arial" panose="020B0604020202020204" pitchFamily="34" charset="0"/>
                <a:ea typeface="Google Sans"/>
              </a:rPr>
              <a:t>Go through the data again, making detailed notes on anything that stands out, such as interesting comments, linguistic choices, metaphors, or emotional tone. </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700" b="0" i="0" u="none" strike="noStrike" cap="none" normalizeH="0" baseline="0" dirty="0">
                <a:ln>
                  <a:noFill/>
                </a:ln>
                <a:solidFill>
                  <a:srgbClr val="000000"/>
                </a:solidFill>
                <a:effectLst/>
                <a:latin typeface="Arial" panose="020B0604020202020204" pitchFamily="34" charset="0"/>
                <a:ea typeface="Google Sans"/>
              </a:rPr>
              <a:t>Begin to cluster these initial notes into emerging themes that capture the essence of the participant's experience. </a:t>
            </a:r>
          </a:p>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700" b="1" i="0" u="none" strike="noStrike" cap="none" normalizeH="0" baseline="0" dirty="0">
                <a:ln>
                  <a:noFill/>
                </a:ln>
                <a:solidFill>
                  <a:srgbClr val="000000"/>
                </a:solidFill>
                <a:effectLst/>
                <a:latin typeface="Arial" panose="020B0604020202020204" pitchFamily="34" charset="0"/>
                <a:ea typeface="Google Sans"/>
              </a:rPr>
              <a:t>Step 3: Look for connections</a:t>
            </a:r>
            <a:endParaRPr kumimoji="0" lang="en-US" altLang="en-US" sz="1700" b="0" i="0" u="none" strike="noStrike" cap="none" normalizeH="0" baseline="0" dirty="0">
              <a:ln>
                <a:noFill/>
              </a:ln>
              <a:solidFill>
                <a:srgbClr val="000000"/>
              </a:solidFill>
              <a:effectLst/>
              <a:latin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700" b="0" i="0" u="none" strike="noStrike" cap="none" normalizeH="0" baseline="0" dirty="0">
                <a:ln>
                  <a:noFill/>
                </a:ln>
                <a:solidFill>
                  <a:srgbClr val="000000"/>
                </a:solidFill>
                <a:effectLst/>
                <a:latin typeface="Arial" panose="020B0604020202020204" pitchFamily="34" charset="0"/>
                <a:ea typeface="Google Sans"/>
              </a:rPr>
              <a:t>Analyze the relationships and connections between the themes you have developed within the first case. </a:t>
            </a:r>
          </a:p>
          <a:p>
            <a:pPr marL="0" marR="0" lvl="0" indent="0" defTabSz="914400" rtl="0" eaLnBrk="0" fontAlgn="base" latinLnBrk="0" hangingPunct="0">
              <a:lnSpc>
                <a:spcPct val="110000"/>
              </a:lnSpc>
              <a:spcBef>
                <a:spcPct val="0"/>
              </a:spcBef>
              <a:spcAft>
                <a:spcPts val="600"/>
              </a:spcAft>
              <a:buClrTx/>
              <a:buSzTx/>
              <a:buFontTx/>
              <a:buNone/>
              <a:tabLst/>
            </a:pPr>
            <a:endParaRPr kumimoji="0" lang="en-US" altLang="en-US" sz="1300" b="0" i="0" u="none" strike="noStrike" cap="none" normalizeH="0" baseline="0" dirty="0">
              <a:ln>
                <a:noFill/>
              </a:ln>
              <a:solidFill>
                <a:srgbClr val="000000"/>
              </a:solidFill>
              <a:effectLst/>
              <a:latin typeface="Arial" panose="020B0604020202020204" pitchFamily="34" charset="0"/>
            </a:endParaRPr>
          </a:p>
        </p:txBody>
      </p:sp>
      <p:pic>
        <p:nvPicPr>
          <p:cNvPr id="19" name="Picture 18">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49276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a:extLst>
            <a:ext uri="{FF2B5EF4-FFF2-40B4-BE49-F238E27FC236}">
              <a16:creationId xmlns:a16="http://schemas.microsoft.com/office/drawing/2014/main" id="{794F2AEB-FAB1-6A67-3A90-C3885BB4315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BCCC9F8-425E-5719-1D40-EE483E6E24F5}"/>
              </a:ext>
            </a:extLst>
          </p:cNvPr>
          <p:cNvSpPr>
            <a:spLocks noGrp="1"/>
          </p:cNvSpPr>
          <p:nvPr>
            <p:ph type="title"/>
          </p:nvPr>
        </p:nvSpPr>
        <p:spPr>
          <a:xfrm>
            <a:off x="860612" y="1138228"/>
            <a:ext cx="3793685" cy="3858767"/>
          </a:xfrm>
        </p:spPr>
        <p:txBody>
          <a:bodyPr anchor="ctr">
            <a:normAutofit/>
          </a:bodyPr>
          <a:lstStyle/>
          <a:p>
            <a:r>
              <a:rPr lang="en-GB" sz="3600" dirty="0"/>
              <a:t>Stages of </a:t>
            </a:r>
            <a:r>
              <a:rPr lang="en-GB" sz="3600" dirty="0" err="1"/>
              <a:t>ipa</a:t>
            </a:r>
            <a:endParaRPr lang="en-GB" sz="3600" dirty="0"/>
          </a:p>
        </p:txBody>
      </p:sp>
      <p:grpSp>
        <p:nvGrpSpPr>
          <p:cNvPr id="13" name="Group 12">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4" name="Rectangle 13">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339A1EE5-4BF1-0ADD-4224-3405FA2D5455}"/>
              </a:ext>
            </a:extLst>
          </p:cNvPr>
          <p:cNvSpPr>
            <a:spLocks noGrp="1" noChangeArrowheads="1"/>
          </p:cNvSpPr>
          <p:nvPr>
            <p:ph idx="1"/>
          </p:nvPr>
        </p:nvSpPr>
        <p:spPr bwMode="auto">
          <a:xfrm>
            <a:off x="5584483" y="1138228"/>
            <a:ext cx="5440680" cy="3858768"/>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46023" rIns="0" bIns="90459" numCol="1" anchor="ctr" anchorCtr="0" compatLnSpc="1">
            <a:prstTxWarp prst="textNoShape">
              <a:avLst/>
            </a:prstTxWarp>
            <a:normAutofit fontScale="85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500" b="1" i="0" u="none" strike="noStrike" cap="none" normalizeH="0" baseline="0" dirty="0">
                <a:ln>
                  <a:noFill/>
                </a:ln>
                <a:solidFill>
                  <a:srgbClr val="000000"/>
                </a:solidFill>
                <a:effectLst/>
                <a:latin typeface="Arial" panose="020B0604020202020204" pitchFamily="34" charset="0"/>
                <a:ea typeface="Google Sans"/>
              </a:rPr>
              <a:t>Step 4: Move to the next case</a:t>
            </a:r>
            <a:endParaRPr kumimoji="0" lang="en-US" altLang="en-US" sz="1500" b="0" i="0" u="none" strike="noStrike" cap="none" normalizeH="0" baseline="0" dirty="0">
              <a:ln>
                <a:noFill/>
              </a:ln>
              <a:solidFill>
                <a:srgbClr val="000000"/>
              </a:solidFill>
              <a:effectLst/>
              <a:latin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500" b="0" i="0" u="none" strike="noStrike" cap="none" normalizeH="0" baseline="0" dirty="0">
                <a:ln>
                  <a:noFill/>
                </a:ln>
                <a:solidFill>
                  <a:srgbClr val="000000"/>
                </a:solidFill>
                <a:effectLst/>
                <a:latin typeface="Arial" panose="020B0604020202020204" pitchFamily="34" charset="0"/>
                <a:ea typeface="Google Sans"/>
              </a:rPr>
              <a:t>Repeat the same process of reading, note-taking, and theme development for the next participant's data.</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500" b="0" i="0" u="none" strike="noStrike" cap="none" normalizeH="0" baseline="0" dirty="0">
                <a:ln>
                  <a:noFill/>
                </a:ln>
                <a:solidFill>
                  <a:srgbClr val="000000"/>
                </a:solidFill>
                <a:effectLst/>
                <a:latin typeface="Arial" panose="020B0604020202020204" pitchFamily="34" charset="0"/>
                <a:ea typeface="Google Sans"/>
              </a:rPr>
              <a:t>As you work through each case, you are constantly developing and refining your understanding of the phenomenon being studied. </a:t>
            </a:r>
          </a:p>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500" b="1" i="0" u="none" strike="noStrike" cap="none" normalizeH="0" baseline="0" dirty="0">
                <a:ln>
                  <a:noFill/>
                </a:ln>
                <a:solidFill>
                  <a:srgbClr val="000000"/>
                </a:solidFill>
                <a:effectLst/>
                <a:latin typeface="Arial" panose="020B0604020202020204" pitchFamily="34" charset="0"/>
                <a:ea typeface="Google Sans"/>
              </a:rPr>
              <a:t>Step 5: Look for patterns across cases </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500" b="0" i="0" u="none" strike="noStrike" cap="none" normalizeH="0" baseline="0" dirty="0">
                <a:ln>
                  <a:noFill/>
                </a:ln>
                <a:solidFill>
                  <a:srgbClr val="000000"/>
                </a:solidFill>
                <a:effectLst/>
                <a:latin typeface="Arial" panose="020B0604020202020204" pitchFamily="34" charset="0"/>
                <a:ea typeface="Google Sans"/>
              </a:rPr>
              <a:t>After analyzing individual cases, look for similarities and differences across all participants to find patterns.</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500" b="0" i="0" u="none" strike="noStrike" cap="none" normalizeH="0" baseline="0" dirty="0">
                <a:ln>
                  <a:noFill/>
                </a:ln>
                <a:solidFill>
                  <a:srgbClr val="000000"/>
                </a:solidFill>
                <a:effectLst/>
                <a:latin typeface="Arial" panose="020B0604020202020204" pitchFamily="34" charset="0"/>
                <a:ea typeface="Google Sans"/>
              </a:rPr>
              <a:t>This step moves from an individual's experience to a broader, shared understanding. </a:t>
            </a:r>
          </a:p>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500" b="1" i="0" u="none" strike="noStrike" cap="none" normalizeH="0" baseline="0" dirty="0">
                <a:ln>
                  <a:noFill/>
                </a:ln>
                <a:solidFill>
                  <a:srgbClr val="000000"/>
                </a:solidFill>
                <a:effectLst/>
                <a:latin typeface="Arial" panose="020B0604020202020204" pitchFamily="34" charset="0"/>
                <a:ea typeface="Google Sans"/>
              </a:rPr>
              <a:t>Step 6: Interpret and write up</a:t>
            </a:r>
            <a:endParaRPr kumimoji="0" lang="en-US" altLang="en-US" sz="1500" b="0" i="0" u="none" strike="noStrike" cap="none" normalizeH="0" baseline="0" dirty="0">
              <a:ln>
                <a:noFill/>
              </a:ln>
              <a:solidFill>
                <a:srgbClr val="000000"/>
              </a:solidFill>
              <a:effectLst/>
              <a:latin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500" b="0" i="0" u="none" strike="noStrike" cap="none" normalizeH="0" baseline="0" dirty="0">
                <a:ln>
                  <a:noFill/>
                </a:ln>
                <a:solidFill>
                  <a:srgbClr val="000000"/>
                </a:solidFill>
                <a:effectLst/>
                <a:latin typeface="Arial" panose="020B0604020202020204" pitchFamily="34" charset="0"/>
                <a:ea typeface="Google Sans"/>
              </a:rPr>
              <a:t>The final step involves creating an interpretative account of the participants' experiences, focusing on the deeper meanings and connections you have found. </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500" b="0" i="0" u="none" strike="noStrike" cap="none" normalizeH="0" baseline="0" dirty="0">
                <a:ln>
                  <a:noFill/>
                </a:ln>
                <a:solidFill>
                  <a:srgbClr val="000000"/>
                </a:solidFill>
                <a:effectLst/>
                <a:latin typeface="Arial" panose="020B0604020202020204" pitchFamily="34" charset="0"/>
                <a:ea typeface="Google Sans"/>
              </a:rPr>
              <a:t>Use direct quotes to illustrate your findings and explain your interpretations clearly and thoroughly. </a:t>
            </a:r>
          </a:p>
          <a:p>
            <a:pPr marL="0" marR="0" lvl="0" indent="0" defTabSz="914400" rtl="0" eaLnBrk="0" fontAlgn="base" latinLnBrk="0" hangingPunct="0">
              <a:lnSpc>
                <a:spcPct val="110000"/>
              </a:lnSpc>
              <a:spcBef>
                <a:spcPct val="0"/>
              </a:spcBef>
              <a:spcAft>
                <a:spcPts val="600"/>
              </a:spcAft>
              <a:buClrTx/>
              <a:buSzTx/>
              <a:buFontTx/>
              <a:buNone/>
              <a:tabLst/>
            </a:pPr>
            <a:endParaRPr kumimoji="0" lang="en-US" altLang="en-US" sz="1100" b="0" i="0" u="none" strike="noStrike" cap="none" normalizeH="0" baseline="0" dirty="0">
              <a:ln>
                <a:noFill/>
              </a:ln>
              <a:solidFill>
                <a:srgbClr val="000000"/>
              </a:solidFill>
              <a:effectLst/>
              <a:latin typeface="Arial" panose="020B0604020202020204" pitchFamily="34" charset="0"/>
            </a:endParaRPr>
          </a:p>
        </p:txBody>
      </p:sp>
      <p:pic>
        <p:nvPicPr>
          <p:cNvPr id="19" name="Picture 18">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2607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6873" name="Rectangle 36872">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5" name="Rectangle 36874">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5602" name="Title 1">
            <a:extLst>
              <a:ext uri="{FF2B5EF4-FFF2-40B4-BE49-F238E27FC236}">
                <a16:creationId xmlns:a16="http://schemas.microsoft.com/office/drawing/2014/main" id="{EBE8C3DC-A0DF-3738-8F39-A857DDC5C0F0}"/>
              </a:ext>
            </a:extLst>
          </p:cNvPr>
          <p:cNvSpPr>
            <a:spLocks noGrp="1"/>
          </p:cNvSpPr>
          <p:nvPr>
            <p:ph type="title"/>
          </p:nvPr>
        </p:nvSpPr>
        <p:spPr>
          <a:xfrm>
            <a:off x="1451579" y="2303047"/>
            <a:ext cx="3272093" cy="2674198"/>
          </a:xfrm>
        </p:spPr>
        <p:txBody>
          <a:bodyPr anchor="t">
            <a:normAutofit/>
          </a:bodyPr>
          <a:lstStyle/>
          <a:p>
            <a:pPr>
              <a:defRPr/>
            </a:pPr>
            <a:r>
              <a:rPr lang="en-GB" altLang="en-US"/>
              <a:t>The role of the researcher</a:t>
            </a:r>
          </a:p>
        </p:txBody>
      </p:sp>
      <p:cxnSp>
        <p:nvCxnSpPr>
          <p:cNvPr id="36877" name="Straight Connector 36876">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6879"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36881" name="Picture 36880">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6883" name="Straight Connector 36882">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36869" name="Content Placeholder 2">
            <a:extLst>
              <a:ext uri="{FF2B5EF4-FFF2-40B4-BE49-F238E27FC236}">
                <a16:creationId xmlns:a16="http://schemas.microsoft.com/office/drawing/2014/main" id="{8E667FB5-172F-0127-05A6-31A0A84BAA71}"/>
              </a:ext>
            </a:extLst>
          </p:cNvPr>
          <p:cNvGraphicFramePr>
            <a:graphicFrameLocks noGrp="1"/>
          </p:cNvGraphicFramePr>
          <p:nvPr>
            <p:ph idx="1"/>
            <p:extLst>
              <p:ext uri="{D42A27DB-BD31-4B8C-83A1-F6EECF244321}">
                <p14:modId xmlns:p14="http://schemas.microsoft.com/office/powerpoint/2010/main" val="107252388"/>
              </p:ext>
            </p:extLst>
          </p:nvPr>
        </p:nvGraphicFramePr>
        <p:xfrm>
          <a:off x="5271310" y="803952"/>
          <a:ext cx="6443362"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48C7A-44D8-3897-3094-830871D6F4C0}"/>
              </a:ext>
            </a:extLst>
          </p:cNvPr>
          <p:cNvSpPr>
            <a:spLocks noGrp="1"/>
          </p:cNvSpPr>
          <p:nvPr>
            <p:ph type="title"/>
          </p:nvPr>
        </p:nvSpPr>
        <p:spPr/>
        <p:txBody>
          <a:bodyPr/>
          <a:lstStyle/>
          <a:p>
            <a:r>
              <a:rPr lang="en-GB" dirty="0"/>
              <a:t>Recommended readings for </a:t>
            </a:r>
            <a:r>
              <a:rPr lang="en-GB" dirty="0" err="1"/>
              <a:t>ipa</a:t>
            </a:r>
            <a:endParaRPr lang="en-GB" dirty="0"/>
          </a:p>
        </p:txBody>
      </p:sp>
      <p:sp>
        <p:nvSpPr>
          <p:cNvPr id="3" name="Content Placeholder 2">
            <a:extLst>
              <a:ext uri="{FF2B5EF4-FFF2-40B4-BE49-F238E27FC236}">
                <a16:creationId xmlns:a16="http://schemas.microsoft.com/office/drawing/2014/main" id="{0C0EDCB7-90B5-6299-8C5A-106D701FB12B}"/>
              </a:ext>
            </a:extLst>
          </p:cNvPr>
          <p:cNvSpPr>
            <a:spLocks noGrp="1"/>
          </p:cNvSpPr>
          <p:nvPr>
            <p:ph idx="1"/>
          </p:nvPr>
        </p:nvSpPr>
        <p:spPr/>
        <p:txBody>
          <a:bodyPr>
            <a:normAutofit fontScale="70000" lnSpcReduction="20000"/>
          </a:bodyPr>
          <a:lstStyle/>
          <a:p>
            <a:r>
              <a:rPr lang="en-GB" dirty="0"/>
              <a:t>Eatough, V., &amp; Smith, J. A. (2017). Interpretative phenomenological analysis. </a:t>
            </a:r>
            <a:r>
              <a:rPr lang="en-GB" i="1" dirty="0"/>
              <a:t>The Sage handbook of qualitative research in psychology</a:t>
            </a:r>
            <a:r>
              <a:rPr lang="en-GB" dirty="0"/>
              <a:t>, 193-209.</a:t>
            </a:r>
          </a:p>
          <a:p>
            <a:endParaRPr lang="en-GB" dirty="0"/>
          </a:p>
          <a:p>
            <a:r>
              <a:rPr lang="en-GB" dirty="0"/>
              <a:t>Smith, J. A. (2011). Evaluating the contribution of interpretative phenomenological analysis. </a:t>
            </a:r>
            <a:r>
              <a:rPr lang="en-GB" i="1" dirty="0"/>
              <a:t>Health psychology review</a:t>
            </a:r>
            <a:r>
              <a:rPr lang="en-GB" dirty="0"/>
              <a:t>, </a:t>
            </a:r>
            <a:r>
              <a:rPr lang="en-GB" i="1" dirty="0"/>
              <a:t>5</a:t>
            </a:r>
            <a:r>
              <a:rPr lang="en-GB" dirty="0"/>
              <a:t>(1), 9-27.</a:t>
            </a:r>
          </a:p>
          <a:p>
            <a:endParaRPr lang="en-GB" dirty="0"/>
          </a:p>
          <a:p>
            <a:r>
              <a:rPr lang="en-GB" dirty="0"/>
              <a:t>Smith, J. A. (2017). Interpretative phenomenological analysis: Getting at lived experience. </a:t>
            </a:r>
            <a:r>
              <a:rPr lang="en-GB" i="1" dirty="0"/>
              <a:t>The journal of positive psychology</a:t>
            </a:r>
            <a:r>
              <a:rPr lang="en-GB" dirty="0"/>
              <a:t>, </a:t>
            </a:r>
            <a:r>
              <a:rPr lang="en-GB" i="1" dirty="0"/>
              <a:t>12</a:t>
            </a:r>
            <a:r>
              <a:rPr lang="en-GB" dirty="0"/>
              <a:t>(3), 303-304.</a:t>
            </a:r>
          </a:p>
          <a:p>
            <a:endParaRPr lang="en-GB" dirty="0"/>
          </a:p>
          <a:p>
            <a:r>
              <a:rPr lang="en-GB" dirty="0"/>
              <a:t>Smith, J. A., Larkin, M., &amp; Flowers, P. (2021). Interpretative phenomenological analysis: Theory, method and research.</a:t>
            </a:r>
          </a:p>
          <a:p>
            <a:endParaRPr lang="en-GB" dirty="0"/>
          </a:p>
          <a:p>
            <a:endParaRPr lang="en-GB" dirty="0"/>
          </a:p>
        </p:txBody>
      </p:sp>
    </p:spTree>
    <p:extLst>
      <p:ext uri="{BB962C8B-B14F-4D97-AF65-F5344CB8AC3E}">
        <p14:creationId xmlns:p14="http://schemas.microsoft.com/office/powerpoint/2010/main" val="203498479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Circinate">
  <a:themeElements>
    <a:clrScheme name="Custom 9">
      <a:dk1>
        <a:srgbClr val="2C2F21"/>
      </a:dk1>
      <a:lt1>
        <a:srgbClr val="EBE3D8"/>
      </a:lt1>
      <a:dk2>
        <a:srgbClr val="000000"/>
      </a:dk2>
      <a:lt2>
        <a:srgbClr val="FFFFFF"/>
      </a:lt2>
      <a:accent1>
        <a:srgbClr val="625D3F"/>
      </a:accent1>
      <a:accent2>
        <a:srgbClr val="0E273F"/>
      </a:accent2>
      <a:accent3>
        <a:srgbClr val="C9C4BE"/>
      </a:accent3>
      <a:accent4>
        <a:srgbClr val="A39481"/>
      </a:accent4>
      <a:accent5>
        <a:srgbClr val="2C1E20"/>
      </a:accent5>
      <a:accent6>
        <a:srgbClr val="E8E8E8"/>
      </a:accent6>
      <a:hlink>
        <a:srgbClr val="467886"/>
      </a:hlink>
      <a:folHlink>
        <a:srgbClr val="96607D"/>
      </a:folHlink>
    </a:clrScheme>
    <a:fontScheme name="Custom 22">
      <a:majorFont>
        <a:latin typeface="Bahnschrift Light"/>
        <a:ea typeface=""/>
        <a:cs typeface=""/>
      </a:majorFont>
      <a:minorFont>
        <a:latin typeface="Bahnschrif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rcinate_CoPilot Layouts_win32_EF_v10" id="{57103A69-FC02-49FB-8E53-10BABFFCD93C}" vid="{B3D2483F-31ED-465D-9D6C-68F8665CCF9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360</TotalTime>
  <Words>3400</Words>
  <Application>Microsoft Office PowerPoint</Application>
  <PresentationFormat>Widescreen</PresentationFormat>
  <Paragraphs>235</Paragraphs>
  <Slides>26</Slides>
  <Notes>16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26</vt:i4>
      </vt:variant>
    </vt:vector>
  </HeadingPairs>
  <TitlesOfParts>
    <vt:vector size="34" baseType="lpstr">
      <vt:lpstr>Arial</vt:lpstr>
      <vt:lpstr>Bahnschrift Light</vt:lpstr>
      <vt:lpstr>Gill Sans MT</vt:lpstr>
      <vt:lpstr>Aptos</vt:lpstr>
      <vt:lpstr>Times New Roman</vt:lpstr>
      <vt:lpstr>Calibri</vt:lpstr>
      <vt:lpstr>Gallery</vt:lpstr>
      <vt:lpstr>Circinate</vt:lpstr>
      <vt:lpstr>Msc Applied psychology:   Qualitative approaches in applied psychology </vt:lpstr>
      <vt:lpstr>Recap: </vt:lpstr>
      <vt:lpstr>Recap: Definition and Common Methods</vt:lpstr>
      <vt:lpstr>Advantages in Applied Psychology</vt:lpstr>
      <vt:lpstr>Limitations and Challenges</vt:lpstr>
      <vt:lpstr>PowerPoint Presentation</vt:lpstr>
      <vt:lpstr>What does qualitative research involve?</vt:lpstr>
      <vt:lpstr>What does qualitative research involve?</vt:lpstr>
      <vt:lpstr>Phenomenological approaches </vt:lpstr>
      <vt:lpstr>Braun and Clarke's Reflexive Thematic Analysis</vt:lpstr>
      <vt:lpstr>Introduction to Reflexive Thematic Analysis</vt:lpstr>
      <vt:lpstr>Philosophical Foundations</vt:lpstr>
      <vt:lpstr>Six Phases of Analysis</vt:lpstr>
      <vt:lpstr>Key Principles and Flexibility</vt:lpstr>
      <vt:lpstr>Strengths and Limitations</vt:lpstr>
      <vt:lpstr>Practical Tips for Researchers</vt:lpstr>
      <vt:lpstr>Recommended readings on rta</vt:lpstr>
      <vt:lpstr>PowerPoint Presentation</vt:lpstr>
      <vt:lpstr>What is IPA?</vt:lpstr>
      <vt:lpstr>What is IPA?</vt:lpstr>
      <vt:lpstr>PowerPoint Presentation</vt:lpstr>
      <vt:lpstr>Collecting data through IPA</vt:lpstr>
      <vt:lpstr>Stages of ipa</vt:lpstr>
      <vt:lpstr>Stages of ipa</vt:lpstr>
      <vt:lpstr>The role of the researcher</vt:lpstr>
      <vt:lpstr>Recommended readings for ipa</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School of Psychology &amp; Counselling: Ten Minute Tutorials:     S1:  Identifying a Research Idea</dc:title>
  <dc:creator>Ceri Phelps</dc:creator>
  <cp:lastModifiedBy>Ceri Phelps</cp:lastModifiedBy>
  <cp:revision>26</cp:revision>
  <dcterms:created xsi:type="dcterms:W3CDTF">2020-04-27T07:44:47Z</dcterms:created>
  <dcterms:modified xsi:type="dcterms:W3CDTF">2025-11-12T15:46:05Z</dcterms:modified>
</cp:coreProperties>
</file>