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31" r:id="rId1"/>
  </p:sldMasterIdLst>
  <p:notesMasterIdLst>
    <p:notesMasterId r:id="rId13"/>
  </p:notesMasterIdLst>
  <p:sldIdLst>
    <p:sldId id="256" r:id="rId2"/>
    <p:sldId id="257" r:id="rId3"/>
    <p:sldId id="260" r:id="rId4"/>
    <p:sldId id="262" r:id="rId5"/>
    <p:sldId id="264" r:id="rId6"/>
    <p:sldId id="266" r:id="rId7"/>
    <p:sldId id="265" r:id="rId8"/>
    <p:sldId id="267" r:id="rId9"/>
    <p:sldId id="268" r:id="rId10"/>
    <p:sldId id="269" r:id="rId11"/>
    <p:sldId id="258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0BEEF32-9AF2-1A48-A0C1-4349D698DD1F}" v="11" dt="2020-01-13T12:40:25.60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94"/>
    <p:restoredTop sz="94624"/>
  </p:normalViewPr>
  <p:slideViewPr>
    <p:cSldViewPr snapToGrid="0" snapToObjects="1">
      <p:cViewPr>
        <p:scale>
          <a:sx n="64" d="100"/>
          <a:sy n="64" d="100"/>
        </p:scale>
        <p:origin x="1608" y="10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ie Evans (1901759)" userId="6d00aaca-25ac-4f44-84da-73ea71acb6ff" providerId="ADAL" clId="{E0BEEF32-9AF2-1A48-A0C1-4349D698DD1F}"/>
    <pc:docChg chg="undo custSel mod addSld delSld modSld">
      <pc:chgData name="Katie Evans (1901759)" userId="6d00aaca-25ac-4f44-84da-73ea71acb6ff" providerId="ADAL" clId="{E0BEEF32-9AF2-1A48-A0C1-4349D698DD1F}" dt="2020-01-13T12:41:06.559" v="1021" actId="20577"/>
      <pc:docMkLst>
        <pc:docMk/>
      </pc:docMkLst>
      <pc:sldChg chg="modSp">
        <pc:chgData name="Katie Evans (1901759)" userId="6d00aaca-25ac-4f44-84da-73ea71acb6ff" providerId="ADAL" clId="{E0BEEF32-9AF2-1A48-A0C1-4349D698DD1F}" dt="2020-01-13T12:26:09.116" v="888" actId="20577"/>
        <pc:sldMkLst>
          <pc:docMk/>
          <pc:sldMk cId="712529067" sldId="256"/>
        </pc:sldMkLst>
        <pc:spChg chg="mod">
          <ac:chgData name="Katie Evans (1901759)" userId="6d00aaca-25ac-4f44-84da-73ea71acb6ff" providerId="ADAL" clId="{E0BEEF32-9AF2-1A48-A0C1-4349D698DD1F}" dt="2020-01-13T12:26:09.116" v="888" actId="20577"/>
          <ac:spMkLst>
            <pc:docMk/>
            <pc:sldMk cId="712529067" sldId="256"/>
            <ac:spMk id="3" creationId="{F81218D5-7865-8D4A-B24A-61D161FA5370}"/>
          </ac:spMkLst>
        </pc:spChg>
      </pc:sldChg>
      <pc:sldChg chg="modSp">
        <pc:chgData name="Katie Evans (1901759)" userId="6d00aaca-25ac-4f44-84da-73ea71acb6ff" providerId="ADAL" clId="{E0BEEF32-9AF2-1A48-A0C1-4349D698DD1F}" dt="2020-01-13T12:36:26.579" v="890" actId="20577"/>
        <pc:sldMkLst>
          <pc:docMk/>
          <pc:sldMk cId="4222542957" sldId="257"/>
        </pc:sldMkLst>
        <pc:spChg chg="mod">
          <ac:chgData name="Katie Evans (1901759)" userId="6d00aaca-25ac-4f44-84da-73ea71acb6ff" providerId="ADAL" clId="{E0BEEF32-9AF2-1A48-A0C1-4349D698DD1F}" dt="2020-01-13T12:36:26.579" v="890" actId="20577"/>
          <ac:spMkLst>
            <pc:docMk/>
            <pc:sldMk cId="4222542957" sldId="257"/>
            <ac:spMk id="3" creationId="{6007FB29-4C4C-1041-AB09-6635357CED99}"/>
          </ac:spMkLst>
        </pc:spChg>
      </pc:sldChg>
      <pc:sldChg chg="modSp">
        <pc:chgData name="Katie Evans (1901759)" userId="6d00aaca-25ac-4f44-84da-73ea71acb6ff" providerId="ADAL" clId="{E0BEEF32-9AF2-1A48-A0C1-4349D698DD1F}" dt="2020-01-13T12:39:10.305" v="921" actId="5793"/>
        <pc:sldMkLst>
          <pc:docMk/>
          <pc:sldMk cId="1879222181" sldId="258"/>
        </pc:sldMkLst>
        <pc:spChg chg="mod">
          <ac:chgData name="Katie Evans (1901759)" userId="6d00aaca-25ac-4f44-84da-73ea71acb6ff" providerId="ADAL" clId="{E0BEEF32-9AF2-1A48-A0C1-4349D698DD1F}" dt="2020-01-13T12:39:10.305" v="921" actId="5793"/>
          <ac:spMkLst>
            <pc:docMk/>
            <pc:sldMk cId="1879222181" sldId="258"/>
            <ac:spMk id="3" creationId="{F7AA7D4C-A067-5D48-83C4-71FE596684C4}"/>
          </ac:spMkLst>
        </pc:spChg>
      </pc:sldChg>
      <pc:sldChg chg="addSp modSp">
        <pc:chgData name="Katie Evans (1901759)" userId="6d00aaca-25ac-4f44-84da-73ea71acb6ff" providerId="ADAL" clId="{E0BEEF32-9AF2-1A48-A0C1-4349D698DD1F}" dt="2020-01-13T12:36:34.163" v="891" actId="20577"/>
        <pc:sldMkLst>
          <pc:docMk/>
          <pc:sldMk cId="2975237580" sldId="260"/>
        </pc:sldMkLst>
        <pc:spChg chg="mod">
          <ac:chgData name="Katie Evans (1901759)" userId="6d00aaca-25ac-4f44-84da-73ea71acb6ff" providerId="ADAL" clId="{E0BEEF32-9AF2-1A48-A0C1-4349D698DD1F}" dt="2020-01-13T12:36:34.163" v="891" actId="20577"/>
          <ac:spMkLst>
            <pc:docMk/>
            <pc:sldMk cId="2975237580" sldId="260"/>
            <ac:spMk id="6" creationId="{3D5E8C70-81AE-1745-A27B-B9441ABB5975}"/>
          </ac:spMkLst>
        </pc:spChg>
        <pc:spChg chg="add mod">
          <ac:chgData name="Katie Evans (1901759)" userId="6d00aaca-25ac-4f44-84da-73ea71acb6ff" providerId="ADAL" clId="{E0BEEF32-9AF2-1A48-A0C1-4349D698DD1F}" dt="2020-01-10T10:28:38.252" v="262" actId="1076"/>
          <ac:spMkLst>
            <pc:docMk/>
            <pc:sldMk cId="2975237580" sldId="260"/>
            <ac:spMk id="8" creationId="{C4DFBE4F-B257-BE40-9525-D3E97D5C68BD}"/>
          </ac:spMkLst>
        </pc:spChg>
      </pc:sldChg>
      <pc:sldChg chg="del">
        <pc:chgData name="Katie Evans (1901759)" userId="6d00aaca-25ac-4f44-84da-73ea71acb6ff" providerId="ADAL" clId="{E0BEEF32-9AF2-1A48-A0C1-4349D698DD1F}" dt="2020-01-13T10:44:11.436" v="626" actId="2696"/>
        <pc:sldMkLst>
          <pc:docMk/>
          <pc:sldMk cId="2334544185" sldId="261"/>
        </pc:sldMkLst>
      </pc:sldChg>
      <pc:sldChg chg="modSp">
        <pc:chgData name="Katie Evans (1901759)" userId="6d00aaca-25ac-4f44-84da-73ea71acb6ff" providerId="ADAL" clId="{E0BEEF32-9AF2-1A48-A0C1-4349D698DD1F}" dt="2020-01-13T12:37:15.453" v="907" actId="20577"/>
        <pc:sldMkLst>
          <pc:docMk/>
          <pc:sldMk cId="2591652587" sldId="262"/>
        </pc:sldMkLst>
        <pc:spChg chg="mod">
          <ac:chgData name="Katie Evans (1901759)" userId="6d00aaca-25ac-4f44-84da-73ea71acb6ff" providerId="ADAL" clId="{E0BEEF32-9AF2-1A48-A0C1-4349D698DD1F}" dt="2020-01-13T12:37:15.453" v="907" actId="20577"/>
          <ac:spMkLst>
            <pc:docMk/>
            <pc:sldMk cId="2591652587" sldId="262"/>
            <ac:spMk id="8" creationId="{41A1B357-D282-DC47-A1E2-A7E299650814}"/>
          </ac:spMkLst>
        </pc:spChg>
      </pc:sldChg>
      <pc:sldChg chg="modSp">
        <pc:chgData name="Katie Evans (1901759)" userId="6d00aaca-25ac-4f44-84da-73ea71acb6ff" providerId="ADAL" clId="{E0BEEF32-9AF2-1A48-A0C1-4349D698DD1F}" dt="2020-01-13T12:37:50.810" v="918" actId="20577"/>
        <pc:sldMkLst>
          <pc:docMk/>
          <pc:sldMk cId="519075931" sldId="264"/>
        </pc:sldMkLst>
        <pc:spChg chg="mod">
          <ac:chgData name="Katie Evans (1901759)" userId="6d00aaca-25ac-4f44-84da-73ea71acb6ff" providerId="ADAL" clId="{E0BEEF32-9AF2-1A48-A0C1-4349D698DD1F}" dt="2020-01-13T12:37:50.810" v="918" actId="20577"/>
          <ac:spMkLst>
            <pc:docMk/>
            <pc:sldMk cId="519075931" sldId="264"/>
            <ac:spMk id="3" creationId="{54B4FC5E-3711-674E-8C8D-DE38A73DA2BE}"/>
          </ac:spMkLst>
        </pc:spChg>
      </pc:sldChg>
      <pc:sldChg chg="addSp delSp modSp mod setBg setClrOvrMap">
        <pc:chgData name="Katie Evans (1901759)" userId="6d00aaca-25ac-4f44-84da-73ea71acb6ff" providerId="ADAL" clId="{E0BEEF32-9AF2-1A48-A0C1-4349D698DD1F}" dt="2020-01-13T12:38:12.908" v="919" actId="20577"/>
        <pc:sldMkLst>
          <pc:docMk/>
          <pc:sldMk cId="1121936159" sldId="265"/>
        </pc:sldMkLst>
        <pc:spChg chg="mod">
          <ac:chgData name="Katie Evans (1901759)" userId="6d00aaca-25ac-4f44-84da-73ea71acb6ff" providerId="ADAL" clId="{E0BEEF32-9AF2-1A48-A0C1-4349D698DD1F}" dt="2020-01-10T10:28:05.469" v="258" actId="26606"/>
          <ac:spMkLst>
            <pc:docMk/>
            <pc:sldMk cId="1121936159" sldId="265"/>
            <ac:spMk id="2" creationId="{D3FA3B8C-073B-DE43-858F-34719ABD3CA8}"/>
          </ac:spMkLst>
        </pc:spChg>
        <pc:spChg chg="mod">
          <ac:chgData name="Katie Evans (1901759)" userId="6d00aaca-25ac-4f44-84da-73ea71acb6ff" providerId="ADAL" clId="{E0BEEF32-9AF2-1A48-A0C1-4349D698DD1F}" dt="2020-01-13T12:38:12.908" v="919" actId="20577"/>
          <ac:spMkLst>
            <pc:docMk/>
            <pc:sldMk cId="1121936159" sldId="265"/>
            <ac:spMk id="3" creationId="{289620CA-CC19-F54A-8CA1-263C820B21CD}"/>
          </ac:spMkLst>
        </pc:spChg>
        <pc:spChg chg="add del">
          <ac:chgData name="Katie Evans (1901759)" userId="6d00aaca-25ac-4f44-84da-73ea71acb6ff" providerId="ADAL" clId="{E0BEEF32-9AF2-1A48-A0C1-4349D698DD1F}" dt="2020-01-10T10:28:05.469" v="258" actId="26606"/>
          <ac:spMkLst>
            <pc:docMk/>
            <pc:sldMk cId="1121936159" sldId="265"/>
            <ac:spMk id="9" creationId="{E9751CB9-7B25-4EB8-9A6F-82F822549F12}"/>
          </ac:spMkLst>
        </pc:spChg>
        <pc:spChg chg="add del">
          <ac:chgData name="Katie Evans (1901759)" userId="6d00aaca-25ac-4f44-84da-73ea71acb6ff" providerId="ADAL" clId="{E0BEEF32-9AF2-1A48-A0C1-4349D698DD1F}" dt="2020-01-10T10:28:05.469" v="258" actId="26606"/>
          <ac:spMkLst>
            <pc:docMk/>
            <pc:sldMk cId="1121936159" sldId="265"/>
            <ac:spMk id="11" creationId="{E1317383-CF3B-4B02-9512-BECBEF6362A4}"/>
          </ac:spMkLst>
        </pc:spChg>
        <pc:spChg chg="add del">
          <ac:chgData name="Katie Evans (1901759)" userId="6d00aaca-25ac-4f44-84da-73ea71acb6ff" providerId="ADAL" clId="{E0BEEF32-9AF2-1A48-A0C1-4349D698DD1F}" dt="2020-01-10T10:28:05.469" v="258" actId="26606"/>
          <ac:spMkLst>
            <pc:docMk/>
            <pc:sldMk cId="1121936159" sldId="265"/>
            <ac:spMk id="13" creationId="{B1D4C7A0-6DF2-4F2D-A45D-F111582974C7}"/>
          </ac:spMkLst>
        </pc:spChg>
        <pc:spChg chg="add del">
          <ac:chgData name="Katie Evans (1901759)" userId="6d00aaca-25ac-4f44-84da-73ea71acb6ff" providerId="ADAL" clId="{E0BEEF32-9AF2-1A48-A0C1-4349D698DD1F}" dt="2020-01-10T10:28:05.469" v="258" actId="26606"/>
          <ac:spMkLst>
            <pc:docMk/>
            <pc:sldMk cId="1121936159" sldId="265"/>
            <ac:spMk id="15" creationId="{DBF3943D-BCB6-4B31-809D-A005686483B4}"/>
          </ac:spMkLst>
        </pc:spChg>
        <pc:spChg chg="add del">
          <ac:chgData name="Katie Evans (1901759)" userId="6d00aaca-25ac-4f44-84da-73ea71acb6ff" providerId="ADAL" clId="{E0BEEF32-9AF2-1A48-A0C1-4349D698DD1F}" dt="2020-01-10T10:28:05.469" v="258" actId="26606"/>
          <ac:spMkLst>
            <pc:docMk/>
            <pc:sldMk cId="1121936159" sldId="265"/>
            <ac:spMk id="17" creationId="{39373A6F-2E1F-4613-8E1D-D68057D29F31}"/>
          </ac:spMkLst>
        </pc:spChg>
        <pc:picChg chg="add mod">
          <ac:chgData name="Katie Evans (1901759)" userId="6d00aaca-25ac-4f44-84da-73ea71acb6ff" providerId="ADAL" clId="{E0BEEF32-9AF2-1A48-A0C1-4349D698DD1F}" dt="2020-01-10T10:28:05.469" v="258" actId="26606"/>
          <ac:picMkLst>
            <pc:docMk/>
            <pc:sldMk cId="1121936159" sldId="265"/>
            <ac:picMk id="4" creationId="{F5A4C655-7B68-4A42-90E0-E89A364BB281}"/>
          </ac:picMkLst>
        </pc:picChg>
      </pc:sldChg>
      <pc:sldChg chg="addSp modSp add">
        <pc:chgData name="Katie Evans (1901759)" userId="6d00aaca-25ac-4f44-84da-73ea71acb6ff" providerId="ADAL" clId="{E0BEEF32-9AF2-1A48-A0C1-4349D698DD1F}" dt="2020-01-10T12:44:41.506" v="599"/>
        <pc:sldMkLst>
          <pc:docMk/>
          <pc:sldMk cId="4154760405" sldId="267"/>
        </pc:sldMkLst>
        <pc:spChg chg="mod">
          <ac:chgData name="Katie Evans (1901759)" userId="6d00aaca-25ac-4f44-84da-73ea71acb6ff" providerId="ADAL" clId="{E0BEEF32-9AF2-1A48-A0C1-4349D698DD1F}" dt="2020-01-10T12:33:12.263" v="351" actId="313"/>
          <ac:spMkLst>
            <pc:docMk/>
            <pc:sldMk cId="4154760405" sldId="267"/>
            <ac:spMk id="2" creationId="{9A755885-9605-DF41-9F90-216AD01788AD}"/>
          </ac:spMkLst>
        </pc:spChg>
        <pc:spChg chg="mod">
          <ac:chgData name="Katie Evans (1901759)" userId="6d00aaca-25ac-4f44-84da-73ea71acb6ff" providerId="ADAL" clId="{E0BEEF32-9AF2-1A48-A0C1-4349D698DD1F}" dt="2020-01-10T12:40:21.456" v="598" actId="20577"/>
          <ac:spMkLst>
            <pc:docMk/>
            <pc:sldMk cId="4154760405" sldId="267"/>
            <ac:spMk id="3" creationId="{7AF70A18-E164-7F4C-8C0B-A6DD9701C4D6}"/>
          </ac:spMkLst>
        </pc:spChg>
        <pc:picChg chg="add">
          <ac:chgData name="Katie Evans (1901759)" userId="6d00aaca-25ac-4f44-84da-73ea71acb6ff" providerId="ADAL" clId="{E0BEEF32-9AF2-1A48-A0C1-4349D698DD1F}" dt="2020-01-10T12:44:41.506" v="599"/>
          <ac:picMkLst>
            <pc:docMk/>
            <pc:sldMk cId="4154760405" sldId="267"/>
            <ac:picMk id="4" creationId="{98BE50BC-8892-354A-AC61-4098E75C6FF9}"/>
          </ac:picMkLst>
        </pc:picChg>
      </pc:sldChg>
      <pc:sldChg chg="addSp modSp add">
        <pc:chgData name="Katie Evans (1901759)" userId="6d00aaca-25ac-4f44-84da-73ea71acb6ff" providerId="ADAL" clId="{E0BEEF32-9AF2-1A48-A0C1-4349D698DD1F}" dt="2020-01-13T11:48:12.628" v="860" actId="20577"/>
        <pc:sldMkLst>
          <pc:docMk/>
          <pc:sldMk cId="1538305538" sldId="268"/>
        </pc:sldMkLst>
        <pc:spChg chg="mod">
          <ac:chgData name="Katie Evans (1901759)" userId="6d00aaca-25ac-4f44-84da-73ea71acb6ff" providerId="ADAL" clId="{E0BEEF32-9AF2-1A48-A0C1-4349D698DD1F}" dt="2020-01-13T10:42:58.835" v="625" actId="20577"/>
          <ac:spMkLst>
            <pc:docMk/>
            <pc:sldMk cId="1538305538" sldId="268"/>
            <ac:spMk id="2" creationId="{4C153F8B-F8DD-FB4E-88FC-C3825B69EA2E}"/>
          </ac:spMkLst>
        </pc:spChg>
        <pc:spChg chg="mod">
          <ac:chgData name="Katie Evans (1901759)" userId="6d00aaca-25ac-4f44-84da-73ea71acb6ff" providerId="ADAL" clId="{E0BEEF32-9AF2-1A48-A0C1-4349D698DD1F}" dt="2020-01-13T11:48:12.628" v="860" actId="20577"/>
          <ac:spMkLst>
            <pc:docMk/>
            <pc:sldMk cId="1538305538" sldId="268"/>
            <ac:spMk id="3" creationId="{1FB3C7BA-0BDB-A144-B865-AAB79B87FBCB}"/>
          </ac:spMkLst>
        </pc:spChg>
        <pc:picChg chg="add">
          <ac:chgData name="Katie Evans (1901759)" userId="6d00aaca-25ac-4f44-84da-73ea71acb6ff" providerId="ADAL" clId="{E0BEEF32-9AF2-1A48-A0C1-4349D698DD1F}" dt="2020-01-13T10:58:56.554" v="729"/>
          <ac:picMkLst>
            <pc:docMk/>
            <pc:sldMk cId="1538305538" sldId="268"/>
            <ac:picMk id="4" creationId="{0A1012CD-7901-0E42-B185-ECB2751D6C23}"/>
          </ac:picMkLst>
        </pc:picChg>
      </pc:sldChg>
      <pc:sldChg chg="delSp modSp add">
        <pc:chgData name="Katie Evans (1901759)" userId="6d00aaca-25ac-4f44-84da-73ea71acb6ff" providerId="ADAL" clId="{E0BEEF32-9AF2-1A48-A0C1-4349D698DD1F}" dt="2020-01-13T12:41:06.559" v="1021" actId="20577"/>
        <pc:sldMkLst>
          <pc:docMk/>
          <pc:sldMk cId="2470697690" sldId="269"/>
        </pc:sldMkLst>
        <pc:spChg chg="mod">
          <ac:chgData name="Katie Evans (1901759)" userId="6d00aaca-25ac-4f44-84da-73ea71acb6ff" providerId="ADAL" clId="{E0BEEF32-9AF2-1A48-A0C1-4349D698DD1F}" dt="2020-01-13T12:41:06.559" v="1021" actId="20577"/>
          <ac:spMkLst>
            <pc:docMk/>
            <pc:sldMk cId="2470697690" sldId="269"/>
            <ac:spMk id="2" creationId="{CB834CDB-9554-A844-AD4B-3C9449645009}"/>
          </ac:spMkLst>
        </pc:spChg>
        <pc:spChg chg="del mod">
          <ac:chgData name="Katie Evans (1901759)" userId="6d00aaca-25ac-4f44-84da-73ea71acb6ff" providerId="ADAL" clId="{E0BEEF32-9AF2-1A48-A0C1-4349D698DD1F}" dt="2020-01-13T12:40:30.085" v="997" actId="478"/>
          <ac:spMkLst>
            <pc:docMk/>
            <pc:sldMk cId="2470697690" sldId="269"/>
            <ac:spMk id="3" creationId="{0123B522-A2AE-E943-827B-88F0E34D6BF3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37620D-6BC7-C24C-95A1-D39E0D63E84F}" type="datetimeFigureOut">
              <a:rPr lang="en-US" smtClean="0"/>
              <a:t>1/9/20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788950-33A4-0840-8A4C-C70A578F8B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17083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788950-33A4-0840-8A4C-C70A578F8B4E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78907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1/6/20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78403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82B9-B8EE-4375-B6FF-88FA6ABB15D9}" type="datetime1">
              <a:rPr lang="en-US" smtClean="0"/>
              <a:t>1/6/20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97077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7495-0637-405E-AE64-5CC7506D51F5}" type="datetime1">
              <a:rPr lang="en-US" smtClean="0"/>
              <a:t>1/6/20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05195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FD690-9426-415D-8B65-26881E07B2D4}" type="datetime1">
              <a:rPr lang="en-US" smtClean="0"/>
              <a:t>1/6/20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37076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4989A-474C-40DE-95B9-011C28B71673}" type="datetime1">
              <a:rPr lang="en-US" smtClean="0"/>
              <a:t>1/6/20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19106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ED54-5B5E-4A04-93D3-5772E3CE3818}" type="datetime1">
              <a:rPr lang="en-US" smtClean="0"/>
              <a:t>1/6/20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05728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E50D6-574B-40AF-946F-D52A04ADE379}" type="datetime1">
              <a:rPr lang="en-US" smtClean="0"/>
              <a:t>1/6/20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36410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fld id="{D82884F1-FFEA-405F-9602-3DCA865EDA4E}" type="datetime1">
              <a:rPr lang="en-US" smtClean="0"/>
              <a:t>1/6/20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26323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DB4A-8810-4A10-AD5C-D5E2C667F5B3}" type="datetime1">
              <a:rPr lang="en-US" smtClean="0"/>
              <a:t>1/6/20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11654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D4963-E985-44C4-B8C4-FDD613B7C2F8}" type="datetime1">
              <a:rPr lang="en-US" smtClean="0"/>
              <a:t>1/6/20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43534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058151" y="599725"/>
            <a:ext cx="3687316" cy="581695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204200" y="863600"/>
            <a:ext cx="3124200" cy="4807326"/>
          </a:xfrm>
        </p:spPr>
        <p:txBody>
          <a:bodyPr vert="eaVert" anchor="ctr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863600"/>
            <a:ext cx="7161625" cy="4807326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423B97-A5D4-47B9-8861-73B3707A04CF}"/>
              </a:ext>
            </a:extLst>
          </p:cNvPr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EC0421-37B4-4481-A10D-69FDF5EC7909}"/>
              </a:ext>
            </a:extLst>
          </p:cNvPr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265B5-9F97-4F1E-99E9-74F7B7E62337}"/>
              </a:ext>
            </a:extLst>
          </p:cNvPr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C74A470-3BD3-4F33-80E5-67E6E87F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1/6/20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3A30BA-DB50-4D7D-BCDE-17D20FB35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6FF9E58-C0B2-436B-A21C-DB45A00D6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66207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D291B17-9318-49DB-B28B-6E5994AE9581}" type="datetime1">
              <a:rPr lang="en-US" smtClean="0"/>
              <a:t>1/6/20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3774155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30" r:id="rId6"/>
    <p:sldLayoutId id="2147483725" r:id="rId7"/>
    <p:sldLayoutId id="2147483726" r:id="rId8"/>
    <p:sldLayoutId id="2147483727" r:id="rId9"/>
    <p:sldLayoutId id="2147483729" r:id="rId10"/>
    <p:sldLayoutId id="2147483728" r:id="rId11"/>
  </p:sldLayoutIdLst>
  <p:hf sldNum="0" hdr="0" ftr="0" dt="0"/>
  <p:txStyles>
    <p:titleStyle>
      <a:lvl1pPr algn="l" defTabSz="457200" rtl="0" eaLnBrk="1" latinLnBrk="0" hangingPunct="1">
        <a:lnSpc>
          <a:spcPct val="100000"/>
        </a:lnSpc>
        <a:spcBef>
          <a:spcPct val="0"/>
        </a:spcBef>
        <a:buNone/>
        <a:defRPr sz="26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8">
            <a:extLst>
              <a:ext uri="{FF2B5EF4-FFF2-40B4-BE49-F238E27FC236}">
                <a16:creationId xmlns:a16="http://schemas.microsoft.com/office/drawing/2014/main" id="{26B4480E-B7FF-4481-890E-043A69AE6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6" name="Picture 3">
            <a:extLst>
              <a:ext uri="{FF2B5EF4-FFF2-40B4-BE49-F238E27FC236}">
                <a16:creationId xmlns:a16="http://schemas.microsoft.com/office/drawing/2014/main" id="{5BACE137-A104-4070-B1E3-FE29C656B7E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466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64C13BAB-7C00-4D21-A857-E3D41C0A2A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068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7" name="Rectangle 12">
            <a:extLst>
              <a:ext uri="{FF2B5EF4-FFF2-40B4-BE49-F238E27FC236}">
                <a16:creationId xmlns:a16="http://schemas.microsoft.com/office/drawing/2014/main" id="{1F1FF39A-AC3C-4066-9D4C-519AA22812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068" y="601201"/>
            <a:ext cx="3702134" cy="5791132"/>
          </a:xfrm>
          <a:prstGeom prst="rect">
            <a:avLst/>
          </a:prstGeom>
          <a:solidFill>
            <a:srgbClr val="465359">
              <a:alpha val="97000"/>
            </a:srgbClr>
          </a:solidFill>
          <a:ln w="6350" cmpd="sng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831EB3-3FC2-FA47-9218-00991A4D79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4200" y="1524001"/>
            <a:ext cx="3412067" cy="3478384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Teaching styles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81218D5-7865-8D4A-B24A-61D161FA537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4200" y="5145513"/>
            <a:ext cx="3412067" cy="73882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>
                    <a:alpha val="75000"/>
                  </a:srgbClr>
                </a:solidFill>
              </a:rPr>
              <a:t>Katie Evans </a:t>
            </a:r>
          </a:p>
        </p:txBody>
      </p:sp>
    </p:spTree>
    <p:extLst>
      <p:ext uri="{BB962C8B-B14F-4D97-AF65-F5344CB8AC3E}">
        <p14:creationId xmlns:p14="http://schemas.microsoft.com/office/powerpoint/2010/main" val="7125290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0BCB51-75AF-E341-8F1A-DE2CE31B54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anatomy of any Teaching styles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07FB29-4C4C-1041-AB09-6635357CED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942975"/>
            <a:ext cx="11029615" cy="5032375"/>
          </a:xfrm>
        </p:spPr>
        <p:txBody>
          <a:bodyPr>
            <a:normAutofit/>
          </a:bodyPr>
          <a:lstStyle/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Pre-impact</a:t>
            </a:r>
          </a:p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Impact </a:t>
            </a:r>
          </a:p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Post-impact </a:t>
            </a:r>
          </a:p>
        </p:txBody>
      </p:sp>
    </p:spTree>
    <p:extLst>
      <p:ext uri="{BB962C8B-B14F-4D97-AF65-F5344CB8AC3E}">
        <p14:creationId xmlns:p14="http://schemas.microsoft.com/office/powerpoint/2010/main" val="42225429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3DD8C3-F25C-CC48-B6AD-1B4784E420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Mosston and Ashworth spectrum </a:t>
            </a:r>
          </a:p>
        </p:txBody>
      </p:sp>
      <p:pic>
        <p:nvPicPr>
          <p:cNvPr id="4" name="Content Placeholder 10">
            <a:extLst>
              <a:ext uri="{FF2B5EF4-FFF2-40B4-BE49-F238E27FC236}">
                <a16:creationId xmlns:a16="http://schemas.microsoft.com/office/drawing/2014/main" id="{01B7D91A-55DE-F746-A7D3-BE2D2A429F2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13363" t="18010" r="17785"/>
          <a:stretch/>
        </p:blipFill>
        <p:spPr>
          <a:xfrm>
            <a:off x="288584" y="2850264"/>
            <a:ext cx="4956048" cy="2910455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D5E8C70-81AE-1745-A27B-B9441ABB5975}"/>
              </a:ext>
            </a:extLst>
          </p:cNvPr>
          <p:cNvSpPr txBox="1"/>
          <p:nvPr/>
        </p:nvSpPr>
        <p:spPr>
          <a:xfrm>
            <a:off x="5244632" y="2525762"/>
            <a:ext cx="213969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A- Command </a:t>
            </a:r>
          </a:p>
          <a:p>
            <a:r>
              <a:rPr lang="en-US" sz="2400" dirty="0"/>
              <a:t>B- Practice </a:t>
            </a:r>
          </a:p>
          <a:p>
            <a:r>
              <a:rPr lang="en-US" sz="2400" dirty="0"/>
              <a:t>C-Reciprocal </a:t>
            </a:r>
          </a:p>
          <a:p>
            <a:r>
              <a:rPr lang="en-US" sz="2400" dirty="0"/>
              <a:t>D-Self-check </a:t>
            </a:r>
          </a:p>
          <a:p>
            <a:r>
              <a:rPr lang="en-US" sz="2400" dirty="0"/>
              <a:t>E- inclusion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B4A717A-F296-644F-A549-15B6FED04321}"/>
              </a:ext>
            </a:extLst>
          </p:cNvPr>
          <p:cNvSpPr txBox="1"/>
          <p:nvPr/>
        </p:nvSpPr>
        <p:spPr>
          <a:xfrm>
            <a:off x="7754112" y="2434322"/>
            <a:ext cx="443788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F- Guided Discovery </a:t>
            </a:r>
          </a:p>
          <a:p>
            <a:r>
              <a:rPr lang="en-US" sz="2400" dirty="0"/>
              <a:t>G- Convergent Discovery </a:t>
            </a:r>
          </a:p>
          <a:p>
            <a:r>
              <a:rPr lang="en-US" sz="2400" dirty="0"/>
              <a:t>H- Divergent</a:t>
            </a:r>
          </a:p>
          <a:p>
            <a:r>
              <a:rPr lang="en-US" sz="2400" dirty="0"/>
              <a:t>J-Learner designed individual program </a:t>
            </a:r>
          </a:p>
          <a:p>
            <a:r>
              <a:rPr lang="en-US" sz="2400" dirty="0"/>
              <a:t>K- Self Teaching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4DFBE4F-B257-BE40-9525-D3E97D5C68BD}"/>
              </a:ext>
            </a:extLst>
          </p:cNvPr>
          <p:cNvSpPr/>
          <p:nvPr/>
        </p:nvSpPr>
        <p:spPr>
          <a:xfrm>
            <a:off x="502631" y="6030043"/>
            <a:ext cx="1118673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err="1"/>
              <a:t>Mosston</a:t>
            </a:r>
            <a:r>
              <a:rPr lang="en-GB" dirty="0"/>
              <a:t>, M., &amp; Ashworth, S. (2002) </a:t>
            </a:r>
            <a:r>
              <a:rPr lang="en-GB" i="1" dirty="0"/>
              <a:t>Teaching Physical Education, 5th Edition. San Francisco: Pearson Education, Inc.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52375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33769D-E560-674E-8A91-3F4A12EBDB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Command style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41A1B357-D282-DC47-A1E2-A7E2996508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1" y="2340864"/>
            <a:ext cx="11246373" cy="4000301"/>
          </a:xfrm>
        </p:spPr>
        <p:txBody>
          <a:bodyPr/>
          <a:lstStyle/>
          <a:p>
            <a:r>
              <a:rPr lang="en-US" sz="1800" dirty="0"/>
              <a:t>Teacher lead</a:t>
            </a:r>
          </a:p>
          <a:p>
            <a:r>
              <a:rPr lang="en-US" sz="1800" dirty="0"/>
              <a:t>Learners follow instructions on demand</a:t>
            </a:r>
          </a:p>
          <a:p>
            <a:r>
              <a:rPr lang="en-US" sz="1800" dirty="0"/>
              <a:t>Examples- Cheerleading, Swimming, Javelin, Rowing</a:t>
            </a:r>
          </a:p>
          <a:p>
            <a:r>
              <a:rPr lang="en-US" sz="1800" dirty="0"/>
              <a:t>Achieves accuracy and precision  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61C5DF31-8C4C-6245-A649-E3FF88110AB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005" t="18010" r="14292"/>
          <a:stretch/>
        </p:blipFill>
        <p:spPr>
          <a:xfrm>
            <a:off x="7830177" y="4134678"/>
            <a:ext cx="4143161" cy="2388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16525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D8DE6E-4757-2746-B860-CC024137D4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Reciprocal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B4FC5E-3711-674E-8C8D-DE38A73DA2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Teachers role- Make decisions and provides feedback to observer </a:t>
            </a:r>
          </a:p>
          <a:p>
            <a:r>
              <a:rPr lang="en-US" dirty="0"/>
              <a:t>Leaners (performer) - Performs task</a:t>
            </a:r>
          </a:p>
          <a:p>
            <a:r>
              <a:rPr lang="en-US" dirty="0"/>
              <a:t>Learner (observer) – Gives immediate feedback using a checklist</a:t>
            </a:r>
          </a:p>
          <a:p>
            <a:r>
              <a:rPr lang="en-US" dirty="0"/>
              <a:t>Increases confidence, social and interaction skills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Content Placeholder 10">
            <a:extLst>
              <a:ext uri="{FF2B5EF4-FFF2-40B4-BE49-F238E27FC236}">
                <a16:creationId xmlns:a16="http://schemas.microsoft.com/office/drawing/2014/main" id="{33DF25C3-5BE8-B347-B561-8928899B4CD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005" t="18010" r="14292"/>
          <a:stretch/>
        </p:blipFill>
        <p:spPr>
          <a:xfrm>
            <a:off x="7830177" y="4094922"/>
            <a:ext cx="4143161" cy="2388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90759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0A5504-BDF0-D64D-AE8D-78D3027959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B77EBD-D92E-7545-BACC-9786A3D0ED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Learners perform the same task at different levels </a:t>
            </a:r>
          </a:p>
          <a:p>
            <a:r>
              <a:rPr lang="en-US" dirty="0"/>
              <a:t>Teachers make the decisions on tasks and the different levels </a:t>
            </a:r>
          </a:p>
          <a:p>
            <a:r>
              <a:rPr lang="en-US" dirty="0"/>
              <a:t>Learners choose their entry level </a:t>
            </a:r>
          </a:p>
          <a:p>
            <a:r>
              <a:rPr lang="en-US" dirty="0"/>
              <a:t>Boosts confidence about decision making </a:t>
            </a:r>
          </a:p>
          <a:p>
            <a:endParaRPr lang="en-US" dirty="0"/>
          </a:p>
        </p:txBody>
      </p:sp>
      <p:pic>
        <p:nvPicPr>
          <p:cNvPr id="5" name="Content Placeholder 10">
            <a:extLst>
              <a:ext uri="{FF2B5EF4-FFF2-40B4-BE49-F238E27FC236}">
                <a16:creationId xmlns:a16="http://schemas.microsoft.com/office/drawing/2014/main" id="{DAFFF96A-4610-A549-8D8C-45DB4E40E43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005" t="18010" r="14292"/>
          <a:stretch/>
        </p:blipFill>
        <p:spPr>
          <a:xfrm>
            <a:off x="7830177" y="4094922"/>
            <a:ext cx="4143161" cy="2388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53403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FA3B8C-073B-DE43-858F-34719ABD3C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Convergent discovery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9620CA-CC19-F54A-8CA1-263C820B21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3" y="2277679"/>
            <a:ext cx="11029615" cy="3634486"/>
          </a:xfrm>
        </p:spPr>
        <p:txBody>
          <a:bodyPr/>
          <a:lstStyle/>
          <a:p>
            <a:r>
              <a:rPr lang="en-US" dirty="0"/>
              <a:t>Teachers role – Make subject decisions and designs a single question </a:t>
            </a:r>
          </a:p>
          <a:p>
            <a:r>
              <a:rPr lang="en-US" dirty="0"/>
              <a:t>Leaners role- Engage in discussing and questioning to discover the answer</a:t>
            </a:r>
          </a:p>
          <a:p>
            <a:r>
              <a:rPr lang="en-US" dirty="0"/>
              <a:t>Improves problem solving skills  </a:t>
            </a:r>
          </a:p>
        </p:txBody>
      </p:sp>
      <p:pic>
        <p:nvPicPr>
          <p:cNvPr id="4" name="Content Placeholder 10">
            <a:extLst>
              <a:ext uri="{FF2B5EF4-FFF2-40B4-BE49-F238E27FC236}">
                <a16:creationId xmlns:a16="http://schemas.microsoft.com/office/drawing/2014/main" id="{F5A4C655-7B68-4A42-90E0-E89A364BB28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005" t="18010" r="14292"/>
          <a:stretch/>
        </p:blipFill>
        <p:spPr>
          <a:xfrm>
            <a:off x="7830177" y="4094922"/>
            <a:ext cx="4143161" cy="2388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19361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755885-9605-DF41-9F90-216AD01788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learner designed individual program style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F70A18-E164-7F4C-8C0B-A6DD9701C4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Teachers role- Makes general subject matter decisions </a:t>
            </a:r>
          </a:p>
          <a:p>
            <a:r>
              <a:rPr lang="en-US" dirty="0"/>
              <a:t>Leaners role- making decisions, produce questions and discover solutions. </a:t>
            </a:r>
          </a:p>
          <a:p>
            <a:r>
              <a:rPr lang="en-US" dirty="0"/>
              <a:t>Allows learners to evaluate their own performance. </a:t>
            </a:r>
          </a:p>
        </p:txBody>
      </p:sp>
      <p:pic>
        <p:nvPicPr>
          <p:cNvPr id="4" name="Content Placeholder 10">
            <a:extLst>
              <a:ext uri="{FF2B5EF4-FFF2-40B4-BE49-F238E27FC236}">
                <a16:creationId xmlns:a16="http://schemas.microsoft.com/office/drawing/2014/main" id="{98BE50BC-8892-354A-AC61-4098E75C6FF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005" t="18010" r="14292"/>
          <a:stretch/>
        </p:blipFill>
        <p:spPr>
          <a:xfrm>
            <a:off x="7830177" y="4094922"/>
            <a:ext cx="4143161" cy="2388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47604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153F8B-F8DD-FB4E-88FC-C3825B69EA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Learner initiated style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C7BA-0BDB-A144-B865-AAB79B87FB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Pupil lead </a:t>
            </a:r>
          </a:p>
          <a:p>
            <a:r>
              <a:rPr lang="en-US" dirty="0"/>
              <a:t>Learners role- Responsible for designing the learning experience </a:t>
            </a:r>
          </a:p>
          <a:p>
            <a:r>
              <a:rPr lang="en-US" dirty="0"/>
              <a:t>Teachers role – Be supportive to learners </a:t>
            </a:r>
          </a:p>
          <a:p>
            <a:r>
              <a:rPr lang="en-US" dirty="0"/>
              <a:t>Allows learners to be independent </a:t>
            </a:r>
          </a:p>
        </p:txBody>
      </p:sp>
      <p:pic>
        <p:nvPicPr>
          <p:cNvPr id="4" name="Content Placeholder 10">
            <a:extLst>
              <a:ext uri="{FF2B5EF4-FFF2-40B4-BE49-F238E27FC236}">
                <a16:creationId xmlns:a16="http://schemas.microsoft.com/office/drawing/2014/main" id="{0A1012CD-7901-0E42-B185-ECB2751D6C2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005" t="18010" r="14292"/>
          <a:stretch/>
        </p:blipFill>
        <p:spPr>
          <a:xfrm>
            <a:off x="7830177" y="4094922"/>
            <a:ext cx="4143161" cy="2388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83055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834CDB-9554-A844-AD4B-3C94496450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7600" y="2524539"/>
            <a:ext cx="5188227" cy="2627962"/>
          </a:xfrm>
        </p:spPr>
        <p:txBody>
          <a:bodyPr>
            <a:normAutofit/>
          </a:bodyPr>
          <a:lstStyle/>
          <a:p>
            <a:r>
              <a:rPr lang="en-US" sz="4000"/>
              <a:t>     Thank </a:t>
            </a:r>
            <a:r>
              <a:rPr lang="en-US" sz="4000" dirty="0"/>
              <a:t>you </a:t>
            </a:r>
            <a:br>
              <a:rPr lang="en-US" sz="4000" dirty="0"/>
            </a:br>
            <a:r>
              <a:rPr lang="en-US" sz="4000" dirty="0"/>
              <a:t>any questions? </a:t>
            </a:r>
            <a:br>
              <a:rPr lang="en-US" sz="4000" dirty="0"/>
            </a:b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06976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86E408-7FDF-D44F-B571-39B35CC90B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AA7D4C-A067-5D48-83C4-71FE596684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Bailey, R. and Macfadyen, T. (2000). </a:t>
            </a:r>
            <a:r>
              <a:rPr lang="en-US" i="1" dirty="0"/>
              <a:t>Teaching physical education 5-11</a:t>
            </a:r>
            <a:r>
              <a:rPr lang="en-US" dirty="0"/>
              <a:t>. London: Antony Rowe Ltd. </a:t>
            </a:r>
          </a:p>
          <a:p>
            <a:r>
              <a:rPr lang="en-US" dirty="0"/>
              <a:t>Mosston, M. Ashworth, S. (2008). </a:t>
            </a:r>
            <a:r>
              <a:rPr lang="en-US" i="1" dirty="0"/>
              <a:t>Teaching Physical Education</a:t>
            </a:r>
            <a:r>
              <a:rPr lang="en-US" dirty="0"/>
              <a:t>. San Francisco. </a:t>
            </a:r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9222181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VTI">
  <a:themeElements>
    <a:clrScheme name="Office">
      <a:dk1>
        <a:srgbClr val="000000"/>
      </a:dk1>
      <a:lt1>
        <a:srgbClr val="FFFFFF"/>
      </a:lt1>
      <a:dk2>
        <a:srgbClr val="2E3948"/>
      </a:dk2>
      <a:lt2>
        <a:srgbClr val="E7E6E6"/>
      </a:lt2>
      <a:accent1>
        <a:srgbClr val="5A82CB"/>
      </a:accent1>
      <a:accent2>
        <a:srgbClr val="ED7D31"/>
      </a:accent2>
      <a:accent3>
        <a:srgbClr val="A3A3A3"/>
      </a:accent3>
      <a:accent4>
        <a:srgbClr val="CF9B00"/>
      </a:accent4>
      <a:accent5>
        <a:srgbClr val="5B9BD5"/>
      </a:accent5>
      <a:accent6>
        <a:srgbClr val="70AD47"/>
      </a:accent6>
      <a:hlink>
        <a:srgbClr val="D26012"/>
      </a:hlink>
      <a:folHlink>
        <a:srgbClr val="A9718D"/>
      </a:folHlink>
    </a:clrScheme>
    <a:fontScheme name="Dividend">
      <a:majorFont>
        <a:latin typeface="Century Schoolbook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7658</TotalTime>
  <Words>289</Words>
  <Application>Microsoft Macintosh PowerPoint</Application>
  <PresentationFormat>Widescreen</PresentationFormat>
  <Paragraphs>54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Calibri</vt:lpstr>
      <vt:lpstr>Century Schoolbook</vt:lpstr>
      <vt:lpstr>Franklin Gothic Book</vt:lpstr>
      <vt:lpstr>Wingdings 2</vt:lpstr>
      <vt:lpstr>DividendVTI</vt:lpstr>
      <vt:lpstr>Teaching styles</vt:lpstr>
      <vt:lpstr>The anatomy of any Teaching styles  </vt:lpstr>
      <vt:lpstr>Mosston and Ashworth spectrum </vt:lpstr>
      <vt:lpstr>Command style </vt:lpstr>
      <vt:lpstr>Reciprocal </vt:lpstr>
      <vt:lpstr>Inclusion </vt:lpstr>
      <vt:lpstr>Convergent discovery </vt:lpstr>
      <vt:lpstr>The learner designed individual program style </vt:lpstr>
      <vt:lpstr>Learner initiated style </vt:lpstr>
      <vt:lpstr>     Thank you  any questions?  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Teaching styles</dc:title>
  <dc:creator>Katie Evans (1901759)</dc:creator>
  <cp:lastModifiedBy>Katie Evans (1901759)</cp:lastModifiedBy>
  <cp:revision>21</cp:revision>
  <dcterms:created xsi:type="dcterms:W3CDTF">2020-01-07T16:19:58Z</dcterms:created>
  <dcterms:modified xsi:type="dcterms:W3CDTF">2020-01-13T12:41:07Z</dcterms:modified>
</cp:coreProperties>
</file>