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F28C3-538F-2DA2-9D8F-6C37D0F29C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FC68E9-30C1-B756-97E1-FB3790D773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EFD9E-4773-36F7-00C0-C98A25F47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6361-965D-4237-8F02-E9ACAD015745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F1DF0-997E-8914-39E9-BA4E70C9D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4D1EB-AA3E-BC14-76AE-6147288C2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56922-AD68-456C-8A14-984C09460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957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DD727-C04E-DE05-1880-62679AEC7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59108-7AC8-168B-F915-9DEFD2F7D3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F0DB7E-8D36-F0E5-7281-F24B293C1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6361-965D-4237-8F02-E9ACAD015745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E99C7D-E1E1-66E4-FC9F-AD3FE04126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F6829F-A716-C051-2D83-459AA1FE8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56922-AD68-456C-8A14-984C09460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374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8CE6C-FA39-56BF-2BE4-493C21AD5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CA1D4B-BE38-6903-5B97-392C906314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47FE00-2451-4288-C859-A7E947C54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6361-965D-4237-8F02-E9ACAD015745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B7834C-950C-3222-1528-FFB4618B6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6E49DE-6931-8EE1-529D-87D182619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56922-AD68-456C-8A14-984C09460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918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7075-43AF-A85B-80FC-DA9F28F88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55A3D-08CB-E3E8-4DCA-7D2F5CF765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A1A3AD-CA4F-6603-6E7C-F1B93FC07B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C508F2-8E1B-AE85-0330-A466344A4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6361-965D-4237-8F02-E9ACAD015745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3E1C22-565F-C2DF-0B38-A641EEF4B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35F101-79C3-1459-DC49-921AAB416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56922-AD68-456C-8A14-984C09460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5922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29319-FEDD-69B7-1872-2FB3AAE8C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7B14DB-8A81-E8F2-DF3D-D2535D1D5C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EB8C09-CD63-0D2A-D6F3-5785AB69D1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DA8A53-9252-6FE9-536E-258B517AE5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BB417C-8F28-6327-5C46-B693725CAE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77A363-267C-2590-D122-BF66C8C13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6361-965D-4237-8F02-E9ACAD015745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8CE13D-7469-898E-8642-D2DBAE85C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7A16FA-291A-0C54-B2C9-39627D5AC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56922-AD68-456C-8A14-984C09460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73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59DB4-243B-C9CE-35DD-71C8CCD2F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BCA1A4-7C73-0ABB-BCB0-1B25B3C0B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6361-965D-4237-8F02-E9ACAD015745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69C275-D400-DCFD-DE2B-BC3C792B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9B6591-7693-9C7B-96CD-4C78A2DAD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56922-AD68-456C-8A14-984C09460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448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DF8D3E-110D-21B8-8185-53E2AA743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6361-965D-4237-8F02-E9ACAD015745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24946A-C279-8D20-1B11-CB15196EC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ED553B-616A-3FB7-F268-8FCB06034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56922-AD68-456C-8A14-984C09460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944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232D7-9F7E-F9F5-7591-1A6861195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3FF4D-CC9A-38D6-64C4-F3BDC42482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303667-2749-2D29-369D-A25E2CCCAC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9276F4-CDF9-CB6E-889E-768E6C71D4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6361-965D-4237-8F02-E9ACAD015745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356E59-6BD9-E36A-6700-D3F27717E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87E7DD-C973-D206-7A29-2E4C896AE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56922-AD68-456C-8A14-984C09460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180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1F5D9-1620-DA2C-C7D2-AEE05C40A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8E5190-4E26-3087-FF89-7C5ED4B9E3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B1F693-F548-6765-8B81-CFB8E2D4AC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F83B3C-1670-CF94-1BE6-DD2A64071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6361-965D-4237-8F02-E9ACAD015745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135450-1682-C658-ED82-B9AC7ABC4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144C3B-1FC8-CC72-6A0C-B325CBA92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56922-AD68-456C-8A14-984C09460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285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322F7-BBDE-85DF-E8C4-1A18FA0BE4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E967CC-9743-0022-8EB6-D67EA15C02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B665D2-602E-8855-84D9-6A5DBA10C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6361-965D-4237-8F02-E9ACAD015745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14B15-F174-52C7-D252-9A375D6C1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938CB9-4129-AC80-FB51-04476D86F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56922-AD68-456C-8A14-984C09460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65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B9BA2C-0DB3-46CF-A972-CAC56EC26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0ECDBE-92EA-2A55-3A14-5AA806E72A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9EC30C-14D6-0DC9-918F-456EB8470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6361-965D-4237-8F02-E9ACAD015745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1549B-30AC-172D-8481-A8A2B7024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E243C-C276-A6EA-77F2-A16A4F347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56922-AD68-456C-8A14-984C09460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140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4BC67D-FEF9-EC2C-2454-89A639C0B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B52836-8C96-9E41-0F72-892C38FD93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04A87-4EC1-3230-08DB-029EC4C29B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B46361-965D-4237-8F02-E9ACAD015745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F559F0-EA92-D148-DBA4-95E3815C4A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003F70-1429-C1CD-0FF2-FA4FBEBA69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556922-AD68-456C-8A14-984C09460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329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6B5EF-38C9-625D-DE90-A0EB8ED8907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Forgiveness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B32D79-B90E-1652-4937-17396EFA9B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4217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217A7-EAEF-45EE-96C9-AFEF56DCC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80DEF-1453-01AC-AC33-AA26AE22C1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Forgiveness is a change of emotion.</a:t>
            </a:r>
          </a:p>
          <a:p>
            <a:endParaRPr lang="en-GB" dirty="0"/>
          </a:p>
          <a:p>
            <a:r>
              <a:rPr lang="en-GB" dirty="0"/>
              <a:t>Overcoming negative emotions towards those who have wronged you.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8393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1BE7C-CBBB-2AB9-EBD6-9888A709F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Norvin</a:t>
            </a:r>
            <a:r>
              <a:rPr lang="en-GB" dirty="0"/>
              <a:t> Richards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8A648-541C-0713-FA08-0C115DACFE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Forgiveness is overcoming all negative emotions towards a person, including sadness.</a:t>
            </a:r>
          </a:p>
        </p:txBody>
      </p:sp>
    </p:spTree>
    <p:extLst>
      <p:ext uri="{BB962C8B-B14F-4D97-AF65-F5344CB8AC3E}">
        <p14:creationId xmlns:p14="http://schemas.microsoft.com/office/powerpoint/2010/main" val="691600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CE30C-A057-CAFB-205C-223A7DE073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Jeffrie</a:t>
            </a:r>
            <a:r>
              <a:rPr lang="en-GB" dirty="0"/>
              <a:t> Murphy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8CB9F-0C5F-944C-8FE2-AE5EFB5CF6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Resentment must be overcome by reason (rather than forgetting, or withering over time)</a:t>
            </a:r>
          </a:p>
        </p:txBody>
      </p:sp>
    </p:spTree>
    <p:extLst>
      <p:ext uri="{BB962C8B-B14F-4D97-AF65-F5344CB8AC3E}">
        <p14:creationId xmlns:p14="http://schemas.microsoft.com/office/powerpoint/2010/main" val="34010998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C717E-AD68-025F-F65B-72783F36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Marilyn McCord Adams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6260B-57E2-C3FC-FF4D-1659E89B09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‘Agent effort’ – It is something we must go through.</a:t>
            </a:r>
          </a:p>
        </p:txBody>
      </p:sp>
    </p:spTree>
    <p:extLst>
      <p:ext uri="{BB962C8B-B14F-4D97-AF65-F5344CB8AC3E}">
        <p14:creationId xmlns:p14="http://schemas.microsoft.com/office/powerpoint/2010/main" val="1353106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9413A-0720-35B3-53E1-EFF2BEF74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Bishop Butler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66A6E-1C05-263A-C7D9-3034297351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‘It is necessary for the subsistence of the world, that injury, injustice and cruelty should be punished; and since compassion, which is so natural to mankind, would render that execution of justice exceedingly difficult and uneasy; indignation against vice and wickedness is, and may be allowed to be, a balance to that weakness of pity, and also to anything else which would prevent the necessary methods of severity’</a:t>
            </a:r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Resentment is natural and compatible with goodness.</a:t>
            </a:r>
          </a:p>
          <a:p>
            <a:pPr>
              <a:buFontTx/>
              <a:buChar char="-"/>
            </a:pPr>
            <a:r>
              <a:rPr lang="en-GB" dirty="0"/>
              <a:t>Forgiveness prevents resentment from becoming excessive.</a:t>
            </a:r>
          </a:p>
        </p:txBody>
      </p:sp>
    </p:spTree>
    <p:extLst>
      <p:ext uri="{BB962C8B-B14F-4D97-AF65-F5344CB8AC3E}">
        <p14:creationId xmlns:p14="http://schemas.microsoft.com/office/powerpoint/2010/main" val="493344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153A9-522A-8143-BCAE-987C6F85D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Punishment-forbearance Accounts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4C071-2615-7215-8503-FB0CFADE9D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punishment incompatible with forgiveness?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35916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2E52A-ED11-CADC-D40C-334BA0AAD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Performative Forgiveness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69277-8AFD-33DC-AE6E-85F21A00FA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upon the structure </a:t>
            </a:r>
            <a:r>
              <a:rPr lang="en-GB"/>
              <a:t>of relationships.</a:t>
            </a:r>
          </a:p>
        </p:txBody>
      </p:sp>
    </p:spTree>
    <p:extLst>
      <p:ext uri="{BB962C8B-B14F-4D97-AF65-F5344CB8AC3E}">
        <p14:creationId xmlns:p14="http://schemas.microsoft.com/office/powerpoint/2010/main" val="27801141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181</Words>
  <Application>Microsoft Office PowerPoint</Application>
  <PresentationFormat>Widescreen</PresentationFormat>
  <Paragraphs>20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Forgiveness</vt:lpstr>
      <vt:lpstr>Emotion</vt:lpstr>
      <vt:lpstr>Norvin Richards</vt:lpstr>
      <vt:lpstr>Jeffrie Murphy</vt:lpstr>
      <vt:lpstr>Marilyn McCord Adams </vt:lpstr>
      <vt:lpstr>Bishop Butler</vt:lpstr>
      <vt:lpstr>Punishment-forbearance Accounts</vt:lpstr>
      <vt:lpstr>Performative Forgiveness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Forgiveness</dc:title>
  <dc:creator>Tristan Nash</dc:creator>
  <cp:lastModifiedBy>Tristan Nash</cp:lastModifiedBy>
  <cp:revision>1</cp:revision>
  <dcterms:created xsi:type="dcterms:W3CDTF">2023-04-27T04:41:10Z</dcterms:created>
  <dcterms:modified xsi:type="dcterms:W3CDTF">2023-04-27T07:54:44Z</dcterms:modified>
</cp:coreProperties>
</file>