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5"/>
  </p:notesMasterIdLst>
  <p:sldIdLst>
    <p:sldId id="259" r:id="rId2"/>
    <p:sldId id="258" r:id="rId3"/>
    <p:sldId id="260" r:id="rId4"/>
    <p:sldId id="261" r:id="rId5"/>
    <p:sldId id="262" r:id="rId6"/>
    <p:sldId id="263" r:id="rId7"/>
    <p:sldId id="264" r:id="rId8"/>
    <p:sldId id="265" r:id="rId9"/>
    <p:sldId id="266" r:id="rId10"/>
    <p:sldId id="267" r:id="rId11"/>
    <p:sldId id="268" r:id="rId12"/>
    <p:sldId id="269" r:id="rId13"/>
    <p:sldId id="270" r:id="rId14"/>
  </p:sldIdLst>
  <p:sldSz cx="12239625" cy="7199313"/>
  <p:notesSz cx="6858000" cy="9144000"/>
  <p:defaultTextStyle>
    <a:defPPr>
      <a:defRPr lang="en-US"/>
    </a:defPPr>
    <a:lvl1pPr marL="0" algn="l" defTabSz="253929" rtl="0" eaLnBrk="1" latinLnBrk="0" hangingPunct="1">
      <a:defRPr sz="1000" kern="1200">
        <a:solidFill>
          <a:schemeClr val="tx1"/>
        </a:solidFill>
        <a:latin typeface="+mn-lt"/>
        <a:ea typeface="+mn-ea"/>
        <a:cs typeface="+mn-cs"/>
      </a:defRPr>
    </a:lvl1pPr>
    <a:lvl2pPr marL="253929" algn="l" defTabSz="253929" rtl="0" eaLnBrk="1" latinLnBrk="0" hangingPunct="1">
      <a:defRPr sz="1000" kern="1200">
        <a:solidFill>
          <a:schemeClr val="tx1"/>
        </a:solidFill>
        <a:latin typeface="+mn-lt"/>
        <a:ea typeface="+mn-ea"/>
        <a:cs typeface="+mn-cs"/>
      </a:defRPr>
    </a:lvl2pPr>
    <a:lvl3pPr marL="507858" algn="l" defTabSz="253929" rtl="0" eaLnBrk="1" latinLnBrk="0" hangingPunct="1">
      <a:defRPr sz="1000" kern="1200">
        <a:solidFill>
          <a:schemeClr val="tx1"/>
        </a:solidFill>
        <a:latin typeface="+mn-lt"/>
        <a:ea typeface="+mn-ea"/>
        <a:cs typeface="+mn-cs"/>
      </a:defRPr>
    </a:lvl3pPr>
    <a:lvl4pPr marL="761787" algn="l" defTabSz="253929" rtl="0" eaLnBrk="1" latinLnBrk="0" hangingPunct="1">
      <a:defRPr sz="1000" kern="1200">
        <a:solidFill>
          <a:schemeClr val="tx1"/>
        </a:solidFill>
        <a:latin typeface="+mn-lt"/>
        <a:ea typeface="+mn-ea"/>
        <a:cs typeface="+mn-cs"/>
      </a:defRPr>
    </a:lvl4pPr>
    <a:lvl5pPr marL="1015716" algn="l" defTabSz="253929" rtl="0" eaLnBrk="1" latinLnBrk="0" hangingPunct="1">
      <a:defRPr sz="1000" kern="1200">
        <a:solidFill>
          <a:schemeClr val="tx1"/>
        </a:solidFill>
        <a:latin typeface="+mn-lt"/>
        <a:ea typeface="+mn-ea"/>
        <a:cs typeface="+mn-cs"/>
      </a:defRPr>
    </a:lvl5pPr>
    <a:lvl6pPr marL="1269644" algn="l" defTabSz="253929" rtl="0" eaLnBrk="1" latinLnBrk="0" hangingPunct="1">
      <a:defRPr sz="1000" kern="1200">
        <a:solidFill>
          <a:schemeClr val="tx1"/>
        </a:solidFill>
        <a:latin typeface="+mn-lt"/>
        <a:ea typeface="+mn-ea"/>
        <a:cs typeface="+mn-cs"/>
      </a:defRPr>
    </a:lvl6pPr>
    <a:lvl7pPr marL="1523573" algn="l" defTabSz="253929" rtl="0" eaLnBrk="1" latinLnBrk="0" hangingPunct="1">
      <a:defRPr sz="1000" kern="1200">
        <a:solidFill>
          <a:schemeClr val="tx1"/>
        </a:solidFill>
        <a:latin typeface="+mn-lt"/>
        <a:ea typeface="+mn-ea"/>
        <a:cs typeface="+mn-cs"/>
      </a:defRPr>
    </a:lvl7pPr>
    <a:lvl8pPr marL="1777502" algn="l" defTabSz="253929" rtl="0" eaLnBrk="1" latinLnBrk="0" hangingPunct="1">
      <a:defRPr sz="1000" kern="1200">
        <a:solidFill>
          <a:schemeClr val="tx1"/>
        </a:solidFill>
        <a:latin typeface="+mn-lt"/>
        <a:ea typeface="+mn-ea"/>
        <a:cs typeface="+mn-cs"/>
      </a:defRPr>
    </a:lvl8pPr>
    <a:lvl9pPr marL="2031431" algn="l" defTabSz="253929" rtl="0" eaLnBrk="1" latinLnBrk="0" hangingPunct="1">
      <a:defRPr sz="10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268" userDrawn="1">
          <p15:clr>
            <a:srgbClr val="A4A3A4"/>
          </p15:clr>
        </p15:guide>
        <p15:guide id="2" pos="3856"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008AFAB-1AA7-4E45-B763-E2B3944210CC}" v="1" dt="2026-03-04T10:58:00.7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04" autoAdjust="0"/>
    <p:restoredTop sz="89228" autoAdjust="0"/>
  </p:normalViewPr>
  <p:slideViewPr>
    <p:cSldViewPr snapToGrid="0">
      <p:cViewPr varScale="1">
        <p:scale>
          <a:sx n="70" d="100"/>
          <a:sy n="70" d="100"/>
        </p:scale>
        <p:origin x="1147" y="53"/>
      </p:cViewPr>
      <p:guideLst>
        <p:guide orient="horz" pos="2268"/>
        <p:guide pos="3856"/>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kossua@yahoo.com" userId="95b4f164f63bb790" providerId="LiveId" clId="{CE9ECAD3-3244-4747-9D11-99F2FF625431}"/>
    <pc:docChg chg="undo custSel mod modSld">
      <pc:chgData name="nakossua@yahoo.com" userId="95b4f164f63bb790" providerId="LiveId" clId="{CE9ECAD3-3244-4747-9D11-99F2FF625431}" dt="2026-03-04T11:20:47.118" v="512" actId="20577"/>
      <pc:docMkLst>
        <pc:docMk/>
      </pc:docMkLst>
      <pc:sldChg chg="addSp modSp mod">
        <pc:chgData name="nakossua@yahoo.com" userId="95b4f164f63bb790" providerId="LiveId" clId="{CE9ECAD3-3244-4747-9D11-99F2FF625431}" dt="2026-03-04T11:20:47.118" v="512" actId="20577"/>
        <pc:sldMkLst>
          <pc:docMk/>
          <pc:sldMk cId="2968818372" sldId="259"/>
        </pc:sldMkLst>
        <pc:spChg chg="mod">
          <ac:chgData name="nakossua@yahoo.com" userId="95b4f164f63bb790" providerId="LiveId" clId="{CE9ECAD3-3244-4747-9D11-99F2FF625431}" dt="2026-03-04T11:02:13.177" v="86" actId="404"/>
          <ac:spMkLst>
            <pc:docMk/>
            <pc:sldMk cId="2968818372" sldId="259"/>
            <ac:spMk id="3" creationId="{00000000-0000-0000-0000-000000000000}"/>
          </ac:spMkLst>
        </pc:spChg>
        <pc:spChg chg="add mod">
          <ac:chgData name="nakossua@yahoo.com" userId="95b4f164f63bb790" providerId="LiveId" clId="{CE9ECAD3-3244-4747-9D11-99F2FF625431}" dt="2026-03-04T11:20:47.118" v="512" actId="20577"/>
          <ac:spMkLst>
            <pc:docMk/>
            <pc:sldMk cId="2968818372" sldId="259"/>
            <ac:spMk id="8" creationId="{CE337EB7-3C0A-F298-CB09-7197FEF019E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AF5EBC-0B18-4D45-AC9A-8136940A610F}" type="datetimeFigureOut">
              <a:rPr lang="en-GB" smtClean="0"/>
              <a:t>04/03/2026</a:t>
            </a:fld>
            <a:endParaRPr lang="en-GB"/>
          </a:p>
        </p:txBody>
      </p:sp>
      <p:sp>
        <p:nvSpPr>
          <p:cNvPr id="4" name="Slide Image Placeholder 3"/>
          <p:cNvSpPr>
            <a:spLocks noGrp="1" noRot="1" noChangeAspect="1"/>
          </p:cNvSpPr>
          <p:nvPr>
            <p:ph type="sldImg" idx="2"/>
          </p:nvPr>
        </p:nvSpPr>
        <p:spPr>
          <a:xfrm>
            <a:off x="804863" y="1143000"/>
            <a:ext cx="524827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6ED7B8-2E5A-404E-B14D-2D22D6461593}" type="slidenum">
              <a:rPr lang="en-GB" smtClean="0"/>
              <a:t>‹#›</a:t>
            </a:fld>
            <a:endParaRPr lang="en-GB"/>
          </a:p>
        </p:txBody>
      </p:sp>
    </p:spTree>
    <p:extLst>
      <p:ext uri="{BB962C8B-B14F-4D97-AF65-F5344CB8AC3E}">
        <p14:creationId xmlns:p14="http://schemas.microsoft.com/office/powerpoint/2010/main" val="2766339236"/>
      </p:ext>
    </p:extLst>
  </p:cSld>
  <p:clrMap bg1="lt1" tx1="dk1" bg2="lt2" tx2="dk2" accent1="accent1" accent2="accent2" accent3="accent3" accent4="accent4" accent5="accent5" accent6="accent6" hlink="hlink" folHlink="folHlink"/>
  <p:notesStyle>
    <a:lvl1pPr marL="0" algn="l" defTabSz="507858" rtl="0" eaLnBrk="1" latinLnBrk="0" hangingPunct="1">
      <a:defRPr sz="666" kern="1200">
        <a:solidFill>
          <a:schemeClr val="tx1"/>
        </a:solidFill>
        <a:latin typeface="+mn-lt"/>
        <a:ea typeface="+mn-ea"/>
        <a:cs typeface="+mn-cs"/>
      </a:defRPr>
    </a:lvl1pPr>
    <a:lvl2pPr marL="253929" algn="l" defTabSz="507858" rtl="0" eaLnBrk="1" latinLnBrk="0" hangingPunct="1">
      <a:defRPr sz="666" kern="1200">
        <a:solidFill>
          <a:schemeClr val="tx1"/>
        </a:solidFill>
        <a:latin typeface="+mn-lt"/>
        <a:ea typeface="+mn-ea"/>
        <a:cs typeface="+mn-cs"/>
      </a:defRPr>
    </a:lvl2pPr>
    <a:lvl3pPr marL="507858" algn="l" defTabSz="507858" rtl="0" eaLnBrk="1" latinLnBrk="0" hangingPunct="1">
      <a:defRPr sz="666" kern="1200">
        <a:solidFill>
          <a:schemeClr val="tx1"/>
        </a:solidFill>
        <a:latin typeface="+mn-lt"/>
        <a:ea typeface="+mn-ea"/>
        <a:cs typeface="+mn-cs"/>
      </a:defRPr>
    </a:lvl3pPr>
    <a:lvl4pPr marL="761787" algn="l" defTabSz="507858" rtl="0" eaLnBrk="1" latinLnBrk="0" hangingPunct="1">
      <a:defRPr sz="666" kern="1200">
        <a:solidFill>
          <a:schemeClr val="tx1"/>
        </a:solidFill>
        <a:latin typeface="+mn-lt"/>
        <a:ea typeface="+mn-ea"/>
        <a:cs typeface="+mn-cs"/>
      </a:defRPr>
    </a:lvl4pPr>
    <a:lvl5pPr marL="1015716" algn="l" defTabSz="507858" rtl="0" eaLnBrk="1" latinLnBrk="0" hangingPunct="1">
      <a:defRPr sz="666" kern="1200">
        <a:solidFill>
          <a:schemeClr val="tx1"/>
        </a:solidFill>
        <a:latin typeface="+mn-lt"/>
        <a:ea typeface="+mn-ea"/>
        <a:cs typeface="+mn-cs"/>
      </a:defRPr>
    </a:lvl5pPr>
    <a:lvl6pPr marL="1269644" algn="l" defTabSz="507858" rtl="0" eaLnBrk="1" latinLnBrk="0" hangingPunct="1">
      <a:defRPr sz="666" kern="1200">
        <a:solidFill>
          <a:schemeClr val="tx1"/>
        </a:solidFill>
        <a:latin typeface="+mn-lt"/>
        <a:ea typeface="+mn-ea"/>
        <a:cs typeface="+mn-cs"/>
      </a:defRPr>
    </a:lvl6pPr>
    <a:lvl7pPr marL="1523573" algn="l" defTabSz="507858" rtl="0" eaLnBrk="1" latinLnBrk="0" hangingPunct="1">
      <a:defRPr sz="666" kern="1200">
        <a:solidFill>
          <a:schemeClr val="tx1"/>
        </a:solidFill>
        <a:latin typeface="+mn-lt"/>
        <a:ea typeface="+mn-ea"/>
        <a:cs typeface="+mn-cs"/>
      </a:defRPr>
    </a:lvl7pPr>
    <a:lvl8pPr marL="1777502" algn="l" defTabSz="507858" rtl="0" eaLnBrk="1" latinLnBrk="0" hangingPunct="1">
      <a:defRPr sz="666" kern="1200">
        <a:solidFill>
          <a:schemeClr val="tx1"/>
        </a:solidFill>
        <a:latin typeface="+mn-lt"/>
        <a:ea typeface="+mn-ea"/>
        <a:cs typeface="+mn-cs"/>
      </a:defRPr>
    </a:lvl8pPr>
    <a:lvl9pPr marL="2031431" algn="l" defTabSz="507858" rtl="0" eaLnBrk="1" latinLnBrk="0" hangingPunct="1">
      <a:defRPr sz="666"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666" b="0" i="0" u="none" strike="noStrike" kern="1200" dirty="0">
                <a:solidFill>
                  <a:schemeClr val="tx1"/>
                </a:solidFill>
                <a:effectLst/>
                <a:latin typeface="+mn-lt"/>
                <a:ea typeface="+mn-ea"/>
                <a:cs typeface="+mn-cs"/>
              </a:rPr>
              <a:t>This slide introduces an AI-based stroke imaging instrument, Brainomix, and discusses its significance in the emergency care of the NHS. It mentions the effects on the workforce, service delivery, patient outcomes, and community care.</a:t>
            </a:r>
            <a:endParaRPr lang="en-GB" dirty="0"/>
          </a:p>
        </p:txBody>
      </p:sp>
      <p:sp>
        <p:nvSpPr>
          <p:cNvPr id="4" name="Slide Number Placeholder 3"/>
          <p:cNvSpPr>
            <a:spLocks noGrp="1"/>
          </p:cNvSpPr>
          <p:nvPr>
            <p:ph type="sldNum" sz="quarter" idx="10"/>
          </p:nvPr>
        </p:nvSpPr>
        <p:spPr/>
        <p:txBody>
          <a:bodyPr/>
          <a:lstStyle/>
          <a:p>
            <a:fld id="{996ED7B8-2E5A-404E-B14D-2D22D6461593}" type="slidenum">
              <a:rPr lang="en-GB" smtClean="0"/>
              <a:t>2</a:t>
            </a:fld>
            <a:endParaRPr lang="en-GB"/>
          </a:p>
        </p:txBody>
      </p:sp>
    </p:spTree>
    <p:extLst>
      <p:ext uri="{BB962C8B-B14F-4D97-AF65-F5344CB8AC3E}">
        <p14:creationId xmlns:p14="http://schemas.microsoft.com/office/powerpoint/2010/main" val="15959746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666" b="0" i="0" u="none" strike="noStrike" kern="1200" dirty="0">
                <a:solidFill>
                  <a:schemeClr val="tx1"/>
                </a:solidFill>
                <a:effectLst/>
                <a:latin typeface="+mn-lt"/>
                <a:ea typeface="+mn-ea"/>
                <a:cs typeface="+mn-cs"/>
              </a:rPr>
              <a:t>Brainomix uses AI to provide CT scan analysis to allow the diagnosis of stroke rapidly. It endorses prioritisation of treatment, equalisation of decisions in the absence of specialists, and reduces wastage of time. Consequently, the rates of thrombectomy have increased by 2.3 to 4.6.</a:t>
            </a:r>
            <a:endParaRPr lang="en-GB" dirty="0"/>
          </a:p>
        </p:txBody>
      </p:sp>
      <p:sp>
        <p:nvSpPr>
          <p:cNvPr id="4" name="Slide Number Placeholder 3"/>
          <p:cNvSpPr>
            <a:spLocks noGrp="1"/>
          </p:cNvSpPr>
          <p:nvPr>
            <p:ph type="sldNum" sz="quarter" idx="10"/>
          </p:nvPr>
        </p:nvSpPr>
        <p:spPr/>
        <p:txBody>
          <a:bodyPr/>
          <a:lstStyle/>
          <a:p>
            <a:fld id="{996ED7B8-2E5A-404E-B14D-2D22D6461593}" type="slidenum">
              <a:rPr lang="en-GB" smtClean="0"/>
              <a:t>3</a:t>
            </a:fld>
            <a:endParaRPr lang="en-GB"/>
          </a:p>
        </p:txBody>
      </p:sp>
    </p:spTree>
    <p:extLst>
      <p:ext uri="{BB962C8B-B14F-4D97-AF65-F5344CB8AC3E}">
        <p14:creationId xmlns:p14="http://schemas.microsoft.com/office/powerpoint/2010/main" val="3429526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666" b="0" i="0" u="none" strike="noStrike" kern="1200" dirty="0">
                <a:solidFill>
                  <a:schemeClr val="tx1"/>
                </a:solidFill>
                <a:effectLst/>
                <a:latin typeface="+mn-lt"/>
                <a:ea typeface="+mn-ea"/>
                <a:cs typeface="+mn-cs"/>
              </a:rPr>
              <a:t>The tool operates CT, CTA, and CTP scans, which are standardized with AI to assess the severity of strokes. This enhances the accessibility to treatment, reduces the time of triage and improves outcomes especially in centres with a deficiency of specialists.</a:t>
            </a:r>
            <a:endParaRPr lang="en-GB" dirty="0"/>
          </a:p>
        </p:txBody>
      </p:sp>
      <p:sp>
        <p:nvSpPr>
          <p:cNvPr id="4" name="Slide Number Placeholder 3"/>
          <p:cNvSpPr>
            <a:spLocks noGrp="1"/>
          </p:cNvSpPr>
          <p:nvPr>
            <p:ph type="sldNum" sz="quarter" idx="10"/>
          </p:nvPr>
        </p:nvSpPr>
        <p:spPr/>
        <p:txBody>
          <a:bodyPr/>
          <a:lstStyle/>
          <a:p>
            <a:fld id="{996ED7B8-2E5A-404E-B14D-2D22D6461593}" type="slidenum">
              <a:rPr lang="en-GB" smtClean="0"/>
              <a:t>4</a:t>
            </a:fld>
            <a:endParaRPr lang="en-GB"/>
          </a:p>
        </p:txBody>
      </p:sp>
    </p:spTree>
    <p:extLst>
      <p:ext uri="{BB962C8B-B14F-4D97-AF65-F5344CB8AC3E}">
        <p14:creationId xmlns:p14="http://schemas.microsoft.com/office/powerpoint/2010/main" val="13575568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666" b="0" i="0" u="none" strike="noStrike" kern="1200" dirty="0">
                <a:solidFill>
                  <a:schemeClr val="tx1"/>
                </a:solidFill>
                <a:effectLst/>
                <a:latin typeface="+mn-lt"/>
                <a:ea typeface="+mn-ea"/>
                <a:cs typeface="+mn-cs"/>
              </a:rPr>
              <a:t>Brainomix has increased the recovery rates three times and reduced waiting times. It optimises the process of decisions on treatment, yet it encounters the challenges of digital-infrastructure and trust. Low AI training is overcome through targeted CPD programmes.</a:t>
            </a:r>
            <a:endParaRPr lang="en-GB" dirty="0"/>
          </a:p>
        </p:txBody>
      </p:sp>
      <p:sp>
        <p:nvSpPr>
          <p:cNvPr id="4" name="Slide Number Placeholder 3"/>
          <p:cNvSpPr>
            <a:spLocks noGrp="1"/>
          </p:cNvSpPr>
          <p:nvPr>
            <p:ph type="sldNum" sz="quarter" idx="10"/>
          </p:nvPr>
        </p:nvSpPr>
        <p:spPr/>
        <p:txBody>
          <a:bodyPr/>
          <a:lstStyle/>
          <a:p>
            <a:fld id="{996ED7B8-2E5A-404E-B14D-2D22D6461593}" type="slidenum">
              <a:rPr lang="en-GB" smtClean="0"/>
              <a:t>5</a:t>
            </a:fld>
            <a:endParaRPr lang="en-GB"/>
          </a:p>
        </p:txBody>
      </p:sp>
    </p:spTree>
    <p:extLst>
      <p:ext uri="{BB962C8B-B14F-4D97-AF65-F5344CB8AC3E}">
        <p14:creationId xmlns:p14="http://schemas.microsoft.com/office/powerpoint/2010/main" val="7455080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666" b="0" i="0" u="none" strike="noStrike" kern="1200" dirty="0">
                <a:solidFill>
                  <a:schemeClr val="tx1"/>
                </a:solidFill>
                <a:effectLst/>
                <a:latin typeface="+mn-lt"/>
                <a:ea typeface="+mn-ea"/>
                <a:cs typeface="+mn-cs"/>
              </a:rPr>
              <a:t>The system reduces treatment duration to more than 60 minutes and increases thrombectomy rates. It also promotes the consistency of care although it has to deal with IT and workforce flexibility concerns. There is backing of the clinical AI champions and NICE-structured governance.</a:t>
            </a:r>
            <a:endParaRPr lang="en-GB" dirty="0"/>
          </a:p>
        </p:txBody>
      </p:sp>
      <p:sp>
        <p:nvSpPr>
          <p:cNvPr id="4" name="Slide Number Placeholder 3"/>
          <p:cNvSpPr>
            <a:spLocks noGrp="1"/>
          </p:cNvSpPr>
          <p:nvPr>
            <p:ph type="sldNum" sz="quarter" idx="10"/>
          </p:nvPr>
        </p:nvSpPr>
        <p:spPr/>
        <p:txBody>
          <a:bodyPr/>
          <a:lstStyle/>
          <a:p>
            <a:fld id="{996ED7B8-2E5A-404E-B14D-2D22D6461593}" type="slidenum">
              <a:rPr lang="en-GB" smtClean="0"/>
              <a:t>6</a:t>
            </a:fld>
            <a:endParaRPr lang="en-GB"/>
          </a:p>
        </p:txBody>
      </p:sp>
    </p:spTree>
    <p:extLst>
      <p:ext uri="{BB962C8B-B14F-4D97-AF65-F5344CB8AC3E}">
        <p14:creationId xmlns:p14="http://schemas.microsoft.com/office/powerpoint/2010/main" val="37792098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666" b="0" i="0" u="none" strike="noStrike" kern="1200" dirty="0">
                <a:solidFill>
                  <a:schemeClr val="tx1"/>
                </a:solidFill>
                <a:effectLst/>
                <a:latin typeface="+mn-lt"/>
                <a:ea typeface="+mn-ea"/>
                <a:cs typeface="+mn-cs"/>
              </a:rPr>
              <a:t>Functional independence of patients has increased three times. It is fast-tracking treatment and recovery but it features access lapses in rural locations. </a:t>
            </a:r>
            <a:r>
              <a:rPr lang="en-IN" sz="666" b="0" i="0" u="none" strike="noStrike" kern="1200" dirty="0" err="1">
                <a:solidFill>
                  <a:schemeClr val="tx1"/>
                </a:solidFill>
                <a:effectLst/>
                <a:latin typeface="+mn-lt"/>
                <a:ea typeface="+mn-ea"/>
                <a:cs typeface="+mn-cs"/>
              </a:rPr>
              <a:t>Telehealth</a:t>
            </a:r>
            <a:r>
              <a:rPr lang="en-IN" sz="666" b="0" i="0" u="none" strike="noStrike" kern="1200" dirty="0">
                <a:solidFill>
                  <a:schemeClr val="tx1"/>
                </a:solidFill>
                <a:effectLst/>
                <a:latin typeface="+mn-lt"/>
                <a:ea typeface="+mn-ea"/>
                <a:cs typeface="+mn-cs"/>
              </a:rPr>
              <a:t> assessment hubs are enhancing equality.</a:t>
            </a:r>
            <a:endParaRPr lang="en-GB" dirty="0"/>
          </a:p>
        </p:txBody>
      </p:sp>
      <p:sp>
        <p:nvSpPr>
          <p:cNvPr id="4" name="Slide Number Placeholder 3"/>
          <p:cNvSpPr>
            <a:spLocks noGrp="1"/>
          </p:cNvSpPr>
          <p:nvPr>
            <p:ph type="sldNum" sz="quarter" idx="10"/>
          </p:nvPr>
        </p:nvSpPr>
        <p:spPr/>
        <p:txBody>
          <a:bodyPr/>
          <a:lstStyle/>
          <a:p>
            <a:fld id="{996ED7B8-2E5A-404E-B14D-2D22D6461593}" type="slidenum">
              <a:rPr lang="en-GB" smtClean="0"/>
              <a:t>7</a:t>
            </a:fld>
            <a:endParaRPr lang="en-GB"/>
          </a:p>
        </p:txBody>
      </p:sp>
    </p:spTree>
    <p:extLst>
      <p:ext uri="{BB962C8B-B14F-4D97-AF65-F5344CB8AC3E}">
        <p14:creationId xmlns:p14="http://schemas.microsoft.com/office/powerpoint/2010/main" val="35661432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666" b="0" i="0" u="none" strike="noStrike" kern="1200" dirty="0">
                <a:solidFill>
                  <a:schemeClr val="tx1"/>
                </a:solidFill>
                <a:effectLst/>
                <a:latin typeface="+mn-lt"/>
                <a:ea typeface="+mn-ea"/>
                <a:cs typeface="+mn-cs"/>
              </a:rPr>
              <a:t>Intelligence stroke pathways, Brainomix reduces time spent by stroke in the hands of specialists. It promotes the rehabilitation of communities in the early stages of development and enhances continuity. Nevertheless, disparities in capacity keep on existing. Multidisciplinary community teams are important in fortifying the system.</a:t>
            </a:r>
            <a:endParaRPr lang="en-GB" dirty="0"/>
          </a:p>
        </p:txBody>
      </p:sp>
      <p:sp>
        <p:nvSpPr>
          <p:cNvPr id="4" name="Slide Number Placeholder 3"/>
          <p:cNvSpPr>
            <a:spLocks noGrp="1"/>
          </p:cNvSpPr>
          <p:nvPr>
            <p:ph type="sldNum" sz="quarter" idx="10"/>
          </p:nvPr>
        </p:nvSpPr>
        <p:spPr/>
        <p:txBody>
          <a:bodyPr/>
          <a:lstStyle/>
          <a:p>
            <a:fld id="{996ED7B8-2E5A-404E-B14D-2D22D6461593}" type="slidenum">
              <a:rPr lang="en-GB" smtClean="0"/>
              <a:t>8</a:t>
            </a:fld>
            <a:endParaRPr lang="en-GB"/>
          </a:p>
        </p:txBody>
      </p:sp>
    </p:spTree>
    <p:extLst>
      <p:ext uri="{BB962C8B-B14F-4D97-AF65-F5344CB8AC3E}">
        <p14:creationId xmlns:p14="http://schemas.microsoft.com/office/powerpoint/2010/main" val="22384324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666" b="0" i="0" u="none" strike="noStrike" kern="1200" dirty="0">
                <a:solidFill>
                  <a:schemeClr val="tx1"/>
                </a:solidFill>
                <a:effectLst/>
                <a:latin typeface="+mn-lt"/>
                <a:ea typeface="+mn-ea"/>
                <a:cs typeface="+mn-cs"/>
              </a:rPr>
              <a:t>The barriers of adoption are digital gaps in infrastructure, poor AI literacy, and interoperability issues. These are overcome through NICE-conformable regulation, standard training and national oversight in digital.</a:t>
            </a:r>
            <a:endParaRPr lang="en-GB" dirty="0"/>
          </a:p>
        </p:txBody>
      </p:sp>
      <p:sp>
        <p:nvSpPr>
          <p:cNvPr id="4" name="Slide Number Placeholder 3"/>
          <p:cNvSpPr>
            <a:spLocks noGrp="1"/>
          </p:cNvSpPr>
          <p:nvPr>
            <p:ph type="sldNum" sz="quarter" idx="10"/>
          </p:nvPr>
        </p:nvSpPr>
        <p:spPr/>
        <p:txBody>
          <a:bodyPr/>
          <a:lstStyle/>
          <a:p>
            <a:fld id="{996ED7B8-2E5A-404E-B14D-2D22D6461593}" type="slidenum">
              <a:rPr lang="en-GB" smtClean="0"/>
              <a:t>9</a:t>
            </a:fld>
            <a:endParaRPr lang="en-GB"/>
          </a:p>
        </p:txBody>
      </p:sp>
    </p:spTree>
    <p:extLst>
      <p:ext uri="{BB962C8B-B14F-4D97-AF65-F5344CB8AC3E}">
        <p14:creationId xmlns:p14="http://schemas.microsoft.com/office/powerpoint/2010/main" val="976902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666" b="0" i="0" u="none" strike="noStrike" kern="1200" dirty="0">
                <a:solidFill>
                  <a:schemeClr val="tx1"/>
                </a:solidFill>
                <a:effectLst/>
                <a:latin typeface="+mn-lt"/>
                <a:ea typeface="+mn-ea"/>
                <a:cs typeface="+mn-cs"/>
              </a:rPr>
              <a:t>We propose a national AI implementation, AI training of workforce, and system interoperability. The issue of funding constraints, insufficient training time, and disjointed IT is addressed by the means of the ring-fenced funding, CPD/AI champions, and NHS Digital standards.</a:t>
            </a:r>
            <a:endParaRPr lang="en-GB" dirty="0"/>
          </a:p>
        </p:txBody>
      </p:sp>
      <p:sp>
        <p:nvSpPr>
          <p:cNvPr id="4" name="Slide Number Placeholder 3"/>
          <p:cNvSpPr>
            <a:spLocks noGrp="1"/>
          </p:cNvSpPr>
          <p:nvPr>
            <p:ph type="sldNum" sz="quarter" idx="10"/>
          </p:nvPr>
        </p:nvSpPr>
        <p:spPr/>
        <p:txBody>
          <a:bodyPr/>
          <a:lstStyle/>
          <a:p>
            <a:fld id="{996ED7B8-2E5A-404E-B14D-2D22D6461593}" type="slidenum">
              <a:rPr lang="en-GB" smtClean="0"/>
              <a:t>10</a:t>
            </a:fld>
            <a:endParaRPr lang="en-GB"/>
          </a:p>
        </p:txBody>
      </p:sp>
    </p:spTree>
    <p:extLst>
      <p:ext uri="{BB962C8B-B14F-4D97-AF65-F5344CB8AC3E}">
        <p14:creationId xmlns:p14="http://schemas.microsoft.com/office/powerpoint/2010/main" val="29622993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666" b="0" i="0" u="none" strike="noStrike" kern="1200" dirty="0">
                <a:solidFill>
                  <a:schemeClr val="tx1"/>
                </a:solidFill>
                <a:effectLst/>
                <a:latin typeface="+mn-lt"/>
                <a:ea typeface="+mn-ea"/>
                <a:cs typeface="+mn-cs"/>
              </a:rPr>
              <a:t>Brainomix enhances the efficiency of workforce, service, patient outcome, and community care. It accelerates the process of diagnosis, increases access to treatment and provides uniform care. These strengths allude to good sustainable, scalable, NHS adoption potentials.</a:t>
            </a:r>
            <a:endParaRPr lang="en-GB" dirty="0"/>
          </a:p>
        </p:txBody>
      </p:sp>
      <p:sp>
        <p:nvSpPr>
          <p:cNvPr id="4" name="Slide Number Placeholder 3"/>
          <p:cNvSpPr>
            <a:spLocks noGrp="1"/>
          </p:cNvSpPr>
          <p:nvPr>
            <p:ph type="sldNum" sz="quarter" idx="10"/>
          </p:nvPr>
        </p:nvSpPr>
        <p:spPr/>
        <p:txBody>
          <a:bodyPr/>
          <a:lstStyle/>
          <a:p>
            <a:fld id="{996ED7B8-2E5A-404E-B14D-2D22D6461593}" type="slidenum">
              <a:rPr lang="en-GB" smtClean="0"/>
              <a:t>11</a:t>
            </a:fld>
            <a:endParaRPr lang="en-GB"/>
          </a:p>
        </p:txBody>
      </p:sp>
    </p:spTree>
    <p:extLst>
      <p:ext uri="{BB962C8B-B14F-4D97-AF65-F5344CB8AC3E}">
        <p14:creationId xmlns:p14="http://schemas.microsoft.com/office/powerpoint/2010/main" val="198369545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244499"/>
            <a:ext cx="12239625" cy="1954814"/>
          </a:xfrm>
          <a:prstGeom prst="rect">
            <a:avLst/>
          </a:prstGeom>
        </p:spPr>
      </p:pic>
      <p:sp>
        <p:nvSpPr>
          <p:cNvPr id="2" name="Title 1"/>
          <p:cNvSpPr>
            <a:spLocks noGrp="1"/>
          </p:cNvSpPr>
          <p:nvPr>
            <p:ph type="ctrTitle"/>
          </p:nvPr>
        </p:nvSpPr>
        <p:spPr>
          <a:xfrm>
            <a:off x="1223964" y="1893158"/>
            <a:ext cx="9791699" cy="1915929"/>
          </a:xfrm>
        </p:spPr>
        <p:txBody>
          <a:bodyPr anchor="b">
            <a:normAutofit/>
          </a:bodyPr>
          <a:lstStyle>
            <a:lvl1pPr algn="l">
              <a:defRPr sz="4371"/>
            </a:lvl1pPr>
          </a:lstStyle>
          <a:p>
            <a:r>
              <a:rPr lang="en-GB"/>
              <a:t>Click to edit Master title style</a:t>
            </a:r>
            <a:endParaRPr lang="en-US" dirty="0"/>
          </a:p>
        </p:txBody>
      </p:sp>
      <p:sp>
        <p:nvSpPr>
          <p:cNvPr id="3" name="Subtitle 2"/>
          <p:cNvSpPr>
            <a:spLocks noGrp="1"/>
          </p:cNvSpPr>
          <p:nvPr>
            <p:ph type="subTitle" idx="1"/>
          </p:nvPr>
        </p:nvSpPr>
        <p:spPr>
          <a:xfrm>
            <a:off x="1223964" y="3812972"/>
            <a:ext cx="9791699" cy="719931"/>
          </a:xfrm>
        </p:spPr>
        <p:txBody>
          <a:bodyPr>
            <a:normAutofit/>
          </a:bodyPr>
          <a:lstStyle>
            <a:lvl1pPr marL="0" indent="0" algn="l">
              <a:buNone/>
              <a:defRPr sz="1457"/>
            </a:lvl1pPr>
            <a:lvl2pPr marL="333077" indent="0" algn="ctr">
              <a:buNone/>
              <a:defRPr sz="1457"/>
            </a:lvl2pPr>
            <a:lvl3pPr marL="666154" indent="0" algn="ctr">
              <a:buNone/>
              <a:defRPr sz="1311"/>
            </a:lvl3pPr>
            <a:lvl4pPr marL="999231" indent="0" algn="ctr">
              <a:buNone/>
              <a:defRPr sz="1165"/>
            </a:lvl4pPr>
            <a:lvl5pPr marL="1332308" indent="0" algn="ctr">
              <a:buNone/>
              <a:defRPr sz="1165"/>
            </a:lvl5pPr>
            <a:lvl6pPr marL="1665386" indent="0" algn="ctr">
              <a:buNone/>
              <a:defRPr sz="1165"/>
            </a:lvl6pPr>
            <a:lvl7pPr marL="1998463" indent="0" algn="ctr">
              <a:buNone/>
              <a:defRPr sz="1165"/>
            </a:lvl7pPr>
            <a:lvl8pPr marL="2331540" indent="0" algn="ctr">
              <a:buNone/>
              <a:defRPr sz="1165"/>
            </a:lvl8pPr>
            <a:lvl9pPr marL="2664617" indent="0" algn="ctr">
              <a:buNone/>
              <a:defRPr sz="1165"/>
            </a:lvl9pPr>
          </a:lstStyle>
          <a:p>
            <a:r>
              <a:rPr lang="en-GB"/>
              <a:t>Click to edit Master subtitle style</a:t>
            </a:r>
            <a:endParaRPr lang="en-US" dirty="0"/>
          </a:p>
        </p:txBody>
      </p:sp>
      <p:sp>
        <p:nvSpPr>
          <p:cNvPr id="4" name="Date Placeholder 3"/>
          <p:cNvSpPr>
            <a:spLocks noGrp="1"/>
          </p:cNvSpPr>
          <p:nvPr>
            <p:ph type="dt" sz="half" idx="10"/>
          </p:nvPr>
        </p:nvSpPr>
        <p:spPr>
          <a:xfrm>
            <a:off x="7940458" y="4539038"/>
            <a:ext cx="3075205" cy="383297"/>
          </a:xfrm>
        </p:spPr>
        <p:txBody>
          <a:bodyPr/>
          <a:lstStyle/>
          <a:p>
            <a:fld id="{5F277553-F296-4DFB-BD15-770B47FF2CCF}" type="datetimeFigureOut">
              <a:rPr lang="en-GB" smtClean="0"/>
              <a:t>04/03/2026</a:t>
            </a:fld>
            <a:endParaRPr lang="en-GB"/>
          </a:p>
        </p:txBody>
      </p:sp>
      <p:sp>
        <p:nvSpPr>
          <p:cNvPr id="5" name="Footer Placeholder 4"/>
          <p:cNvSpPr>
            <a:spLocks noGrp="1"/>
          </p:cNvSpPr>
          <p:nvPr>
            <p:ph type="ftr" sz="quarter" idx="11"/>
          </p:nvPr>
        </p:nvSpPr>
        <p:spPr>
          <a:xfrm>
            <a:off x="1223962" y="4539039"/>
            <a:ext cx="6532900" cy="383297"/>
          </a:xfrm>
        </p:spPr>
        <p:txBody>
          <a:bodyPr/>
          <a:lstStyle/>
          <a:p>
            <a:endParaRPr lang="en-GB"/>
          </a:p>
        </p:txBody>
      </p:sp>
      <p:sp>
        <p:nvSpPr>
          <p:cNvPr id="6" name="Slide Number Placeholder 5"/>
          <p:cNvSpPr>
            <a:spLocks noGrp="1"/>
          </p:cNvSpPr>
          <p:nvPr>
            <p:ph type="sldNum" sz="quarter" idx="12"/>
          </p:nvPr>
        </p:nvSpPr>
        <p:spPr>
          <a:xfrm>
            <a:off x="8108752" y="1502081"/>
            <a:ext cx="2906911" cy="383297"/>
          </a:xfrm>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6604398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04/03/2026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5857722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244499"/>
            <a:ext cx="12239625" cy="1954814"/>
          </a:xfrm>
          <a:prstGeom prst="rect">
            <a:avLst/>
          </a:prstGeom>
        </p:spPr>
      </p:pic>
      <p:sp>
        <p:nvSpPr>
          <p:cNvPr id="2" name="Title 1"/>
          <p:cNvSpPr>
            <a:spLocks noGrp="1"/>
          </p:cNvSpPr>
          <p:nvPr>
            <p:ph type="title"/>
          </p:nvPr>
        </p:nvSpPr>
        <p:spPr>
          <a:xfrm>
            <a:off x="795577" y="791037"/>
            <a:ext cx="10648473" cy="2941383"/>
          </a:xfrm>
        </p:spPr>
        <p:txBody>
          <a:bodyPr anchor="b">
            <a:normAutofit/>
          </a:bodyPr>
          <a:lstStyle>
            <a:lvl1pPr algn="r">
              <a:defRPr sz="2914"/>
            </a:lvl1pPr>
          </a:lstStyle>
          <a:p>
            <a:r>
              <a:rPr lang="en-GB"/>
              <a:t>Click to edit Master title style</a:t>
            </a:r>
            <a:endParaRPr lang="en-US" dirty="0"/>
          </a:p>
        </p:txBody>
      </p:sp>
      <p:sp>
        <p:nvSpPr>
          <p:cNvPr id="3" name="Text Placeholder 2"/>
          <p:cNvSpPr>
            <a:spLocks noGrp="1"/>
          </p:cNvSpPr>
          <p:nvPr>
            <p:ph type="body" idx="1"/>
          </p:nvPr>
        </p:nvSpPr>
        <p:spPr>
          <a:xfrm>
            <a:off x="795577" y="3822970"/>
            <a:ext cx="10648475" cy="1421527"/>
          </a:xfrm>
        </p:spPr>
        <p:txBody>
          <a:bodyPr>
            <a:normAutofit/>
          </a:bodyPr>
          <a:lstStyle>
            <a:lvl1pPr marL="0" indent="0" algn="r">
              <a:buNone/>
              <a:defRPr sz="1603">
                <a:solidFill>
                  <a:schemeClr val="tx1">
                    <a:tint val="75000"/>
                  </a:schemeClr>
                </a:solidFill>
              </a:defRPr>
            </a:lvl1pPr>
            <a:lvl2pPr marL="333077" indent="0">
              <a:buNone/>
              <a:defRPr sz="1457">
                <a:solidFill>
                  <a:schemeClr val="tx1">
                    <a:tint val="75000"/>
                  </a:schemeClr>
                </a:solidFill>
              </a:defRPr>
            </a:lvl2pPr>
            <a:lvl3pPr marL="666154" indent="0">
              <a:buNone/>
              <a:defRPr sz="1311">
                <a:solidFill>
                  <a:schemeClr val="tx1">
                    <a:tint val="75000"/>
                  </a:schemeClr>
                </a:solidFill>
              </a:defRPr>
            </a:lvl3pPr>
            <a:lvl4pPr marL="999231" indent="0">
              <a:buNone/>
              <a:defRPr sz="1165">
                <a:solidFill>
                  <a:schemeClr val="tx1">
                    <a:tint val="75000"/>
                  </a:schemeClr>
                </a:solidFill>
              </a:defRPr>
            </a:lvl4pPr>
            <a:lvl5pPr marL="1332308" indent="0">
              <a:buNone/>
              <a:defRPr sz="1165">
                <a:solidFill>
                  <a:schemeClr val="tx1">
                    <a:tint val="75000"/>
                  </a:schemeClr>
                </a:solidFill>
              </a:defRPr>
            </a:lvl5pPr>
            <a:lvl6pPr marL="1665386" indent="0">
              <a:buNone/>
              <a:defRPr sz="1165">
                <a:solidFill>
                  <a:schemeClr val="tx1">
                    <a:tint val="75000"/>
                  </a:schemeClr>
                </a:solidFill>
              </a:defRPr>
            </a:lvl6pPr>
            <a:lvl7pPr marL="1998463" indent="0">
              <a:buNone/>
              <a:defRPr sz="1165">
                <a:solidFill>
                  <a:schemeClr val="tx1">
                    <a:tint val="75000"/>
                  </a:schemeClr>
                </a:solidFill>
              </a:defRPr>
            </a:lvl7pPr>
            <a:lvl8pPr marL="2331540" indent="0">
              <a:buNone/>
              <a:defRPr sz="1165">
                <a:solidFill>
                  <a:schemeClr val="tx1">
                    <a:tint val="75000"/>
                  </a:schemeClr>
                </a:solidFill>
              </a:defRPr>
            </a:lvl8pPr>
            <a:lvl9pPr marL="2664617" indent="0">
              <a:buNone/>
              <a:defRPr sz="1165">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445205" y="399965"/>
            <a:ext cx="2922210" cy="383297"/>
          </a:xfrm>
        </p:spPr>
        <p:txBody>
          <a:bodyPr/>
          <a:lstStyle>
            <a:lvl1pPr algn="r">
              <a:defRPr/>
            </a:lvl1pPr>
          </a:lstStyle>
          <a:p>
            <a:fld id="{5F277553-F296-4DFB-BD15-770B47FF2CCF}" type="datetimeFigureOut">
              <a:rPr lang="en-GB" smtClean="0"/>
              <a:t>04/03/2026</a:t>
            </a:fld>
            <a:endParaRPr lang="en-GB"/>
          </a:p>
        </p:txBody>
      </p:sp>
      <p:sp>
        <p:nvSpPr>
          <p:cNvPr id="5" name="Footer Placeholder 4"/>
          <p:cNvSpPr>
            <a:spLocks noGrp="1"/>
          </p:cNvSpPr>
          <p:nvPr>
            <p:ph type="ftr" sz="quarter" idx="11"/>
          </p:nvPr>
        </p:nvSpPr>
        <p:spPr>
          <a:xfrm>
            <a:off x="795576" y="399965"/>
            <a:ext cx="6466034" cy="383297"/>
          </a:xfrm>
        </p:spPr>
        <p:txBody>
          <a:bodyPr/>
          <a:lstStyle/>
          <a:p>
            <a:endParaRPr lang="en-GB"/>
          </a:p>
        </p:txBody>
      </p:sp>
      <p:sp>
        <p:nvSpPr>
          <p:cNvPr id="6" name="Slide Number Placeholder 5"/>
          <p:cNvSpPr>
            <a:spLocks noGrp="1"/>
          </p:cNvSpPr>
          <p:nvPr>
            <p:ph type="sldNum" sz="quarter" idx="12"/>
          </p:nvPr>
        </p:nvSpPr>
        <p:spPr>
          <a:xfrm>
            <a:off x="10551010" y="399965"/>
            <a:ext cx="893039" cy="383297"/>
          </a:xfrm>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579464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795577" y="2303782"/>
            <a:ext cx="5234473" cy="427159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13645" y="2303782"/>
            <a:ext cx="5230404" cy="427159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F277553-F296-4DFB-BD15-770B47FF2CCF}" type="datetimeFigureOut">
              <a:rPr lang="en-GB" smtClean="0"/>
              <a:t>04/03/2026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618403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06911" y="799924"/>
            <a:ext cx="8537139" cy="1359870"/>
          </a:xfrm>
        </p:spPr>
        <p:txBody>
          <a:bodyPr/>
          <a:lstStyle/>
          <a:p>
            <a:r>
              <a:rPr lang="en-GB"/>
              <a:t>Click to edit Master title style</a:t>
            </a:r>
            <a:endParaRPr lang="en-US" dirty="0"/>
          </a:p>
        </p:txBody>
      </p:sp>
      <p:sp>
        <p:nvSpPr>
          <p:cNvPr id="3" name="Text Placeholder 2"/>
          <p:cNvSpPr>
            <a:spLocks noGrp="1"/>
          </p:cNvSpPr>
          <p:nvPr>
            <p:ph type="body" idx="1"/>
          </p:nvPr>
        </p:nvSpPr>
        <p:spPr>
          <a:xfrm>
            <a:off x="1099317" y="2292487"/>
            <a:ext cx="4930731" cy="864917"/>
          </a:xfrm>
        </p:spPr>
        <p:txBody>
          <a:bodyPr anchor="b">
            <a:normAutofit/>
          </a:bodyPr>
          <a:lstStyle>
            <a:lvl1pPr marL="0" indent="0">
              <a:buNone/>
              <a:defRPr sz="2040" b="0">
                <a:solidFill>
                  <a:schemeClr val="tx1"/>
                </a:solidFill>
              </a:defRPr>
            </a:lvl1pPr>
            <a:lvl2pPr marL="333077" indent="0">
              <a:buNone/>
              <a:defRPr sz="1457" b="1"/>
            </a:lvl2pPr>
            <a:lvl3pPr marL="666154" indent="0">
              <a:buNone/>
              <a:defRPr sz="1311" b="1"/>
            </a:lvl3pPr>
            <a:lvl4pPr marL="999231" indent="0">
              <a:buNone/>
              <a:defRPr sz="1165" b="1"/>
            </a:lvl4pPr>
            <a:lvl5pPr marL="1332308" indent="0">
              <a:buNone/>
              <a:defRPr sz="1165" b="1"/>
            </a:lvl5pPr>
            <a:lvl6pPr marL="1665386" indent="0">
              <a:buNone/>
              <a:defRPr sz="1165" b="1"/>
            </a:lvl6pPr>
            <a:lvl7pPr marL="1998463" indent="0">
              <a:buNone/>
              <a:defRPr sz="1165" b="1"/>
            </a:lvl7pPr>
            <a:lvl8pPr marL="2331540" indent="0">
              <a:buNone/>
              <a:defRPr sz="1165" b="1"/>
            </a:lvl8pPr>
            <a:lvl9pPr marL="2664617" indent="0">
              <a:buNone/>
              <a:defRPr sz="1165" b="1"/>
            </a:lvl9pPr>
          </a:lstStyle>
          <a:p>
            <a:pPr lvl="0"/>
            <a:r>
              <a:rPr lang="en-GB"/>
              <a:t>Click to edit Master text styles</a:t>
            </a:r>
          </a:p>
        </p:txBody>
      </p:sp>
      <p:sp>
        <p:nvSpPr>
          <p:cNvPr id="4" name="Content Placeholder 3"/>
          <p:cNvSpPr>
            <a:spLocks noGrp="1"/>
          </p:cNvSpPr>
          <p:nvPr>
            <p:ph sz="half" idx="2"/>
          </p:nvPr>
        </p:nvSpPr>
        <p:spPr>
          <a:xfrm>
            <a:off x="795576" y="3288576"/>
            <a:ext cx="5234473" cy="32867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17385" y="2292487"/>
            <a:ext cx="4926665" cy="864917"/>
          </a:xfrm>
        </p:spPr>
        <p:txBody>
          <a:bodyPr anchor="b">
            <a:normAutofit/>
          </a:bodyPr>
          <a:lstStyle>
            <a:lvl1pPr marL="0" indent="0">
              <a:buNone/>
              <a:defRPr sz="2040" b="0">
                <a:solidFill>
                  <a:schemeClr val="tx1"/>
                </a:solidFill>
              </a:defRPr>
            </a:lvl1pPr>
            <a:lvl2pPr marL="333077" indent="0">
              <a:buNone/>
              <a:defRPr sz="1457" b="1"/>
            </a:lvl2pPr>
            <a:lvl3pPr marL="666154" indent="0">
              <a:buNone/>
              <a:defRPr sz="1311" b="1"/>
            </a:lvl3pPr>
            <a:lvl4pPr marL="999231" indent="0">
              <a:buNone/>
              <a:defRPr sz="1165" b="1"/>
            </a:lvl4pPr>
            <a:lvl5pPr marL="1332308" indent="0">
              <a:buNone/>
              <a:defRPr sz="1165" b="1"/>
            </a:lvl5pPr>
            <a:lvl6pPr marL="1665386" indent="0">
              <a:buNone/>
              <a:defRPr sz="1165" b="1"/>
            </a:lvl6pPr>
            <a:lvl7pPr marL="1998463" indent="0">
              <a:buNone/>
              <a:defRPr sz="1165" b="1"/>
            </a:lvl7pPr>
            <a:lvl8pPr marL="2331540" indent="0">
              <a:buNone/>
              <a:defRPr sz="1165" b="1"/>
            </a:lvl8pPr>
            <a:lvl9pPr marL="2664617" indent="0">
              <a:buNone/>
              <a:defRPr sz="1165" b="1"/>
            </a:lvl9pPr>
          </a:lstStyle>
          <a:p>
            <a:pPr lvl="0"/>
            <a:r>
              <a:rPr lang="en-GB"/>
              <a:t>Click to edit Master text styles</a:t>
            </a:r>
          </a:p>
        </p:txBody>
      </p:sp>
      <p:sp>
        <p:nvSpPr>
          <p:cNvPr id="6" name="Content Placeholder 5"/>
          <p:cNvSpPr>
            <a:spLocks noGrp="1"/>
          </p:cNvSpPr>
          <p:nvPr>
            <p:ph sz="quarter" idx="4"/>
          </p:nvPr>
        </p:nvSpPr>
        <p:spPr>
          <a:xfrm>
            <a:off x="6213643" y="3288576"/>
            <a:ext cx="5230407" cy="32867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F277553-F296-4DFB-BD15-770B47FF2CCF}" type="datetimeFigureOut">
              <a:rPr lang="en-GB" smtClean="0"/>
              <a:t>04/03/2026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447462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F277553-F296-4DFB-BD15-770B47FF2CCF}" type="datetimeFigureOut">
              <a:rPr lang="en-GB" smtClean="0"/>
              <a:t>04/03/2026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7995622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F277553-F296-4DFB-BD15-770B47FF2CCF}" type="datetimeFigureOut">
              <a:rPr lang="en-GB" smtClean="0"/>
              <a:t>04/03/2026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4461870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95576" y="1599848"/>
            <a:ext cx="4130873" cy="1679840"/>
          </a:xfrm>
        </p:spPr>
        <p:txBody>
          <a:bodyPr anchor="b"/>
          <a:lstStyle>
            <a:lvl1pPr algn="l">
              <a:defRPr sz="2331"/>
            </a:lvl1pPr>
          </a:lstStyle>
          <a:p>
            <a:r>
              <a:rPr lang="en-GB"/>
              <a:t>Click to edit Master title style</a:t>
            </a:r>
            <a:endParaRPr lang="en-US" dirty="0"/>
          </a:p>
        </p:txBody>
      </p:sp>
      <p:sp>
        <p:nvSpPr>
          <p:cNvPr id="3" name="Content Placeholder 2"/>
          <p:cNvSpPr>
            <a:spLocks noGrp="1"/>
          </p:cNvSpPr>
          <p:nvPr>
            <p:ph idx="1"/>
          </p:nvPr>
        </p:nvSpPr>
        <p:spPr>
          <a:xfrm>
            <a:off x="5201841" y="783925"/>
            <a:ext cx="6242209" cy="5791447"/>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95576" y="3279688"/>
            <a:ext cx="4130873" cy="3295686"/>
          </a:xfrm>
        </p:spPr>
        <p:txBody>
          <a:bodyPr/>
          <a:lstStyle>
            <a:lvl1pPr marL="0" indent="0">
              <a:buNone/>
              <a:defRPr sz="1165"/>
            </a:lvl1pPr>
            <a:lvl2pPr marL="333077" indent="0">
              <a:buNone/>
              <a:defRPr sz="1020"/>
            </a:lvl2pPr>
            <a:lvl3pPr marL="666154" indent="0">
              <a:buNone/>
              <a:defRPr sz="874"/>
            </a:lvl3pPr>
            <a:lvl4pPr marL="999231" indent="0">
              <a:buNone/>
              <a:defRPr sz="728"/>
            </a:lvl4pPr>
            <a:lvl5pPr marL="1332308" indent="0">
              <a:buNone/>
              <a:defRPr sz="728"/>
            </a:lvl5pPr>
            <a:lvl6pPr marL="1665386" indent="0">
              <a:buNone/>
              <a:defRPr sz="728"/>
            </a:lvl6pPr>
            <a:lvl7pPr marL="1998463" indent="0">
              <a:buNone/>
              <a:defRPr sz="728"/>
            </a:lvl7pPr>
            <a:lvl8pPr marL="2331540" indent="0">
              <a:buNone/>
              <a:defRPr sz="728"/>
            </a:lvl8pPr>
            <a:lvl9pPr marL="2664617" indent="0">
              <a:buNone/>
              <a:defRPr sz="728"/>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04/03/2026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7695669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95576" y="1599848"/>
            <a:ext cx="5455535" cy="1679840"/>
          </a:xfrm>
        </p:spPr>
        <p:txBody>
          <a:bodyPr anchor="b"/>
          <a:lstStyle>
            <a:lvl1pPr algn="l">
              <a:defRPr sz="2331"/>
            </a:lvl1pPr>
          </a:lstStyle>
          <a:p>
            <a:r>
              <a:rPr lang="en-GB"/>
              <a:t>Click to edit Master title style</a:t>
            </a:r>
            <a:endParaRPr lang="en-US" dirty="0"/>
          </a:p>
        </p:txBody>
      </p:sp>
      <p:sp>
        <p:nvSpPr>
          <p:cNvPr id="3" name="Picture Placeholder 2"/>
          <p:cNvSpPr>
            <a:spLocks noGrp="1" noChangeAspect="1"/>
          </p:cNvSpPr>
          <p:nvPr>
            <p:ph type="pic" idx="1"/>
          </p:nvPr>
        </p:nvSpPr>
        <p:spPr>
          <a:xfrm>
            <a:off x="6528769" y="788630"/>
            <a:ext cx="4918116" cy="5786742"/>
          </a:xfrm>
        </p:spPr>
        <p:txBody>
          <a:bodyPr anchor="t"/>
          <a:lstStyle>
            <a:lvl1pPr marL="0" indent="0">
              <a:buNone/>
              <a:defRPr sz="2331"/>
            </a:lvl1pPr>
            <a:lvl2pPr marL="333077" indent="0">
              <a:buNone/>
              <a:defRPr sz="2040"/>
            </a:lvl2pPr>
            <a:lvl3pPr marL="666154" indent="0">
              <a:buNone/>
              <a:defRPr sz="1748"/>
            </a:lvl3pPr>
            <a:lvl4pPr marL="999231" indent="0">
              <a:buNone/>
              <a:defRPr sz="1457"/>
            </a:lvl4pPr>
            <a:lvl5pPr marL="1332308" indent="0">
              <a:buNone/>
              <a:defRPr sz="1457"/>
            </a:lvl5pPr>
            <a:lvl6pPr marL="1665386" indent="0">
              <a:buNone/>
              <a:defRPr sz="1457"/>
            </a:lvl6pPr>
            <a:lvl7pPr marL="1998463" indent="0">
              <a:buNone/>
              <a:defRPr sz="1457"/>
            </a:lvl7pPr>
            <a:lvl8pPr marL="2331540" indent="0">
              <a:buNone/>
              <a:defRPr sz="1457"/>
            </a:lvl8pPr>
            <a:lvl9pPr marL="2664617" indent="0">
              <a:buNone/>
              <a:defRPr sz="1457"/>
            </a:lvl9pPr>
          </a:lstStyle>
          <a:p>
            <a:r>
              <a:rPr lang="en-GB"/>
              <a:t>Click icon to add picture</a:t>
            </a:r>
            <a:endParaRPr lang="en-US" dirty="0"/>
          </a:p>
        </p:txBody>
      </p:sp>
      <p:sp>
        <p:nvSpPr>
          <p:cNvPr id="4" name="Text Placeholder 3"/>
          <p:cNvSpPr>
            <a:spLocks noGrp="1"/>
          </p:cNvSpPr>
          <p:nvPr>
            <p:ph type="body" sz="half" idx="2"/>
          </p:nvPr>
        </p:nvSpPr>
        <p:spPr>
          <a:xfrm>
            <a:off x="795576" y="3279688"/>
            <a:ext cx="5455535" cy="3295686"/>
          </a:xfrm>
        </p:spPr>
        <p:txBody>
          <a:bodyPr/>
          <a:lstStyle>
            <a:lvl1pPr marL="0" indent="0">
              <a:buNone/>
              <a:defRPr sz="1165"/>
            </a:lvl1pPr>
            <a:lvl2pPr marL="333077" indent="0">
              <a:buNone/>
              <a:defRPr sz="1020"/>
            </a:lvl2pPr>
            <a:lvl3pPr marL="666154" indent="0">
              <a:buNone/>
              <a:defRPr sz="874"/>
            </a:lvl3pPr>
            <a:lvl4pPr marL="999231" indent="0">
              <a:buNone/>
              <a:defRPr sz="728"/>
            </a:lvl4pPr>
            <a:lvl5pPr marL="1332308" indent="0">
              <a:buNone/>
              <a:defRPr sz="728"/>
            </a:lvl5pPr>
            <a:lvl6pPr marL="1665386" indent="0">
              <a:buNone/>
              <a:defRPr sz="728"/>
            </a:lvl6pPr>
            <a:lvl7pPr marL="1998463" indent="0">
              <a:buNone/>
              <a:defRPr sz="728"/>
            </a:lvl7pPr>
            <a:lvl8pPr marL="2331540" indent="0">
              <a:buNone/>
              <a:defRPr sz="728"/>
            </a:lvl8pPr>
            <a:lvl9pPr marL="2664617" indent="0">
              <a:buNone/>
              <a:defRPr sz="728"/>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04/03/2026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903934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95570" y="4931144"/>
            <a:ext cx="10650083" cy="860133"/>
          </a:xfrm>
        </p:spPr>
        <p:txBody>
          <a:bodyPr anchor="b"/>
          <a:lstStyle>
            <a:lvl1pPr algn="l">
              <a:defRPr sz="2331"/>
            </a:lvl1pPr>
          </a:lstStyle>
          <a:p>
            <a:r>
              <a:rPr lang="en-GB"/>
              <a:t>Click to edit Master title style</a:t>
            </a:r>
            <a:endParaRPr lang="en-US" dirty="0"/>
          </a:p>
        </p:txBody>
      </p:sp>
      <p:sp>
        <p:nvSpPr>
          <p:cNvPr id="3" name="Picture Placeholder 2"/>
          <p:cNvSpPr>
            <a:spLocks noGrp="1" noChangeAspect="1"/>
          </p:cNvSpPr>
          <p:nvPr>
            <p:ph type="pic" idx="1"/>
          </p:nvPr>
        </p:nvSpPr>
        <p:spPr>
          <a:xfrm>
            <a:off x="795570" y="1025662"/>
            <a:ext cx="10641755" cy="3576532"/>
          </a:xfrm>
        </p:spPr>
        <p:txBody>
          <a:bodyPr anchor="t"/>
          <a:lstStyle>
            <a:lvl1pPr marL="0" indent="0">
              <a:buNone/>
              <a:defRPr sz="2331"/>
            </a:lvl1pPr>
            <a:lvl2pPr marL="333077" indent="0">
              <a:buNone/>
              <a:defRPr sz="2040"/>
            </a:lvl2pPr>
            <a:lvl3pPr marL="666154" indent="0">
              <a:buNone/>
              <a:defRPr sz="1748"/>
            </a:lvl3pPr>
            <a:lvl4pPr marL="999231" indent="0">
              <a:buNone/>
              <a:defRPr sz="1457"/>
            </a:lvl4pPr>
            <a:lvl5pPr marL="1332308" indent="0">
              <a:buNone/>
              <a:defRPr sz="1457"/>
            </a:lvl5pPr>
            <a:lvl6pPr marL="1665386" indent="0">
              <a:buNone/>
              <a:defRPr sz="1457"/>
            </a:lvl6pPr>
            <a:lvl7pPr marL="1998463" indent="0">
              <a:buNone/>
              <a:defRPr sz="1457"/>
            </a:lvl7pPr>
            <a:lvl8pPr marL="2331540" indent="0">
              <a:buNone/>
              <a:defRPr sz="1457"/>
            </a:lvl8pPr>
            <a:lvl9pPr marL="2664617" indent="0">
              <a:buNone/>
              <a:defRPr sz="1457"/>
            </a:lvl9pPr>
          </a:lstStyle>
          <a:p>
            <a:r>
              <a:rPr lang="en-GB"/>
              <a:t>Click icon to add picture</a:t>
            </a:r>
            <a:endParaRPr lang="en-US" dirty="0"/>
          </a:p>
        </p:txBody>
      </p:sp>
      <p:sp>
        <p:nvSpPr>
          <p:cNvPr id="4" name="Text Placeholder 3"/>
          <p:cNvSpPr>
            <a:spLocks noGrp="1"/>
          </p:cNvSpPr>
          <p:nvPr>
            <p:ph type="body" sz="half" idx="2"/>
          </p:nvPr>
        </p:nvSpPr>
        <p:spPr>
          <a:xfrm>
            <a:off x="795577" y="5791275"/>
            <a:ext cx="10648473" cy="784097"/>
          </a:xfrm>
        </p:spPr>
        <p:txBody>
          <a:bodyPr/>
          <a:lstStyle>
            <a:lvl1pPr marL="0" indent="0" algn="l">
              <a:buNone/>
              <a:defRPr sz="1165"/>
            </a:lvl1pPr>
            <a:lvl2pPr marL="333077" indent="0">
              <a:buNone/>
              <a:defRPr sz="1020"/>
            </a:lvl2pPr>
            <a:lvl3pPr marL="666154" indent="0">
              <a:buNone/>
              <a:defRPr sz="874"/>
            </a:lvl3pPr>
            <a:lvl4pPr marL="999231" indent="0">
              <a:buNone/>
              <a:defRPr sz="728"/>
            </a:lvl4pPr>
            <a:lvl5pPr marL="1332308" indent="0">
              <a:buNone/>
              <a:defRPr sz="728"/>
            </a:lvl5pPr>
            <a:lvl6pPr marL="1665386" indent="0">
              <a:buNone/>
              <a:defRPr sz="728"/>
            </a:lvl6pPr>
            <a:lvl7pPr marL="1998463" indent="0">
              <a:buNone/>
              <a:defRPr sz="728"/>
            </a:lvl7pPr>
            <a:lvl8pPr marL="2331540" indent="0">
              <a:buNone/>
              <a:defRPr sz="728"/>
            </a:lvl8pPr>
            <a:lvl9pPr marL="2664617" indent="0">
              <a:buNone/>
              <a:defRPr sz="728"/>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04/03/2026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370278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244499"/>
            <a:ext cx="12239625" cy="1954814"/>
          </a:xfrm>
          <a:prstGeom prst="rect">
            <a:avLst/>
          </a:prstGeom>
        </p:spPr>
      </p:pic>
      <p:sp>
        <p:nvSpPr>
          <p:cNvPr id="2" name="Title 1"/>
          <p:cNvSpPr>
            <a:spLocks noGrp="1"/>
          </p:cNvSpPr>
          <p:nvPr>
            <p:ph type="title"/>
          </p:nvPr>
        </p:nvSpPr>
        <p:spPr>
          <a:xfrm>
            <a:off x="795577" y="791036"/>
            <a:ext cx="10648473" cy="2941942"/>
          </a:xfrm>
        </p:spPr>
        <p:txBody>
          <a:bodyPr anchor="ctr"/>
          <a:lstStyle>
            <a:lvl1pPr algn="l">
              <a:defRPr sz="2331"/>
            </a:lvl1pPr>
          </a:lstStyle>
          <a:p>
            <a:r>
              <a:rPr lang="en-GB"/>
              <a:t>Click to edit Master title style</a:t>
            </a:r>
            <a:endParaRPr lang="en-US" dirty="0"/>
          </a:p>
        </p:txBody>
      </p:sp>
      <p:sp>
        <p:nvSpPr>
          <p:cNvPr id="4" name="Text Placeholder 3"/>
          <p:cNvSpPr>
            <a:spLocks noGrp="1"/>
          </p:cNvSpPr>
          <p:nvPr>
            <p:ph type="body" sz="half" idx="2"/>
          </p:nvPr>
        </p:nvSpPr>
        <p:spPr>
          <a:xfrm>
            <a:off x="917973" y="3830747"/>
            <a:ext cx="10403681" cy="1397087"/>
          </a:xfrm>
        </p:spPr>
        <p:txBody>
          <a:bodyPr anchor="ctr"/>
          <a:lstStyle>
            <a:lvl1pPr marL="0" indent="0">
              <a:buNone/>
              <a:defRPr sz="1165"/>
            </a:lvl1pPr>
            <a:lvl2pPr marL="333077" indent="0">
              <a:buNone/>
              <a:defRPr sz="1020"/>
            </a:lvl2pPr>
            <a:lvl3pPr marL="666154" indent="0">
              <a:buNone/>
              <a:defRPr sz="874"/>
            </a:lvl3pPr>
            <a:lvl4pPr marL="999231" indent="0">
              <a:buNone/>
              <a:defRPr sz="728"/>
            </a:lvl4pPr>
            <a:lvl5pPr marL="1332308" indent="0">
              <a:buNone/>
              <a:defRPr sz="728"/>
            </a:lvl5pPr>
            <a:lvl6pPr marL="1665386" indent="0">
              <a:buNone/>
              <a:defRPr sz="728"/>
            </a:lvl6pPr>
            <a:lvl7pPr marL="1998463" indent="0">
              <a:buNone/>
              <a:defRPr sz="728"/>
            </a:lvl7pPr>
            <a:lvl8pPr marL="2331540" indent="0">
              <a:buNone/>
              <a:defRPr sz="728"/>
            </a:lvl8pPr>
            <a:lvl9pPr marL="2664617" indent="0">
              <a:buNone/>
              <a:defRPr sz="728"/>
            </a:lvl9pPr>
          </a:lstStyle>
          <a:p>
            <a:pPr lvl="0"/>
            <a:r>
              <a:rPr lang="en-GB"/>
              <a:t>Click to edit Master text styles</a:t>
            </a:r>
          </a:p>
        </p:txBody>
      </p:sp>
      <p:sp>
        <p:nvSpPr>
          <p:cNvPr id="5" name="Date Placeholder 4"/>
          <p:cNvSpPr>
            <a:spLocks noGrp="1"/>
          </p:cNvSpPr>
          <p:nvPr>
            <p:ph type="dt" sz="half" idx="10"/>
          </p:nvPr>
        </p:nvSpPr>
        <p:spPr>
          <a:xfrm>
            <a:off x="7445205" y="399965"/>
            <a:ext cx="2922210" cy="383297"/>
          </a:xfrm>
        </p:spPr>
        <p:txBody>
          <a:bodyPr/>
          <a:lstStyle>
            <a:lvl1pPr algn="r">
              <a:defRPr/>
            </a:lvl1pPr>
          </a:lstStyle>
          <a:p>
            <a:fld id="{5F277553-F296-4DFB-BD15-770B47FF2CCF}" type="datetimeFigureOut">
              <a:rPr lang="en-GB" smtClean="0"/>
              <a:t>04/03/2026</a:t>
            </a:fld>
            <a:endParaRPr lang="en-GB"/>
          </a:p>
        </p:txBody>
      </p:sp>
      <p:sp>
        <p:nvSpPr>
          <p:cNvPr id="6" name="Footer Placeholder 5"/>
          <p:cNvSpPr>
            <a:spLocks noGrp="1"/>
          </p:cNvSpPr>
          <p:nvPr>
            <p:ph type="ftr" sz="quarter" idx="11"/>
          </p:nvPr>
        </p:nvSpPr>
        <p:spPr>
          <a:xfrm>
            <a:off x="795576" y="399965"/>
            <a:ext cx="6466034" cy="383297"/>
          </a:xfrm>
        </p:spPr>
        <p:txBody>
          <a:bodyPr/>
          <a:lstStyle/>
          <a:p>
            <a:endParaRPr lang="en-GB"/>
          </a:p>
        </p:txBody>
      </p:sp>
      <p:sp>
        <p:nvSpPr>
          <p:cNvPr id="7" name="Slide Number Placeholder 6"/>
          <p:cNvSpPr>
            <a:spLocks noGrp="1"/>
          </p:cNvSpPr>
          <p:nvPr>
            <p:ph type="sldNum" sz="quarter" idx="12"/>
          </p:nvPr>
        </p:nvSpPr>
        <p:spPr>
          <a:xfrm>
            <a:off x="10551010" y="399965"/>
            <a:ext cx="893040" cy="383297"/>
          </a:xfrm>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846952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244499"/>
            <a:ext cx="12239625" cy="1954814"/>
          </a:xfrm>
          <a:prstGeom prst="rect">
            <a:avLst/>
          </a:prstGeom>
        </p:spPr>
      </p:pic>
      <p:sp>
        <p:nvSpPr>
          <p:cNvPr id="2" name="Title 1"/>
          <p:cNvSpPr>
            <a:spLocks noGrp="1"/>
          </p:cNvSpPr>
          <p:nvPr>
            <p:ph type="title"/>
          </p:nvPr>
        </p:nvSpPr>
        <p:spPr>
          <a:xfrm>
            <a:off x="1028470" y="791036"/>
            <a:ext cx="10191187" cy="2893408"/>
          </a:xfrm>
        </p:spPr>
        <p:txBody>
          <a:bodyPr anchor="ctr"/>
          <a:lstStyle>
            <a:lvl1pPr algn="l">
              <a:defRPr sz="2331"/>
            </a:lvl1pPr>
          </a:lstStyle>
          <a:p>
            <a:r>
              <a:rPr lang="en-GB"/>
              <a:t>Click to edit Master title style</a:t>
            </a:r>
            <a:endParaRPr lang="en-US" dirty="0"/>
          </a:p>
        </p:txBody>
      </p:sp>
      <p:sp>
        <p:nvSpPr>
          <p:cNvPr id="12" name="Text Placeholder 3"/>
          <p:cNvSpPr>
            <a:spLocks noGrp="1"/>
          </p:cNvSpPr>
          <p:nvPr>
            <p:ph type="body" sz="half" idx="13"/>
          </p:nvPr>
        </p:nvSpPr>
        <p:spPr>
          <a:xfrm>
            <a:off x="1308959" y="3684447"/>
            <a:ext cx="9630208" cy="466562"/>
          </a:xfrm>
        </p:spPr>
        <p:txBody>
          <a:bodyPr anchor="t">
            <a:normAutofit/>
          </a:bodyPr>
          <a:lstStyle>
            <a:lvl1pPr marL="0" indent="0">
              <a:buNone/>
              <a:defRPr sz="1020"/>
            </a:lvl1pPr>
            <a:lvl2pPr marL="333077" indent="0">
              <a:buNone/>
              <a:defRPr sz="1020"/>
            </a:lvl2pPr>
            <a:lvl3pPr marL="666154" indent="0">
              <a:buNone/>
              <a:defRPr sz="874"/>
            </a:lvl3pPr>
            <a:lvl4pPr marL="999231" indent="0">
              <a:buNone/>
              <a:defRPr sz="728"/>
            </a:lvl4pPr>
            <a:lvl5pPr marL="1332308" indent="0">
              <a:buNone/>
              <a:defRPr sz="728"/>
            </a:lvl5pPr>
            <a:lvl6pPr marL="1665386" indent="0">
              <a:buNone/>
              <a:defRPr sz="728"/>
            </a:lvl6pPr>
            <a:lvl7pPr marL="1998463" indent="0">
              <a:buNone/>
              <a:defRPr sz="728"/>
            </a:lvl7pPr>
            <a:lvl8pPr marL="2331540" indent="0">
              <a:buNone/>
              <a:defRPr sz="728"/>
            </a:lvl8pPr>
            <a:lvl9pPr marL="2664617" indent="0">
              <a:buNone/>
              <a:defRPr sz="728"/>
            </a:lvl9pPr>
          </a:lstStyle>
          <a:p>
            <a:pPr lvl="0"/>
            <a:r>
              <a:rPr lang="en-GB"/>
              <a:t>Click to edit Master text styles</a:t>
            </a:r>
          </a:p>
        </p:txBody>
      </p:sp>
      <p:sp>
        <p:nvSpPr>
          <p:cNvPr id="4" name="Text Placeholder 3"/>
          <p:cNvSpPr>
            <a:spLocks noGrp="1"/>
          </p:cNvSpPr>
          <p:nvPr>
            <p:ph type="body" sz="half" idx="2"/>
          </p:nvPr>
        </p:nvSpPr>
        <p:spPr>
          <a:xfrm>
            <a:off x="917972" y="4382361"/>
            <a:ext cx="10412183" cy="862138"/>
          </a:xfrm>
        </p:spPr>
        <p:txBody>
          <a:bodyPr anchor="ctr">
            <a:normAutofit/>
          </a:bodyPr>
          <a:lstStyle>
            <a:lvl1pPr marL="0" indent="0">
              <a:buNone/>
              <a:defRPr sz="1165"/>
            </a:lvl1pPr>
            <a:lvl2pPr marL="333077" indent="0">
              <a:buNone/>
              <a:defRPr sz="1020"/>
            </a:lvl2pPr>
            <a:lvl3pPr marL="666154" indent="0">
              <a:buNone/>
              <a:defRPr sz="874"/>
            </a:lvl3pPr>
            <a:lvl4pPr marL="999231" indent="0">
              <a:buNone/>
              <a:defRPr sz="728"/>
            </a:lvl4pPr>
            <a:lvl5pPr marL="1332308" indent="0">
              <a:buNone/>
              <a:defRPr sz="728"/>
            </a:lvl5pPr>
            <a:lvl6pPr marL="1665386" indent="0">
              <a:buNone/>
              <a:defRPr sz="728"/>
            </a:lvl6pPr>
            <a:lvl7pPr marL="1998463" indent="0">
              <a:buNone/>
              <a:defRPr sz="728"/>
            </a:lvl7pPr>
            <a:lvl8pPr marL="2331540" indent="0">
              <a:buNone/>
              <a:defRPr sz="728"/>
            </a:lvl8pPr>
            <a:lvl9pPr marL="2664617" indent="0">
              <a:buNone/>
              <a:defRPr sz="728"/>
            </a:lvl9pPr>
          </a:lstStyle>
          <a:p>
            <a:pPr lvl="0"/>
            <a:r>
              <a:rPr lang="en-GB"/>
              <a:t>Click to edit Master text styles</a:t>
            </a:r>
          </a:p>
        </p:txBody>
      </p:sp>
      <p:sp>
        <p:nvSpPr>
          <p:cNvPr id="5" name="Date Placeholder 4"/>
          <p:cNvSpPr>
            <a:spLocks noGrp="1"/>
          </p:cNvSpPr>
          <p:nvPr>
            <p:ph type="dt" sz="half" idx="10"/>
          </p:nvPr>
        </p:nvSpPr>
        <p:spPr>
          <a:xfrm>
            <a:off x="7445205" y="399965"/>
            <a:ext cx="2922210" cy="383297"/>
          </a:xfrm>
        </p:spPr>
        <p:txBody>
          <a:bodyPr/>
          <a:lstStyle>
            <a:lvl1pPr algn="r">
              <a:defRPr/>
            </a:lvl1pPr>
          </a:lstStyle>
          <a:p>
            <a:fld id="{5F277553-F296-4DFB-BD15-770B47FF2CCF}" type="datetimeFigureOut">
              <a:rPr lang="en-GB" smtClean="0"/>
              <a:t>04/03/2026</a:t>
            </a:fld>
            <a:endParaRPr lang="en-GB"/>
          </a:p>
        </p:txBody>
      </p:sp>
      <p:sp>
        <p:nvSpPr>
          <p:cNvPr id="6" name="Footer Placeholder 5"/>
          <p:cNvSpPr>
            <a:spLocks noGrp="1"/>
          </p:cNvSpPr>
          <p:nvPr>
            <p:ph type="ftr" sz="quarter" idx="11"/>
          </p:nvPr>
        </p:nvSpPr>
        <p:spPr>
          <a:xfrm>
            <a:off x="795576" y="398324"/>
            <a:ext cx="6466034" cy="383297"/>
          </a:xfrm>
        </p:spPr>
        <p:txBody>
          <a:bodyPr/>
          <a:lstStyle/>
          <a:p>
            <a:endParaRPr lang="en-GB"/>
          </a:p>
        </p:txBody>
      </p:sp>
      <p:sp>
        <p:nvSpPr>
          <p:cNvPr id="7" name="Slide Number Placeholder 6"/>
          <p:cNvSpPr>
            <a:spLocks noGrp="1"/>
          </p:cNvSpPr>
          <p:nvPr>
            <p:ph type="sldNum" sz="quarter" idx="12"/>
          </p:nvPr>
        </p:nvSpPr>
        <p:spPr>
          <a:xfrm>
            <a:off x="10551010" y="399965"/>
            <a:ext cx="893040" cy="383297"/>
          </a:xfrm>
        </p:spPr>
        <p:txBody>
          <a:bodyPr/>
          <a:lstStyle/>
          <a:p>
            <a:fld id="{9F1F8E63-D4E6-420C-B763-C5977E96A00A}" type="slidenum">
              <a:rPr lang="en-GB" smtClean="0"/>
              <a:t>‹#›</a:t>
            </a:fld>
            <a:endParaRPr lang="en-GB"/>
          </a:p>
        </p:txBody>
      </p:sp>
      <p:sp>
        <p:nvSpPr>
          <p:cNvPr id="13" name="TextBox 12"/>
          <p:cNvSpPr txBox="1"/>
          <p:nvPr/>
        </p:nvSpPr>
        <p:spPr>
          <a:xfrm>
            <a:off x="309816" y="847919"/>
            <a:ext cx="611982" cy="613880"/>
          </a:xfrm>
          <a:prstGeom prst="rect">
            <a:avLst/>
          </a:prstGeom>
        </p:spPr>
        <p:txBody>
          <a:bodyPr vert="horz" lIns="66620" tIns="33310" rIns="66620" bIns="3331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5828" dirty="0">
                <a:solidFill>
                  <a:schemeClr val="tx1"/>
                </a:solidFill>
                <a:effectLst/>
              </a:rPr>
              <a:t>“</a:t>
            </a:r>
          </a:p>
        </p:txBody>
      </p:sp>
      <p:sp>
        <p:nvSpPr>
          <p:cNvPr id="14" name="TextBox 13"/>
          <p:cNvSpPr txBox="1"/>
          <p:nvPr/>
        </p:nvSpPr>
        <p:spPr>
          <a:xfrm>
            <a:off x="10904741" y="3171699"/>
            <a:ext cx="611982" cy="613880"/>
          </a:xfrm>
          <a:prstGeom prst="rect">
            <a:avLst/>
          </a:prstGeom>
        </p:spPr>
        <p:txBody>
          <a:bodyPr vert="horz" lIns="66620" tIns="33310" rIns="66620" bIns="3331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5828" dirty="0">
                <a:solidFill>
                  <a:schemeClr val="tx1"/>
                </a:solidFill>
                <a:effectLst/>
              </a:rPr>
              <a:t>”</a:t>
            </a:r>
          </a:p>
        </p:txBody>
      </p:sp>
    </p:spTree>
    <p:extLst>
      <p:ext uri="{BB962C8B-B14F-4D97-AF65-F5344CB8AC3E}">
        <p14:creationId xmlns:p14="http://schemas.microsoft.com/office/powerpoint/2010/main" val="12477681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244499"/>
            <a:ext cx="12239625" cy="1954814"/>
          </a:xfrm>
          <a:prstGeom prst="rect">
            <a:avLst/>
          </a:prstGeom>
        </p:spPr>
      </p:pic>
      <p:sp>
        <p:nvSpPr>
          <p:cNvPr id="2" name="Title 1"/>
          <p:cNvSpPr>
            <a:spLocks noGrp="1"/>
          </p:cNvSpPr>
          <p:nvPr>
            <p:ph type="title"/>
          </p:nvPr>
        </p:nvSpPr>
        <p:spPr>
          <a:xfrm>
            <a:off x="917972" y="1180677"/>
            <a:ext cx="10406870" cy="2636846"/>
          </a:xfrm>
        </p:spPr>
        <p:txBody>
          <a:bodyPr anchor="b"/>
          <a:lstStyle>
            <a:lvl1pPr algn="l">
              <a:defRPr sz="2331"/>
            </a:lvl1pPr>
          </a:lstStyle>
          <a:p>
            <a:r>
              <a:rPr lang="en-GB"/>
              <a:t>Click to edit Master title style</a:t>
            </a:r>
            <a:endParaRPr lang="en-US" dirty="0"/>
          </a:p>
        </p:txBody>
      </p:sp>
      <p:sp>
        <p:nvSpPr>
          <p:cNvPr id="4" name="Text Placeholder 3"/>
          <p:cNvSpPr>
            <a:spLocks noGrp="1"/>
          </p:cNvSpPr>
          <p:nvPr>
            <p:ph type="body" sz="half" idx="2"/>
          </p:nvPr>
        </p:nvSpPr>
        <p:spPr>
          <a:xfrm>
            <a:off x="917962" y="3829889"/>
            <a:ext cx="10405299" cy="1049648"/>
          </a:xfrm>
        </p:spPr>
        <p:txBody>
          <a:bodyPr anchor="t"/>
          <a:lstStyle>
            <a:lvl1pPr marL="0" indent="0">
              <a:buNone/>
              <a:defRPr sz="1165"/>
            </a:lvl1pPr>
            <a:lvl2pPr marL="333077" indent="0">
              <a:buNone/>
              <a:defRPr sz="1020"/>
            </a:lvl2pPr>
            <a:lvl3pPr marL="666154" indent="0">
              <a:buNone/>
              <a:defRPr sz="874"/>
            </a:lvl3pPr>
            <a:lvl4pPr marL="999231" indent="0">
              <a:buNone/>
              <a:defRPr sz="728"/>
            </a:lvl4pPr>
            <a:lvl5pPr marL="1332308" indent="0">
              <a:buNone/>
              <a:defRPr sz="728"/>
            </a:lvl5pPr>
            <a:lvl6pPr marL="1665386" indent="0">
              <a:buNone/>
              <a:defRPr sz="728"/>
            </a:lvl6pPr>
            <a:lvl7pPr marL="1998463" indent="0">
              <a:buNone/>
              <a:defRPr sz="728"/>
            </a:lvl7pPr>
            <a:lvl8pPr marL="2331540" indent="0">
              <a:buNone/>
              <a:defRPr sz="728"/>
            </a:lvl8pPr>
            <a:lvl9pPr marL="2664617" indent="0">
              <a:buNone/>
              <a:defRPr sz="728"/>
            </a:lvl9pPr>
          </a:lstStyle>
          <a:p>
            <a:pPr lvl="0"/>
            <a:r>
              <a:rPr lang="en-GB"/>
              <a:t>Click to edit Master text styles</a:t>
            </a:r>
          </a:p>
        </p:txBody>
      </p:sp>
      <p:sp>
        <p:nvSpPr>
          <p:cNvPr id="5" name="Date Placeholder 4"/>
          <p:cNvSpPr>
            <a:spLocks noGrp="1"/>
          </p:cNvSpPr>
          <p:nvPr>
            <p:ph type="dt" sz="half" idx="10"/>
          </p:nvPr>
        </p:nvSpPr>
        <p:spPr>
          <a:xfrm>
            <a:off x="7445205" y="397742"/>
            <a:ext cx="2922210" cy="383297"/>
          </a:xfrm>
        </p:spPr>
        <p:txBody>
          <a:bodyPr/>
          <a:lstStyle>
            <a:lvl1pPr algn="r">
              <a:defRPr/>
            </a:lvl1pPr>
          </a:lstStyle>
          <a:p>
            <a:fld id="{5F277553-F296-4DFB-BD15-770B47FF2CCF}" type="datetimeFigureOut">
              <a:rPr lang="en-GB" smtClean="0"/>
              <a:t>04/03/2026</a:t>
            </a:fld>
            <a:endParaRPr lang="en-GB"/>
          </a:p>
        </p:txBody>
      </p:sp>
      <p:sp>
        <p:nvSpPr>
          <p:cNvPr id="6" name="Footer Placeholder 5"/>
          <p:cNvSpPr>
            <a:spLocks noGrp="1"/>
          </p:cNvSpPr>
          <p:nvPr>
            <p:ph type="ftr" sz="quarter" idx="11"/>
          </p:nvPr>
        </p:nvSpPr>
        <p:spPr>
          <a:xfrm>
            <a:off x="795576" y="397742"/>
            <a:ext cx="6466034" cy="383297"/>
          </a:xfrm>
        </p:spPr>
        <p:txBody>
          <a:bodyPr/>
          <a:lstStyle/>
          <a:p>
            <a:endParaRPr lang="en-GB"/>
          </a:p>
        </p:txBody>
      </p:sp>
      <p:sp>
        <p:nvSpPr>
          <p:cNvPr id="7" name="Slide Number Placeholder 6"/>
          <p:cNvSpPr>
            <a:spLocks noGrp="1"/>
          </p:cNvSpPr>
          <p:nvPr>
            <p:ph type="sldNum" sz="quarter" idx="12"/>
          </p:nvPr>
        </p:nvSpPr>
        <p:spPr>
          <a:xfrm>
            <a:off x="10551010" y="399965"/>
            <a:ext cx="893040" cy="383297"/>
          </a:xfrm>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1658040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906914" y="799924"/>
            <a:ext cx="8537137" cy="1368759"/>
          </a:xfrm>
        </p:spPr>
        <p:txBody>
          <a:bodyPr/>
          <a:lstStyle/>
          <a:p>
            <a:r>
              <a:rPr lang="en-GB"/>
              <a:t>Click to edit Master title style</a:t>
            </a:r>
            <a:endParaRPr lang="en-US" dirty="0"/>
          </a:p>
        </p:txBody>
      </p:sp>
      <p:sp>
        <p:nvSpPr>
          <p:cNvPr id="7" name="Text Placeholder 2"/>
          <p:cNvSpPr>
            <a:spLocks noGrp="1"/>
          </p:cNvSpPr>
          <p:nvPr>
            <p:ph type="body" idx="1"/>
          </p:nvPr>
        </p:nvSpPr>
        <p:spPr>
          <a:xfrm>
            <a:off x="795577" y="2311676"/>
            <a:ext cx="3427095" cy="648043"/>
          </a:xfrm>
        </p:spPr>
        <p:txBody>
          <a:bodyPr anchor="b">
            <a:noAutofit/>
          </a:bodyPr>
          <a:lstStyle>
            <a:lvl1pPr marL="0" indent="0">
              <a:buNone/>
              <a:defRPr sz="1748" b="0">
                <a:solidFill>
                  <a:schemeClr val="tx1"/>
                </a:solidFill>
              </a:defRPr>
            </a:lvl1pPr>
            <a:lvl2pPr marL="333077" indent="0">
              <a:buNone/>
              <a:defRPr sz="1457" b="1"/>
            </a:lvl2pPr>
            <a:lvl3pPr marL="666154" indent="0">
              <a:buNone/>
              <a:defRPr sz="1311" b="1"/>
            </a:lvl3pPr>
            <a:lvl4pPr marL="999231" indent="0">
              <a:buNone/>
              <a:defRPr sz="1165" b="1"/>
            </a:lvl4pPr>
            <a:lvl5pPr marL="1332308" indent="0">
              <a:buNone/>
              <a:defRPr sz="1165" b="1"/>
            </a:lvl5pPr>
            <a:lvl6pPr marL="1665386" indent="0">
              <a:buNone/>
              <a:defRPr sz="1165" b="1"/>
            </a:lvl6pPr>
            <a:lvl7pPr marL="1998463" indent="0">
              <a:buNone/>
              <a:defRPr sz="1165" b="1"/>
            </a:lvl7pPr>
            <a:lvl8pPr marL="2331540" indent="0">
              <a:buNone/>
              <a:defRPr sz="1165" b="1"/>
            </a:lvl8pPr>
            <a:lvl9pPr marL="2664617" indent="0">
              <a:buNone/>
              <a:defRPr sz="1165" b="1"/>
            </a:lvl9pPr>
          </a:lstStyle>
          <a:p>
            <a:pPr lvl="0"/>
            <a:r>
              <a:rPr lang="en-GB"/>
              <a:t>Click to edit Master text styles</a:t>
            </a:r>
          </a:p>
        </p:txBody>
      </p:sp>
      <p:sp>
        <p:nvSpPr>
          <p:cNvPr id="8" name="Text Placeholder 3"/>
          <p:cNvSpPr>
            <a:spLocks noGrp="1"/>
          </p:cNvSpPr>
          <p:nvPr>
            <p:ph type="body" sz="half" idx="15"/>
          </p:nvPr>
        </p:nvSpPr>
        <p:spPr>
          <a:xfrm>
            <a:off x="795576" y="3049121"/>
            <a:ext cx="3427095" cy="3526255"/>
          </a:xfrm>
        </p:spPr>
        <p:txBody>
          <a:bodyPr anchor="t">
            <a:normAutofit/>
          </a:bodyPr>
          <a:lstStyle>
            <a:lvl1pPr marL="0" indent="0">
              <a:buNone/>
              <a:defRPr sz="1020"/>
            </a:lvl1pPr>
            <a:lvl2pPr marL="333077" indent="0">
              <a:buNone/>
              <a:defRPr sz="874"/>
            </a:lvl2pPr>
            <a:lvl3pPr marL="666154" indent="0">
              <a:buNone/>
              <a:defRPr sz="728"/>
            </a:lvl3pPr>
            <a:lvl4pPr marL="999231" indent="0">
              <a:buNone/>
              <a:defRPr sz="656"/>
            </a:lvl4pPr>
            <a:lvl5pPr marL="1332308" indent="0">
              <a:buNone/>
              <a:defRPr sz="656"/>
            </a:lvl5pPr>
            <a:lvl6pPr marL="1665386" indent="0">
              <a:buNone/>
              <a:defRPr sz="656"/>
            </a:lvl6pPr>
            <a:lvl7pPr marL="1998463" indent="0">
              <a:buNone/>
              <a:defRPr sz="656"/>
            </a:lvl7pPr>
            <a:lvl8pPr marL="2331540" indent="0">
              <a:buNone/>
              <a:defRPr sz="656"/>
            </a:lvl8pPr>
            <a:lvl9pPr marL="2664617" indent="0">
              <a:buNone/>
              <a:defRPr sz="656"/>
            </a:lvl9pPr>
          </a:lstStyle>
          <a:p>
            <a:pPr lvl="0"/>
            <a:r>
              <a:rPr lang="en-GB"/>
              <a:t>Click to edit Master text styles</a:t>
            </a:r>
          </a:p>
        </p:txBody>
      </p:sp>
      <p:sp>
        <p:nvSpPr>
          <p:cNvPr id="9" name="Text Placeholder 4"/>
          <p:cNvSpPr>
            <a:spLocks noGrp="1"/>
          </p:cNvSpPr>
          <p:nvPr>
            <p:ph type="body" sz="quarter" idx="3"/>
          </p:nvPr>
        </p:nvSpPr>
        <p:spPr>
          <a:xfrm>
            <a:off x="4420183" y="2310891"/>
            <a:ext cx="3427095" cy="657716"/>
          </a:xfrm>
        </p:spPr>
        <p:txBody>
          <a:bodyPr anchor="b">
            <a:noAutofit/>
          </a:bodyPr>
          <a:lstStyle>
            <a:lvl1pPr marL="0" indent="0">
              <a:buNone/>
              <a:defRPr sz="1748" b="0">
                <a:solidFill>
                  <a:schemeClr val="tx1"/>
                </a:solidFill>
              </a:defRPr>
            </a:lvl1pPr>
            <a:lvl2pPr marL="333077" indent="0">
              <a:buNone/>
              <a:defRPr sz="1457" b="1"/>
            </a:lvl2pPr>
            <a:lvl3pPr marL="666154" indent="0">
              <a:buNone/>
              <a:defRPr sz="1311" b="1"/>
            </a:lvl3pPr>
            <a:lvl4pPr marL="999231" indent="0">
              <a:buNone/>
              <a:defRPr sz="1165" b="1"/>
            </a:lvl4pPr>
            <a:lvl5pPr marL="1332308" indent="0">
              <a:buNone/>
              <a:defRPr sz="1165" b="1"/>
            </a:lvl5pPr>
            <a:lvl6pPr marL="1665386" indent="0">
              <a:buNone/>
              <a:defRPr sz="1165" b="1"/>
            </a:lvl6pPr>
            <a:lvl7pPr marL="1998463" indent="0">
              <a:buNone/>
              <a:defRPr sz="1165" b="1"/>
            </a:lvl7pPr>
            <a:lvl8pPr marL="2331540" indent="0">
              <a:buNone/>
              <a:defRPr sz="1165" b="1"/>
            </a:lvl8pPr>
            <a:lvl9pPr marL="2664617" indent="0">
              <a:buNone/>
              <a:defRPr sz="1165" b="1"/>
            </a:lvl9pPr>
          </a:lstStyle>
          <a:p>
            <a:pPr lvl="0"/>
            <a:r>
              <a:rPr lang="en-GB"/>
              <a:t>Click to edit Master text styles</a:t>
            </a:r>
          </a:p>
        </p:txBody>
      </p:sp>
      <p:sp>
        <p:nvSpPr>
          <p:cNvPr id="10" name="Text Placeholder 3"/>
          <p:cNvSpPr>
            <a:spLocks noGrp="1"/>
          </p:cNvSpPr>
          <p:nvPr>
            <p:ph type="body" sz="half" idx="16"/>
          </p:nvPr>
        </p:nvSpPr>
        <p:spPr>
          <a:xfrm>
            <a:off x="4418233" y="3048599"/>
            <a:ext cx="3427095" cy="3526773"/>
          </a:xfrm>
        </p:spPr>
        <p:txBody>
          <a:bodyPr anchor="t">
            <a:normAutofit/>
          </a:bodyPr>
          <a:lstStyle>
            <a:lvl1pPr marL="0" indent="0">
              <a:buNone/>
              <a:defRPr sz="1020"/>
            </a:lvl1pPr>
            <a:lvl2pPr marL="333077" indent="0">
              <a:buNone/>
              <a:defRPr sz="874"/>
            </a:lvl2pPr>
            <a:lvl3pPr marL="666154" indent="0">
              <a:buNone/>
              <a:defRPr sz="728"/>
            </a:lvl3pPr>
            <a:lvl4pPr marL="999231" indent="0">
              <a:buNone/>
              <a:defRPr sz="656"/>
            </a:lvl4pPr>
            <a:lvl5pPr marL="1332308" indent="0">
              <a:buNone/>
              <a:defRPr sz="656"/>
            </a:lvl5pPr>
            <a:lvl6pPr marL="1665386" indent="0">
              <a:buNone/>
              <a:defRPr sz="656"/>
            </a:lvl6pPr>
            <a:lvl7pPr marL="1998463" indent="0">
              <a:buNone/>
              <a:defRPr sz="656"/>
            </a:lvl7pPr>
            <a:lvl8pPr marL="2331540" indent="0">
              <a:buNone/>
              <a:defRPr sz="656"/>
            </a:lvl8pPr>
            <a:lvl9pPr marL="2664617" indent="0">
              <a:buNone/>
              <a:defRPr sz="656"/>
            </a:lvl9pPr>
          </a:lstStyle>
          <a:p>
            <a:pPr lvl="0"/>
            <a:r>
              <a:rPr lang="en-GB"/>
              <a:t>Click to edit Master text styles</a:t>
            </a:r>
          </a:p>
        </p:txBody>
      </p:sp>
      <p:sp>
        <p:nvSpPr>
          <p:cNvPr id="11" name="Text Placeholder 4"/>
          <p:cNvSpPr>
            <a:spLocks noGrp="1"/>
          </p:cNvSpPr>
          <p:nvPr>
            <p:ph type="body" sz="quarter" idx="13"/>
          </p:nvPr>
        </p:nvSpPr>
        <p:spPr>
          <a:xfrm>
            <a:off x="8016953" y="2302003"/>
            <a:ext cx="3427095" cy="657716"/>
          </a:xfrm>
        </p:spPr>
        <p:txBody>
          <a:bodyPr anchor="b">
            <a:noAutofit/>
          </a:bodyPr>
          <a:lstStyle>
            <a:lvl1pPr marL="0" indent="0">
              <a:buNone/>
              <a:defRPr sz="1748" b="0">
                <a:solidFill>
                  <a:schemeClr val="tx1"/>
                </a:solidFill>
              </a:defRPr>
            </a:lvl1pPr>
            <a:lvl2pPr marL="333077" indent="0">
              <a:buNone/>
              <a:defRPr sz="1457" b="1"/>
            </a:lvl2pPr>
            <a:lvl3pPr marL="666154" indent="0">
              <a:buNone/>
              <a:defRPr sz="1311" b="1"/>
            </a:lvl3pPr>
            <a:lvl4pPr marL="999231" indent="0">
              <a:buNone/>
              <a:defRPr sz="1165" b="1"/>
            </a:lvl4pPr>
            <a:lvl5pPr marL="1332308" indent="0">
              <a:buNone/>
              <a:defRPr sz="1165" b="1"/>
            </a:lvl5pPr>
            <a:lvl6pPr marL="1665386" indent="0">
              <a:buNone/>
              <a:defRPr sz="1165" b="1"/>
            </a:lvl6pPr>
            <a:lvl7pPr marL="1998463" indent="0">
              <a:buNone/>
              <a:defRPr sz="1165" b="1"/>
            </a:lvl7pPr>
            <a:lvl8pPr marL="2331540" indent="0">
              <a:buNone/>
              <a:defRPr sz="1165" b="1"/>
            </a:lvl8pPr>
            <a:lvl9pPr marL="2664617" indent="0">
              <a:buNone/>
              <a:defRPr sz="1165" b="1"/>
            </a:lvl9pPr>
          </a:lstStyle>
          <a:p>
            <a:pPr lvl="0"/>
            <a:r>
              <a:rPr lang="en-GB"/>
              <a:t>Click to edit Master text styles</a:t>
            </a:r>
          </a:p>
        </p:txBody>
      </p:sp>
      <p:sp>
        <p:nvSpPr>
          <p:cNvPr id="12" name="Text Placeholder 3"/>
          <p:cNvSpPr>
            <a:spLocks noGrp="1"/>
          </p:cNvSpPr>
          <p:nvPr>
            <p:ph type="body" sz="half" idx="17"/>
          </p:nvPr>
        </p:nvSpPr>
        <p:spPr>
          <a:xfrm>
            <a:off x="8016955" y="3049121"/>
            <a:ext cx="3427095" cy="3526255"/>
          </a:xfrm>
        </p:spPr>
        <p:txBody>
          <a:bodyPr anchor="t">
            <a:normAutofit/>
          </a:bodyPr>
          <a:lstStyle>
            <a:lvl1pPr marL="0" indent="0">
              <a:buNone/>
              <a:defRPr sz="1020"/>
            </a:lvl1pPr>
            <a:lvl2pPr marL="333077" indent="0">
              <a:buNone/>
              <a:defRPr sz="874"/>
            </a:lvl2pPr>
            <a:lvl3pPr marL="666154" indent="0">
              <a:buNone/>
              <a:defRPr sz="728"/>
            </a:lvl3pPr>
            <a:lvl4pPr marL="999231" indent="0">
              <a:buNone/>
              <a:defRPr sz="656"/>
            </a:lvl4pPr>
            <a:lvl5pPr marL="1332308" indent="0">
              <a:buNone/>
              <a:defRPr sz="656"/>
            </a:lvl5pPr>
            <a:lvl6pPr marL="1665386" indent="0">
              <a:buNone/>
              <a:defRPr sz="656"/>
            </a:lvl6pPr>
            <a:lvl7pPr marL="1998463" indent="0">
              <a:buNone/>
              <a:defRPr sz="656"/>
            </a:lvl7pPr>
            <a:lvl8pPr marL="2331540" indent="0">
              <a:buNone/>
              <a:defRPr sz="656"/>
            </a:lvl8pPr>
            <a:lvl9pPr marL="2664617" indent="0">
              <a:buNone/>
              <a:defRPr sz="656"/>
            </a:lvl9pPr>
          </a:lstStyle>
          <a:p>
            <a:pPr lvl="0"/>
            <a:r>
              <a:rPr lang="en-GB"/>
              <a:t>Click to edit Master text styles</a:t>
            </a:r>
          </a:p>
        </p:txBody>
      </p:sp>
      <p:sp>
        <p:nvSpPr>
          <p:cNvPr id="3" name="Date Placeholder 2"/>
          <p:cNvSpPr>
            <a:spLocks noGrp="1"/>
          </p:cNvSpPr>
          <p:nvPr>
            <p:ph type="dt" sz="half" idx="10"/>
          </p:nvPr>
        </p:nvSpPr>
        <p:spPr/>
        <p:txBody>
          <a:bodyPr/>
          <a:lstStyle/>
          <a:p>
            <a:fld id="{5F277553-F296-4DFB-BD15-770B47FF2CCF}" type="datetimeFigureOut">
              <a:rPr lang="en-GB" smtClean="0"/>
              <a:t>04/03/2026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11539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906914" y="799924"/>
            <a:ext cx="8542552" cy="135987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795576" y="4318056"/>
            <a:ext cx="3427095" cy="716745"/>
          </a:xfrm>
        </p:spPr>
        <p:txBody>
          <a:bodyPr anchor="b">
            <a:noAutofit/>
          </a:bodyPr>
          <a:lstStyle>
            <a:lvl1pPr marL="0" indent="0">
              <a:buNone/>
              <a:defRPr sz="1748" b="0">
                <a:solidFill>
                  <a:schemeClr val="tx1"/>
                </a:solidFill>
              </a:defRPr>
            </a:lvl1pPr>
            <a:lvl2pPr marL="333077" indent="0">
              <a:buNone/>
              <a:defRPr sz="1457" b="1"/>
            </a:lvl2pPr>
            <a:lvl3pPr marL="666154" indent="0">
              <a:buNone/>
              <a:defRPr sz="1311" b="1"/>
            </a:lvl3pPr>
            <a:lvl4pPr marL="999231" indent="0">
              <a:buNone/>
              <a:defRPr sz="1165" b="1"/>
            </a:lvl4pPr>
            <a:lvl5pPr marL="1332308" indent="0">
              <a:buNone/>
              <a:defRPr sz="1165" b="1"/>
            </a:lvl5pPr>
            <a:lvl6pPr marL="1665386" indent="0">
              <a:buNone/>
              <a:defRPr sz="1165" b="1"/>
            </a:lvl6pPr>
            <a:lvl7pPr marL="1998463" indent="0">
              <a:buNone/>
              <a:defRPr sz="1165" b="1"/>
            </a:lvl7pPr>
            <a:lvl8pPr marL="2331540" indent="0">
              <a:buNone/>
              <a:defRPr sz="1165" b="1"/>
            </a:lvl8pPr>
            <a:lvl9pPr marL="2664617" indent="0">
              <a:buNone/>
              <a:defRPr sz="1165" b="1"/>
            </a:lvl9pPr>
          </a:lstStyle>
          <a:p>
            <a:pPr lvl="0"/>
            <a:r>
              <a:rPr lang="en-GB"/>
              <a:t>Click to edit Master text styles</a:t>
            </a:r>
          </a:p>
        </p:txBody>
      </p:sp>
      <p:sp>
        <p:nvSpPr>
          <p:cNvPr id="20" name="Picture Placeholder 2"/>
          <p:cNvSpPr>
            <a:spLocks noGrp="1" noChangeAspect="1"/>
          </p:cNvSpPr>
          <p:nvPr>
            <p:ph type="pic" idx="15"/>
          </p:nvPr>
        </p:nvSpPr>
        <p:spPr>
          <a:xfrm>
            <a:off x="795576" y="2447768"/>
            <a:ext cx="3427095" cy="1582316"/>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165"/>
            </a:lvl1pPr>
            <a:lvl2pPr marL="333077" indent="0">
              <a:buNone/>
              <a:defRPr sz="1165"/>
            </a:lvl2pPr>
            <a:lvl3pPr marL="666154" indent="0">
              <a:buNone/>
              <a:defRPr sz="1165"/>
            </a:lvl3pPr>
            <a:lvl4pPr marL="999231" indent="0">
              <a:buNone/>
              <a:defRPr sz="1165"/>
            </a:lvl4pPr>
            <a:lvl5pPr marL="1332308" indent="0">
              <a:buNone/>
              <a:defRPr sz="1165"/>
            </a:lvl5pPr>
            <a:lvl6pPr marL="1665386" indent="0">
              <a:buNone/>
              <a:defRPr sz="1165"/>
            </a:lvl6pPr>
            <a:lvl7pPr marL="1998463" indent="0">
              <a:buNone/>
              <a:defRPr sz="1165"/>
            </a:lvl7pPr>
            <a:lvl8pPr marL="2331540" indent="0">
              <a:buNone/>
              <a:defRPr sz="1165"/>
            </a:lvl8pPr>
            <a:lvl9pPr marL="2664617" indent="0">
              <a:buNone/>
              <a:defRPr sz="1165"/>
            </a:lvl9pPr>
          </a:lstStyle>
          <a:p>
            <a:r>
              <a:rPr lang="en-GB"/>
              <a:t>Click icon to add picture</a:t>
            </a:r>
            <a:endParaRPr lang="en-US" dirty="0"/>
          </a:p>
        </p:txBody>
      </p:sp>
      <p:sp>
        <p:nvSpPr>
          <p:cNvPr id="21" name="Text Placeholder 3"/>
          <p:cNvSpPr>
            <a:spLocks noGrp="1"/>
          </p:cNvSpPr>
          <p:nvPr>
            <p:ph type="body" sz="half" idx="18"/>
          </p:nvPr>
        </p:nvSpPr>
        <p:spPr>
          <a:xfrm>
            <a:off x="795576" y="5034799"/>
            <a:ext cx="3427095" cy="1540574"/>
          </a:xfrm>
        </p:spPr>
        <p:txBody>
          <a:bodyPr anchor="t">
            <a:normAutofit/>
          </a:bodyPr>
          <a:lstStyle>
            <a:lvl1pPr marL="0" indent="0">
              <a:buNone/>
              <a:defRPr sz="1020"/>
            </a:lvl1pPr>
            <a:lvl2pPr marL="333077" indent="0">
              <a:buNone/>
              <a:defRPr sz="874"/>
            </a:lvl2pPr>
            <a:lvl3pPr marL="666154" indent="0">
              <a:buNone/>
              <a:defRPr sz="728"/>
            </a:lvl3pPr>
            <a:lvl4pPr marL="999231" indent="0">
              <a:buNone/>
              <a:defRPr sz="656"/>
            </a:lvl4pPr>
            <a:lvl5pPr marL="1332308" indent="0">
              <a:buNone/>
              <a:defRPr sz="656"/>
            </a:lvl5pPr>
            <a:lvl6pPr marL="1665386" indent="0">
              <a:buNone/>
              <a:defRPr sz="656"/>
            </a:lvl6pPr>
            <a:lvl7pPr marL="1998463" indent="0">
              <a:buNone/>
              <a:defRPr sz="656"/>
            </a:lvl7pPr>
            <a:lvl8pPr marL="2331540" indent="0">
              <a:buNone/>
              <a:defRPr sz="656"/>
            </a:lvl8pPr>
            <a:lvl9pPr marL="2664617" indent="0">
              <a:buNone/>
              <a:defRPr sz="656"/>
            </a:lvl9pPr>
          </a:lstStyle>
          <a:p>
            <a:pPr lvl="0"/>
            <a:r>
              <a:rPr lang="en-GB"/>
              <a:t>Click to edit Master text styles</a:t>
            </a:r>
          </a:p>
        </p:txBody>
      </p:sp>
      <p:sp>
        <p:nvSpPr>
          <p:cNvPr id="22" name="Text Placeholder 4"/>
          <p:cNvSpPr>
            <a:spLocks noGrp="1"/>
          </p:cNvSpPr>
          <p:nvPr>
            <p:ph type="body" sz="quarter" idx="3"/>
          </p:nvPr>
        </p:nvSpPr>
        <p:spPr>
          <a:xfrm>
            <a:off x="4406310" y="4318056"/>
            <a:ext cx="3427095" cy="716745"/>
          </a:xfrm>
        </p:spPr>
        <p:txBody>
          <a:bodyPr anchor="b">
            <a:noAutofit/>
          </a:bodyPr>
          <a:lstStyle>
            <a:lvl1pPr marL="0" indent="0">
              <a:buNone/>
              <a:defRPr sz="1748" b="0">
                <a:solidFill>
                  <a:schemeClr val="tx1"/>
                </a:solidFill>
              </a:defRPr>
            </a:lvl1pPr>
            <a:lvl2pPr marL="333077" indent="0">
              <a:buNone/>
              <a:defRPr sz="1457" b="1"/>
            </a:lvl2pPr>
            <a:lvl3pPr marL="666154" indent="0">
              <a:buNone/>
              <a:defRPr sz="1311" b="1"/>
            </a:lvl3pPr>
            <a:lvl4pPr marL="999231" indent="0">
              <a:buNone/>
              <a:defRPr sz="1165" b="1"/>
            </a:lvl4pPr>
            <a:lvl5pPr marL="1332308" indent="0">
              <a:buNone/>
              <a:defRPr sz="1165" b="1"/>
            </a:lvl5pPr>
            <a:lvl6pPr marL="1665386" indent="0">
              <a:buNone/>
              <a:defRPr sz="1165" b="1"/>
            </a:lvl6pPr>
            <a:lvl7pPr marL="1998463" indent="0">
              <a:buNone/>
              <a:defRPr sz="1165" b="1"/>
            </a:lvl7pPr>
            <a:lvl8pPr marL="2331540" indent="0">
              <a:buNone/>
              <a:defRPr sz="1165" b="1"/>
            </a:lvl8pPr>
            <a:lvl9pPr marL="2664617" indent="0">
              <a:buNone/>
              <a:defRPr sz="1165" b="1"/>
            </a:lvl9pPr>
          </a:lstStyle>
          <a:p>
            <a:pPr lvl="0"/>
            <a:r>
              <a:rPr lang="en-GB"/>
              <a:t>Click to edit Master text styles</a:t>
            </a:r>
          </a:p>
        </p:txBody>
      </p:sp>
      <p:sp>
        <p:nvSpPr>
          <p:cNvPr id="23" name="Picture Placeholder 2"/>
          <p:cNvSpPr>
            <a:spLocks noGrp="1" noChangeAspect="1"/>
          </p:cNvSpPr>
          <p:nvPr>
            <p:ph type="pic" idx="21"/>
          </p:nvPr>
        </p:nvSpPr>
        <p:spPr>
          <a:xfrm>
            <a:off x="4406308" y="2447766"/>
            <a:ext cx="3427095" cy="1585006"/>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165"/>
            </a:lvl1pPr>
            <a:lvl2pPr marL="333077" indent="0">
              <a:buNone/>
              <a:defRPr sz="1165"/>
            </a:lvl2pPr>
            <a:lvl3pPr marL="666154" indent="0">
              <a:buNone/>
              <a:defRPr sz="1165"/>
            </a:lvl3pPr>
            <a:lvl4pPr marL="999231" indent="0">
              <a:buNone/>
              <a:defRPr sz="1165"/>
            </a:lvl4pPr>
            <a:lvl5pPr marL="1332308" indent="0">
              <a:buNone/>
              <a:defRPr sz="1165"/>
            </a:lvl5pPr>
            <a:lvl6pPr marL="1665386" indent="0">
              <a:buNone/>
              <a:defRPr sz="1165"/>
            </a:lvl6pPr>
            <a:lvl7pPr marL="1998463" indent="0">
              <a:buNone/>
              <a:defRPr sz="1165"/>
            </a:lvl7pPr>
            <a:lvl8pPr marL="2331540" indent="0">
              <a:buNone/>
              <a:defRPr sz="1165"/>
            </a:lvl8pPr>
            <a:lvl9pPr marL="2664617" indent="0">
              <a:buNone/>
              <a:defRPr sz="1165"/>
            </a:lvl9pPr>
          </a:lstStyle>
          <a:p>
            <a:r>
              <a:rPr lang="en-GB"/>
              <a:t>Click icon to add picture</a:t>
            </a:r>
            <a:endParaRPr lang="en-US" dirty="0"/>
          </a:p>
        </p:txBody>
      </p:sp>
      <p:sp>
        <p:nvSpPr>
          <p:cNvPr id="24" name="Text Placeholder 3"/>
          <p:cNvSpPr>
            <a:spLocks noGrp="1"/>
          </p:cNvSpPr>
          <p:nvPr>
            <p:ph type="body" sz="half" idx="19"/>
          </p:nvPr>
        </p:nvSpPr>
        <p:spPr>
          <a:xfrm>
            <a:off x="4404951" y="5034798"/>
            <a:ext cx="3427095" cy="1540574"/>
          </a:xfrm>
        </p:spPr>
        <p:txBody>
          <a:bodyPr anchor="t">
            <a:normAutofit/>
          </a:bodyPr>
          <a:lstStyle>
            <a:lvl1pPr marL="0" indent="0">
              <a:buNone/>
              <a:defRPr sz="1020"/>
            </a:lvl1pPr>
            <a:lvl2pPr marL="333077" indent="0">
              <a:buNone/>
              <a:defRPr sz="874"/>
            </a:lvl2pPr>
            <a:lvl3pPr marL="666154" indent="0">
              <a:buNone/>
              <a:defRPr sz="728"/>
            </a:lvl3pPr>
            <a:lvl4pPr marL="999231" indent="0">
              <a:buNone/>
              <a:defRPr sz="656"/>
            </a:lvl4pPr>
            <a:lvl5pPr marL="1332308" indent="0">
              <a:buNone/>
              <a:defRPr sz="656"/>
            </a:lvl5pPr>
            <a:lvl6pPr marL="1665386" indent="0">
              <a:buNone/>
              <a:defRPr sz="656"/>
            </a:lvl6pPr>
            <a:lvl7pPr marL="1998463" indent="0">
              <a:buNone/>
              <a:defRPr sz="656"/>
            </a:lvl7pPr>
            <a:lvl8pPr marL="2331540" indent="0">
              <a:buNone/>
              <a:defRPr sz="656"/>
            </a:lvl8pPr>
            <a:lvl9pPr marL="2664617" indent="0">
              <a:buNone/>
              <a:defRPr sz="656"/>
            </a:lvl9pPr>
          </a:lstStyle>
          <a:p>
            <a:pPr lvl="0"/>
            <a:r>
              <a:rPr lang="en-GB"/>
              <a:t>Click to edit Master text styles</a:t>
            </a:r>
          </a:p>
        </p:txBody>
      </p:sp>
      <p:sp>
        <p:nvSpPr>
          <p:cNvPr id="25" name="Text Placeholder 4"/>
          <p:cNvSpPr>
            <a:spLocks noGrp="1"/>
          </p:cNvSpPr>
          <p:nvPr>
            <p:ph type="body" sz="quarter" idx="13"/>
          </p:nvPr>
        </p:nvSpPr>
        <p:spPr>
          <a:xfrm>
            <a:off x="8022368" y="4318056"/>
            <a:ext cx="3427095" cy="716745"/>
          </a:xfrm>
        </p:spPr>
        <p:txBody>
          <a:bodyPr anchor="b">
            <a:noAutofit/>
          </a:bodyPr>
          <a:lstStyle>
            <a:lvl1pPr marL="0" indent="0">
              <a:buNone/>
              <a:defRPr sz="1748" b="0">
                <a:solidFill>
                  <a:schemeClr val="tx1"/>
                </a:solidFill>
              </a:defRPr>
            </a:lvl1pPr>
            <a:lvl2pPr marL="333077" indent="0">
              <a:buNone/>
              <a:defRPr sz="1457" b="1"/>
            </a:lvl2pPr>
            <a:lvl3pPr marL="666154" indent="0">
              <a:buNone/>
              <a:defRPr sz="1311" b="1"/>
            </a:lvl3pPr>
            <a:lvl4pPr marL="999231" indent="0">
              <a:buNone/>
              <a:defRPr sz="1165" b="1"/>
            </a:lvl4pPr>
            <a:lvl5pPr marL="1332308" indent="0">
              <a:buNone/>
              <a:defRPr sz="1165" b="1"/>
            </a:lvl5pPr>
            <a:lvl6pPr marL="1665386" indent="0">
              <a:buNone/>
              <a:defRPr sz="1165" b="1"/>
            </a:lvl6pPr>
            <a:lvl7pPr marL="1998463" indent="0">
              <a:buNone/>
              <a:defRPr sz="1165" b="1"/>
            </a:lvl7pPr>
            <a:lvl8pPr marL="2331540" indent="0">
              <a:buNone/>
              <a:defRPr sz="1165" b="1"/>
            </a:lvl8pPr>
            <a:lvl9pPr marL="2664617" indent="0">
              <a:buNone/>
              <a:defRPr sz="1165" b="1"/>
            </a:lvl9pPr>
          </a:lstStyle>
          <a:p>
            <a:pPr lvl="0"/>
            <a:r>
              <a:rPr lang="en-GB"/>
              <a:t>Click to edit Master text styles</a:t>
            </a:r>
          </a:p>
        </p:txBody>
      </p:sp>
      <p:sp>
        <p:nvSpPr>
          <p:cNvPr id="26" name="Picture Placeholder 2"/>
          <p:cNvSpPr>
            <a:spLocks noGrp="1" noChangeAspect="1"/>
          </p:cNvSpPr>
          <p:nvPr>
            <p:ph type="pic" idx="22"/>
          </p:nvPr>
        </p:nvSpPr>
        <p:spPr>
          <a:xfrm>
            <a:off x="8022368" y="2447770"/>
            <a:ext cx="3427095" cy="1584015"/>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165"/>
            </a:lvl1pPr>
            <a:lvl2pPr marL="333077" indent="0">
              <a:buNone/>
              <a:defRPr sz="1165"/>
            </a:lvl2pPr>
            <a:lvl3pPr marL="666154" indent="0">
              <a:buNone/>
              <a:defRPr sz="1165"/>
            </a:lvl3pPr>
            <a:lvl4pPr marL="999231" indent="0">
              <a:buNone/>
              <a:defRPr sz="1165"/>
            </a:lvl4pPr>
            <a:lvl5pPr marL="1332308" indent="0">
              <a:buNone/>
              <a:defRPr sz="1165"/>
            </a:lvl5pPr>
            <a:lvl6pPr marL="1665386" indent="0">
              <a:buNone/>
              <a:defRPr sz="1165"/>
            </a:lvl6pPr>
            <a:lvl7pPr marL="1998463" indent="0">
              <a:buNone/>
              <a:defRPr sz="1165"/>
            </a:lvl7pPr>
            <a:lvl8pPr marL="2331540" indent="0">
              <a:buNone/>
              <a:defRPr sz="1165"/>
            </a:lvl8pPr>
            <a:lvl9pPr marL="2664617" indent="0">
              <a:buNone/>
              <a:defRPr sz="1165"/>
            </a:lvl9pPr>
          </a:lstStyle>
          <a:p>
            <a:r>
              <a:rPr lang="en-GB"/>
              <a:t>Click icon to add picture</a:t>
            </a:r>
            <a:endParaRPr lang="en-US" dirty="0"/>
          </a:p>
        </p:txBody>
      </p:sp>
      <p:sp>
        <p:nvSpPr>
          <p:cNvPr id="27" name="Text Placeholder 3"/>
          <p:cNvSpPr>
            <a:spLocks noGrp="1"/>
          </p:cNvSpPr>
          <p:nvPr>
            <p:ph type="body" sz="half" idx="20"/>
          </p:nvPr>
        </p:nvSpPr>
        <p:spPr>
          <a:xfrm>
            <a:off x="8022244" y="5034796"/>
            <a:ext cx="3427095" cy="1540574"/>
          </a:xfrm>
        </p:spPr>
        <p:txBody>
          <a:bodyPr anchor="t">
            <a:normAutofit/>
          </a:bodyPr>
          <a:lstStyle>
            <a:lvl1pPr marL="0" indent="0">
              <a:buNone/>
              <a:defRPr sz="1020"/>
            </a:lvl1pPr>
            <a:lvl2pPr marL="333077" indent="0">
              <a:buNone/>
              <a:defRPr sz="874"/>
            </a:lvl2pPr>
            <a:lvl3pPr marL="666154" indent="0">
              <a:buNone/>
              <a:defRPr sz="728"/>
            </a:lvl3pPr>
            <a:lvl4pPr marL="999231" indent="0">
              <a:buNone/>
              <a:defRPr sz="656"/>
            </a:lvl4pPr>
            <a:lvl5pPr marL="1332308" indent="0">
              <a:buNone/>
              <a:defRPr sz="656"/>
            </a:lvl5pPr>
            <a:lvl6pPr marL="1665386" indent="0">
              <a:buNone/>
              <a:defRPr sz="656"/>
            </a:lvl6pPr>
            <a:lvl7pPr marL="1998463" indent="0">
              <a:buNone/>
              <a:defRPr sz="656"/>
            </a:lvl7pPr>
            <a:lvl8pPr marL="2331540" indent="0">
              <a:buNone/>
              <a:defRPr sz="656"/>
            </a:lvl8pPr>
            <a:lvl9pPr marL="2664617" indent="0">
              <a:buNone/>
              <a:defRPr sz="656"/>
            </a:lvl9pPr>
          </a:lstStyle>
          <a:p>
            <a:pPr lvl="0"/>
            <a:r>
              <a:rPr lang="en-GB"/>
              <a:t>Click to edit Master text styles</a:t>
            </a:r>
          </a:p>
        </p:txBody>
      </p:sp>
      <p:sp>
        <p:nvSpPr>
          <p:cNvPr id="3" name="Date Placeholder 2"/>
          <p:cNvSpPr>
            <a:spLocks noGrp="1"/>
          </p:cNvSpPr>
          <p:nvPr>
            <p:ph type="dt" sz="half" idx="10"/>
          </p:nvPr>
        </p:nvSpPr>
        <p:spPr/>
        <p:txBody>
          <a:bodyPr/>
          <a:lstStyle/>
          <a:p>
            <a:fld id="{5F277553-F296-4DFB-BD15-770B47FF2CCF}" type="datetimeFigureOut">
              <a:rPr lang="en-GB" smtClean="0"/>
              <a:t>04/03/2026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3635530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795577" y="2303782"/>
            <a:ext cx="10648473" cy="427159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04/03/2026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3567719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244499"/>
            <a:ext cx="12239625" cy="1954814"/>
          </a:xfrm>
          <a:prstGeom prst="rect">
            <a:avLst/>
          </a:prstGeom>
        </p:spPr>
      </p:pic>
      <p:sp>
        <p:nvSpPr>
          <p:cNvPr id="2" name="Vertical Title 1"/>
          <p:cNvSpPr>
            <a:spLocks noGrp="1"/>
          </p:cNvSpPr>
          <p:nvPr>
            <p:ph type="title" orient="vert"/>
          </p:nvPr>
        </p:nvSpPr>
        <p:spPr>
          <a:xfrm>
            <a:off x="9378613" y="784372"/>
            <a:ext cx="2065437" cy="4460125"/>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795578" y="783261"/>
            <a:ext cx="8403411" cy="446123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7445205" y="399965"/>
            <a:ext cx="2922210" cy="383297"/>
          </a:xfrm>
        </p:spPr>
        <p:txBody>
          <a:bodyPr/>
          <a:lstStyle>
            <a:lvl1pPr algn="r">
              <a:defRPr/>
            </a:lvl1pPr>
          </a:lstStyle>
          <a:p>
            <a:fld id="{5F277553-F296-4DFB-BD15-770B47FF2CCF}" type="datetimeFigureOut">
              <a:rPr lang="en-GB" smtClean="0"/>
              <a:t>04/03/2026</a:t>
            </a:fld>
            <a:endParaRPr lang="en-GB"/>
          </a:p>
        </p:txBody>
      </p:sp>
      <p:sp>
        <p:nvSpPr>
          <p:cNvPr id="5" name="Footer Placeholder 4"/>
          <p:cNvSpPr>
            <a:spLocks noGrp="1"/>
          </p:cNvSpPr>
          <p:nvPr>
            <p:ph type="ftr" sz="quarter" idx="11"/>
          </p:nvPr>
        </p:nvSpPr>
        <p:spPr>
          <a:xfrm>
            <a:off x="795576" y="399965"/>
            <a:ext cx="6466034" cy="383297"/>
          </a:xfrm>
        </p:spPr>
        <p:txBody>
          <a:bodyPr/>
          <a:lstStyle/>
          <a:p>
            <a:endParaRPr lang="en-GB"/>
          </a:p>
        </p:txBody>
      </p:sp>
      <p:sp>
        <p:nvSpPr>
          <p:cNvPr id="6" name="Slide Number Placeholder 5"/>
          <p:cNvSpPr>
            <a:spLocks noGrp="1"/>
          </p:cNvSpPr>
          <p:nvPr>
            <p:ph type="sldNum" sz="quarter" idx="12"/>
          </p:nvPr>
        </p:nvSpPr>
        <p:spPr>
          <a:xfrm>
            <a:off x="10551010" y="399965"/>
            <a:ext cx="893040" cy="383297"/>
          </a:xfrm>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3039060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1" y="0"/>
            <a:ext cx="12239625" cy="1134892"/>
          </a:xfrm>
          <a:prstGeom prst="rect">
            <a:avLst/>
          </a:prstGeom>
        </p:spPr>
      </p:pic>
      <p:sp>
        <p:nvSpPr>
          <p:cNvPr id="2" name="Title Placeholder 1"/>
          <p:cNvSpPr>
            <a:spLocks noGrp="1"/>
          </p:cNvSpPr>
          <p:nvPr>
            <p:ph type="title"/>
          </p:nvPr>
        </p:nvSpPr>
        <p:spPr>
          <a:xfrm>
            <a:off x="2906911" y="802415"/>
            <a:ext cx="8537139" cy="135738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795577" y="2303782"/>
            <a:ext cx="10648473" cy="42715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83038" y="6672700"/>
            <a:ext cx="2861012" cy="383297"/>
          </a:xfrm>
          <a:prstGeom prst="rect">
            <a:avLst/>
          </a:prstGeom>
        </p:spPr>
        <p:txBody>
          <a:bodyPr vert="horz" lIns="91440" tIns="45720" rIns="91440" bIns="45720" rtlCol="0" anchor="ctr"/>
          <a:lstStyle>
            <a:lvl1pPr algn="r">
              <a:defRPr sz="765">
                <a:solidFill>
                  <a:schemeClr val="tx1">
                    <a:tint val="75000"/>
                  </a:schemeClr>
                </a:solidFill>
              </a:defRPr>
            </a:lvl1pPr>
          </a:lstStyle>
          <a:p>
            <a:fld id="{5F277553-F296-4DFB-BD15-770B47FF2CCF}" type="datetimeFigureOut">
              <a:rPr lang="en-GB" smtClean="0"/>
              <a:t>04/03/2026</a:t>
            </a:fld>
            <a:endParaRPr lang="en-GB"/>
          </a:p>
        </p:txBody>
      </p:sp>
      <p:sp>
        <p:nvSpPr>
          <p:cNvPr id="5" name="Footer Placeholder 4"/>
          <p:cNvSpPr>
            <a:spLocks noGrp="1"/>
          </p:cNvSpPr>
          <p:nvPr>
            <p:ph type="ftr" sz="quarter" idx="3"/>
          </p:nvPr>
        </p:nvSpPr>
        <p:spPr>
          <a:xfrm>
            <a:off x="795576" y="6672169"/>
            <a:ext cx="7603867" cy="383297"/>
          </a:xfrm>
          <a:prstGeom prst="rect">
            <a:avLst/>
          </a:prstGeom>
        </p:spPr>
        <p:txBody>
          <a:bodyPr vert="horz" lIns="91440" tIns="45720" rIns="91440" bIns="45720" rtlCol="0" anchor="ctr"/>
          <a:lstStyle>
            <a:lvl1pPr algn="l">
              <a:defRPr sz="765">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97232" y="399965"/>
            <a:ext cx="2646819" cy="383297"/>
          </a:xfrm>
          <a:prstGeom prst="rect">
            <a:avLst/>
          </a:prstGeom>
        </p:spPr>
        <p:txBody>
          <a:bodyPr vert="horz" lIns="91440" tIns="45720" rIns="91440" bIns="45720" rtlCol="0" anchor="ctr"/>
          <a:lstStyle>
            <a:lvl1pPr algn="r">
              <a:defRPr sz="765">
                <a:solidFill>
                  <a:schemeClr val="tx1">
                    <a:tint val="75000"/>
                  </a:schemeClr>
                </a:solidFill>
              </a:defRPr>
            </a:lvl1pPr>
          </a:lstStyle>
          <a:p>
            <a:fld id="{9F1F8E63-D4E6-420C-B763-C5977E96A00A}" type="slidenum">
              <a:rPr lang="en-GB" smtClean="0"/>
              <a:t>‹#›</a:t>
            </a:fld>
            <a:endParaRPr lang="en-GB"/>
          </a:p>
        </p:txBody>
      </p:sp>
    </p:spTree>
    <p:extLst>
      <p:ext uri="{BB962C8B-B14F-4D97-AF65-F5344CB8AC3E}">
        <p14:creationId xmlns:p14="http://schemas.microsoft.com/office/powerpoint/2010/main" val="2762001196"/>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r" defTabSz="666154" rtl="0" eaLnBrk="1" latinLnBrk="0" hangingPunct="1">
        <a:lnSpc>
          <a:spcPct val="90000"/>
        </a:lnSpc>
        <a:spcBef>
          <a:spcPct val="0"/>
        </a:spcBef>
        <a:buNone/>
        <a:defRPr sz="2914" kern="1200" cap="all" baseline="0">
          <a:solidFill>
            <a:schemeClr val="tx1"/>
          </a:solidFill>
          <a:latin typeface="+mj-lt"/>
          <a:ea typeface="+mj-ea"/>
          <a:cs typeface="+mj-cs"/>
        </a:defRPr>
      </a:lvl1pPr>
    </p:titleStyle>
    <p:bodyStyle>
      <a:lvl1pPr marL="166538" indent="-166538" algn="l" defTabSz="666154" rtl="0" eaLnBrk="1" latinLnBrk="0" hangingPunct="1">
        <a:lnSpc>
          <a:spcPct val="90000"/>
        </a:lnSpc>
        <a:spcBef>
          <a:spcPts val="728"/>
        </a:spcBef>
        <a:buFont typeface="Arial" panose="020B0604020202020204" pitchFamily="34" charset="0"/>
        <a:buChar char="•"/>
        <a:defRPr sz="1603" kern="1200">
          <a:solidFill>
            <a:schemeClr val="tx1"/>
          </a:solidFill>
          <a:latin typeface="+mn-lt"/>
          <a:ea typeface="+mn-ea"/>
          <a:cs typeface="+mn-cs"/>
        </a:defRPr>
      </a:lvl1pPr>
      <a:lvl2pPr marL="499616" indent="-166538" algn="l" defTabSz="666154" rtl="0" eaLnBrk="1" latinLnBrk="0" hangingPunct="1">
        <a:lnSpc>
          <a:spcPct val="90000"/>
        </a:lnSpc>
        <a:spcBef>
          <a:spcPts val="364"/>
        </a:spcBef>
        <a:buFont typeface="Arial" panose="020B0604020202020204" pitchFamily="34" charset="0"/>
        <a:buChar char="•"/>
        <a:defRPr sz="1457" kern="1200">
          <a:solidFill>
            <a:schemeClr val="tx1"/>
          </a:solidFill>
          <a:latin typeface="+mn-lt"/>
          <a:ea typeface="+mn-ea"/>
          <a:cs typeface="+mn-cs"/>
        </a:defRPr>
      </a:lvl2pPr>
      <a:lvl3pPr marL="832693" indent="-166538" algn="l" defTabSz="666154" rtl="0" eaLnBrk="1" latinLnBrk="0" hangingPunct="1">
        <a:lnSpc>
          <a:spcPct val="90000"/>
        </a:lnSpc>
        <a:spcBef>
          <a:spcPts val="364"/>
        </a:spcBef>
        <a:buFont typeface="Arial" panose="020B0604020202020204" pitchFamily="34" charset="0"/>
        <a:buChar char="•"/>
        <a:defRPr sz="1311" kern="1200">
          <a:solidFill>
            <a:schemeClr val="tx1"/>
          </a:solidFill>
          <a:latin typeface="+mn-lt"/>
          <a:ea typeface="+mn-ea"/>
          <a:cs typeface="+mn-cs"/>
        </a:defRPr>
      </a:lvl3pPr>
      <a:lvl4pPr marL="1165770" indent="-166538" algn="l" defTabSz="666154" rtl="0" eaLnBrk="1" latinLnBrk="0" hangingPunct="1">
        <a:lnSpc>
          <a:spcPct val="90000"/>
        </a:lnSpc>
        <a:spcBef>
          <a:spcPts val="364"/>
        </a:spcBef>
        <a:buFont typeface="Arial" panose="020B0604020202020204" pitchFamily="34" charset="0"/>
        <a:buChar char="•"/>
        <a:defRPr sz="1165" kern="1200">
          <a:solidFill>
            <a:schemeClr val="tx1"/>
          </a:solidFill>
          <a:latin typeface="+mn-lt"/>
          <a:ea typeface="+mn-ea"/>
          <a:cs typeface="+mn-cs"/>
        </a:defRPr>
      </a:lvl4pPr>
      <a:lvl5pPr marL="1498847" indent="-166538" algn="l" defTabSz="666154" rtl="0" eaLnBrk="1" latinLnBrk="0" hangingPunct="1">
        <a:lnSpc>
          <a:spcPct val="90000"/>
        </a:lnSpc>
        <a:spcBef>
          <a:spcPts val="364"/>
        </a:spcBef>
        <a:buFont typeface="Arial" panose="020B0604020202020204" pitchFamily="34" charset="0"/>
        <a:buChar char="•"/>
        <a:defRPr sz="1165" kern="1200">
          <a:solidFill>
            <a:schemeClr val="tx1"/>
          </a:solidFill>
          <a:latin typeface="+mn-lt"/>
          <a:ea typeface="+mn-ea"/>
          <a:cs typeface="+mn-cs"/>
        </a:defRPr>
      </a:lvl5pPr>
      <a:lvl6pPr marL="1831924" indent="-166538" algn="l" defTabSz="666154" rtl="0" eaLnBrk="1" latinLnBrk="0" hangingPunct="1">
        <a:lnSpc>
          <a:spcPct val="90000"/>
        </a:lnSpc>
        <a:spcBef>
          <a:spcPts val="364"/>
        </a:spcBef>
        <a:buFont typeface="Arial" panose="020B0604020202020204" pitchFamily="34" charset="0"/>
        <a:buChar char="•"/>
        <a:defRPr sz="1165" kern="1200">
          <a:solidFill>
            <a:schemeClr val="tx1"/>
          </a:solidFill>
          <a:latin typeface="+mn-lt"/>
          <a:ea typeface="+mn-ea"/>
          <a:cs typeface="+mn-cs"/>
        </a:defRPr>
      </a:lvl6pPr>
      <a:lvl7pPr marL="2165001" indent="-166538" algn="l" defTabSz="666154" rtl="0" eaLnBrk="1" latinLnBrk="0" hangingPunct="1">
        <a:lnSpc>
          <a:spcPct val="90000"/>
        </a:lnSpc>
        <a:spcBef>
          <a:spcPts val="364"/>
        </a:spcBef>
        <a:buFont typeface="Arial" panose="020B0604020202020204" pitchFamily="34" charset="0"/>
        <a:buChar char="•"/>
        <a:defRPr sz="1165" kern="1200">
          <a:solidFill>
            <a:schemeClr val="tx1"/>
          </a:solidFill>
          <a:latin typeface="+mn-lt"/>
          <a:ea typeface="+mn-ea"/>
          <a:cs typeface="+mn-cs"/>
        </a:defRPr>
      </a:lvl7pPr>
      <a:lvl8pPr marL="2498079" indent="-166538" algn="l" defTabSz="666154" rtl="0" eaLnBrk="1" latinLnBrk="0" hangingPunct="1">
        <a:lnSpc>
          <a:spcPct val="90000"/>
        </a:lnSpc>
        <a:spcBef>
          <a:spcPts val="364"/>
        </a:spcBef>
        <a:buFont typeface="Arial" panose="020B0604020202020204" pitchFamily="34" charset="0"/>
        <a:buChar char="•"/>
        <a:defRPr sz="1165" kern="1200">
          <a:solidFill>
            <a:schemeClr val="tx1"/>
          </a:solidFill>
          <a:latin typeface="+mn-lt"/>
          <a:ea typeface="+mn-ea"/>
          <a:cs typeface="+mn-cs"/>
        </a:defRPr>
      </a:lvl8pPr>
      <a:lvl9pPr marL="2831155" indent="-166538" algn="l" defTabSz="666154" rtl="0" eaLnBrk="1" latinLnBrk="0" hangingPunct="1">
        <a:lnSpc>
          <a:spcPct val="90000"/>
        </a:lnSpc>
        <a:spcBef>
          <a:spcPts val="364"/>
        </a:spcBef>
        <a:buFont typeface="Arial" panose="020B0604020202020204" pitchFamily="34" charset="0"/>
        <a:buChar char="•"/>
        <a:defRPr sz="1165" kern="1200">
          <a:solidFill>
            <a:schemeClr val="tx1"/>
          </a:solidFill>
          <a:latin typeface="+mn-lt"/>
          <a:ea typeface="+mn-ea"/>
          <a:cs typeface="+mn-cs"/>
        </a:defRPr>
      </a:lvl9pPr>
    </p:bodyStyle>
    <p:otherStyle>
      <a:defPPr>
        <a:defRPr lang="en-US"/>
      </a:defPPr>
      <a:lvl1pPr marL="0" algn="l" defTabSz="666154" rtl="0" eaLnBrk="1" latinLnBrk="0" hangingPunct="1">
        <a:defRPr sz="1311" kern="1200">
          <a:solidFill>
            <a:schemeClr val="tx1"/>
          </a:solidFill>
          <a:latin typeface="+mn-lt"/>
          <a:ea typeface="+mn-ea"/>
          <a:cs typeface="+mn-cs"/>
        </a:defRPr>
      </a:lvl1pPr>
      <a:lvl2pPr marL="333077" algn="l" defTabSz="666154" rtl="0" eaLnBrk="1" latinLnBrk="0" hangingPunct="1">
        <a:defRPr sz="1311" kern="1200">
          <a:solidFill>
            <a:schemeClr val="tx1"/>
          </a:solidFill>
          <a:latin typeface="+mn-lt"/>
          <a:ea typeface="+mn-ea"/>
          <a:cs typeface="+mn-cs"/>
        </a:defRPr>
      </a:lvl2pPr>
      <a:lvl3pPr marL="666154" algn="l" defTabSz="666154" rtl="0" eaLnBrk="1" latinLnBrk="0" hangingPunct="1">
        <a:defRPr sz="1311" kern="1200">
          <a:solidFill>
            <a:schemeClr val="tx1"/>
          </a:solidFill>
          <a:latin typeface="+mn-lt"/>
          <a:ea typeface="+mn-ea"/>
          <a:cs typeface="+mn-cs"/>
        </a:defRPr>
      </a:lvl3pPr>
      <a:lvl4pPr marL="999231" algn="l" defTabSz="666154" rtl="0" eaLnBrk="1" latinLnBrk="0" hangingPunct="1">
        <a:defRPr sz="1311" kern="1200">
          <a:solidFill>
            <a:schemeClr val="tx1"/>
          </a:solidFill>
          <a:latin typeface="+mn-lt"/>
          <a:ea typeface="+mn-ea"/>
          <a:cs typeface="+mn-cs"/>
        </a:defRPr>
      </a:lvl4pPr>
      <a:lvl5pPr marL="1332308" algn="l" defTabSz="666154" rtl="0" eaLnBrk="1" latinLnBrk="0" hangingPunct="1">
        <a:defRPr sz="1311" kern="1200">
          <a:solidFill>
            <a:schemeClr val="tx1"/>
          </a:solidFill>
          <a:latin typeface="+mn-lt"/>
          <a:ea typeface="+mn-ea"/>
          <a:cs typeface="+mn-cs"/>
        </a:defRPr>
      </a:lvl5pPr>
      <a:lvl6pPr marL="1665386" algn="l" defTabSz="666154" rtl="0" eaLnBrk="1" latinLnBrk="0" hangingPunct="1">
        <a:defRPr sz="1311" kern="1200">
          <a:solidFill>
            <a:schemeClr val="tx1"/>
          </a:solidFill>
          <a:latin typeface="+mn-lt"/>
          <a:ea typeface="+mn-ea"/>
          <a:cs typeface="+mn-cs"/>
        </a:defRPr>
      </a:lvl6pPr>
      <a:lvl7pPr marL="1998463" algn="l" defTabSz="666154" rtl="0" eaLnBrk="1" latinLnBrk="0" hangingPunct="1">
        <a:defRPr sz="1311" kern="1200">
          <a:solidFill>
            <a:schemeClr val="tx1"/>
          </a:solidFill>
          <a:latin typeface="+mn-lt"/>
          <a:ea typeface="+mn-ea"/>
          <a:cs typeface="+mn-cs"/>
        </a:defRPr>
      </a:lvl7pPr>
      <a:lvl8pPr marL="2331540" algn="l" defTabSz="666154" rtl="0" eaLnBrk="1" latinLnBrk="0" hangingPunct="1">
        <a:defRPr sz="1311" kern="1200">
          <a:solidFill>
            <a:schemeClr val="tx1"/>
          </a:solidFill>
          <a:latin typeface="+mn-lt"/>
          <a:ea typeface="+mn-ea"/>
          <a:cs typeface="+mn-cs"/>
        </a:defRPr>
      </a:lvl8pPr>
      <a:lvl9pPr marL="2664617" algn="l" defTabSz="666154" rtl="0" eaLnBrk="1" latinLnBrk="0" hangingPunct="1">
        <a:defRPr sz="1311"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13361" y="1249681"/>
            <a:ext cx="8006080" cy="4256638"/>
          </a:xfrm>
        </p:spPr>
        <p:txBody>
          <a:bodyPr>
            <a:noAutofit/>
          </a:bodyPr>
          <a:lstStyle/>
          <a:p>
            <a:pPr algn="r"/>
            <a:endParaRPr lang="en-GB" sz="1200" b="1" dirty="0">
              <a:solidFill>
                <a:schemeClr val="bg1"/>
              </a:solidFill>
              <a:latin typeface="Arial" panose="020B0604020202020204" pitchFamily="34" charset="0"/>
              <a:cs typeface="Arial" panose="020B0604020202020204" pitchFamily="34" charset="0"/>
            </a:endParaRPr>
          </a:p>
          <a:p>
            <a:pPr algn="r"/>
            <a:endParaRPr lang="en-GB" sz="1200" b="1" dirty="0">
              <a:solidFill>
                <a:schemeClr val="bg1"/>
              </a:solidFill>
              <a:latin typeface="Arial" panose="020B0604020202020204" pitchFamily="34" charset="0"/>
              <a:cs typeface="Arial" panose="020B0604020202020204" pitchFamily="34" charset="0"/>
            </a:endParaRPr>
          </a:p>
          <a:p>
            <a:pPr algn="r"/>
            <a:endParaRPr lang="en-GB" sz="3600" b="1" dirty="0">
              <a:solidFill>
                <a:schemeClr val="bg1"/>
              </a:solidFill>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a:stretch>
            <a:fillRect/>
          </a:stretch>
        </p:blipFill>
        <p:spPr>
          <a:xfrm>
            <a:off x="7695145" y="524668"/>
            <a:ext cx="3320516" cy="725012"/>
          </a:xfrm>
          <a:prstGeom prst="rect">
            <a:avLst/>
          </a:prstGeom>
        </p:spPr>
      </p:pic>
      <p:sp>
        <p:nvSpPr>
          <p:cNvPr id="8" name="TextBox 7">
            <a:extLst>
              <a:ext uri="{FF2B5EF4-FFF2-40B4-BE49-F238E27FC236}">
                <a16:creationId xmlns:a16="http://schemas.microsoft.com/office/drawing/2014/main" id="{CE337EB7-3C0A-F298-CB09-7197FEF019E0}"/>
              </a:ext>
            </a:extLst>
          </p:cNvPr>
          <p:cNvSpPr txBox="1"/>
          <p:nvPr/>
        </p:nvSpPr>
        <p:spPr>
          <a:xfrm>
            <a:off x="1920240" y="1600200"/>
            <a:ext cx="10319385" cy="4801314"/>
          </a:xfrm>
          <a:prstGeom prst="rect">
            <a:avLst/>
          </a:prstGeom>
          <a:noFill/>
        </p:spPr>
        <p:txBody>
          <a:bodyPr wrap="square" rtlCol="0">
            <a:spAutoFit/>
          </a:bodyPr>
          <a:lstStyle/>
          <a:p>
            <a:r>
              <a:rPr lang="en-GB" sz="1800" dirty="0">
                <a:solidFill>
                  <a:schemeClr val="bg1"/>
                </a:solidFill>
              </a:rPr>
              <a:t>Student  Name   :    Naomi </a:t>
            </a:r>
            <a:r>
              <a:rPr lang="en-GB" sz="1800" dirty="0" err="1">
                <a:solidFill>
                  <a:schemeClr val="bg1"/>
                </a:solidFill>
              </a:rPr>
              <a:t>Akossua</a:t>
            </a:r>
            <a:endParaRPr lang="en-GB" sz="1800" dirty="0">
              <a:solidFill>
                <a:schemeClr val="bg1"/>
              </a:solidFill>
            </a:endParaRPr>
          </a:p>
          <a:p>
            <a:endParaRPr lang="en-GB" sz="1800" dirty="0">
              <a:solidFill>
                <a:schemeClr val="bg1"/>
              </a:solidFill>
            </a:endParaRPr>
          </a:p>
          <a:p>
            <a:r>
              <a:rPr lang="en-GB" sz="1800" dirty="0">
                <a:solidFill>
                  <a:schemeClr val="bg1"/>
                </a:solidFill>
              </a:rPr>
              <a:t>Student Number :     2324063</a:t>
            </a:r>
          </a:p>
          <a:p>
            <a:endParaRPr lang="en-GB" sz="1800" dirty="0">
              <a:solidFill>
                <a:schemeClr val="bg1"/>
              </a:solidFill>
            </a:endParaRPr>
          </a:p>
          <a:p>
            <a:r>
              <a:rPr lang="en-GB" sz="1800" dirty="0">
                <a:solidFill>
                  <a:schemeClr val="bg1"/>
                </a:solidFill>
              </a:rPr>
              <a:t>Module Name:       Digital Transformation in Health and social Care</a:t>
            </a:r>
          </a:p>
          <a:p>
            <a:endParaRPr lang="en-GB" sz="1800" dirty="0">
              <a:solidFill>
                <a:schemeClr val="bg1"/>
              </a:solidFill>
            </a:endParaRPr>
          </a:p>
          <a:p>
            <a:r>
              <a:rPr lang="en-GB" sz="1800" dirty="0">
                <a:solidFill>
                  <a:schemeClr val="bg1"/>
                </a:solidFill>
              </a:rPr>
              <a:t>Module Code:        BMHP6026</a:t>
            </a:r>
          </a:p>
          <a:p>
            <a:endParaRPr lang="en-GB" sz="1800" dirty="0">
              <a:solidFill>
                <a:schemeClr val="bg1"/>
              </a:solidFill>
            </a:endParaRPr>
          </a:p>
          <a:p>
            <a:r>
              <a:rPr lang="en-GB" sz="1800" dirty="0">
                <a:solidFill>
                  <a:schemeClr val="bg1"/>
                </a:solidFill>
              </a:rPr>
              <a:t>Lecture Name:       </a:t>
            </a:r>
            <a:r>
              <a:rPr lang="en-GB" sz="1800">
                <a:solidFill>
                  <a:schemeClr val="bg1"/>
                </a:solidFill>
              </a:rPr>
              <a:t>Martin Svejda</a:t>
            </a:r>
            <a:endParaRPr lang="en-GB" sz="1800" dirty="0">
              <a:solidFill>
                <a:schemeClr val="bg1"/>
              </a:solidFill>
            </a:endParaRPr>
          </a:p>
          <a:p>
            <a:endParaRPr lang="en-GB" sz="1800" dirty="0">
              <a:solidFill>
                <a:schemeClr val="bg1"/>
              </a:solidFill>
            </a:endParaRPr>
          </a:p>
          <a:p>
            <a:r>
              <a:rPr lang="en-GB" sz="1800" dirty="0">
                <a:solidFill>
                  <a:schemeClr val="bg1"/>
                </a:solidFill>
              </a:rPr>
              <a:t>Assignment Title:     Component 2 Presentation</a:t>
            </a:r>
          </a:p>
          <a:p>
            <a:endParaRPr lang="en-GB" sz="1800" dirty="0">
              <a:solidFill>
                <a:schemeClr val="bg1"/>
              </a:solidFill>
            </a:endParaRPr>
          </a:p>
          <a:p>
            <a:r>
              <a:rPr lang="en-GB" sz="1800" dirty="0">
                <a:solidFill>
                  <a:schemeClr val="bg1"/>
                </a:solidFill>
              </a:rPr>
              <a:t>Submission Date:     8</a:t>
            </a:r>
            <a:r>
              <a:rPr lang="en-GB" sz="1800" baseline="30000" dirty="0">
                <a:solidFill>
                  <a:schemeClr val="bg1"/>
                </a:solidFill>
              </a:rPr>
              <a:t>th</a:t>
            </a:r>
            <a:r>
              <a:rPr lang="en-GB" sz="1800" dirty="0">
                <a:solidFill>
                  <a:schemeClr val="bg1"/>
                </a:solidFill>
              </a:rPr>
              <a:t> March 2026</a:t>
            </a:r>
          </a:p>
          <a:p>
            <a:endParaRPr lang="en-GB" sz="1800" dirty="0">
              <a:solidFill>
                <a:schemeClr val="bg1"/>
              </a:solidFill>
            </a:endParaRPr>
          </a:p>
          <a:p>
            <a:endParaRPr lang="en-GB" sz="1800" dirty="0">
              <a:solidFill>
                <a:schemeClr val="bg1"/>
              </a:solidFill>
            </a:endParaRPr>
          </a:p>
          <a:p>
            <a:endParaRPr lang="en-GB" sz="1800" dirty="0">
              <a:solidFill>
                <a:schemeClr val="bg1"/>
              </a:solidFill>
            </a:endParaRPr>
          </a:p>
          <a:p>
            <a:r>
              <a:rPr lang="en-GB" sz="1800" dirty="0">
                <a:solidFill>
                  <a:schemeClr val="bg1"/>
                </a:solidFill>
              </a:rPr>
              <a:t>                         </a:t>
            </a:r>
          </a:p>
        </p:txBody>
      </p:sp>
    </p:spTree>
    <p:extLst>
      <p:ext uri="{BB962C8B-B14F-4D97-AF65-F5344CB8AC3E}">
        <p14:creationId xmlns:p14="http://schemas.microsoft.com/office/powerpoint/2010/main" val="29688183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06911" y="538816"/>
            <a:ext cx="8537139" cy="623540"/>
          </a:xfrm>
        </p:spPr>
        <p:txBody>
          <a:bodyPr>
            <a:normAutofit/>
          </a:bodyPr>
          <a:lstStyle/>
          <a:p>
            <a:r>
              <a:rPr lang="en-GB" sz="3600" b="1" dirty="0">
                <a:solidFill>
                  <a:schemeClr val="bg1"/>
                </a:solidFill>
                <a:latin typeface="Arial" panose="020B0604020202020204" pitchFamily="34" charset="0"/>
                <a:cs typeface="Arial" panose="020B0604020202020204" pitchFamily="34" charset="0"/>
              </a:rPr>
              <a:t>Introduction</a:t>
            </a:r>
          </a:p>
        </p:txBody>
      </p:sp>
      <p:sp>
        <p:nvSpPr>
          <p:cNvPr id="4" name="Rounded Rectangle 3"/>
          <p:cNvSpPr/>
          <p:nvPr/>
        </p:nvSpPr>
        <p:spPr>
          <a:xfrm>
            <a:off x="5239380" y="1548117"/>
            <a:ext cx="6376358" cy="5162312"/>
          </a:xfrm>
          <a:prstGeom prst="roundRect">
            <a:avLst>
              <a:gd name="adj" fmla="val 5996"/>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marL="342900" indent="-342900" algn="just" fontAlgn="base">
              <a:spcBef>
                <a:spcPts val="546"/>
              </a:spcBef>
              <a:buFont typeface="Arial" panose="020B0604020202020204" pitchFamily="34" charset="0"/>
              <a:buChar char="•"/>
            </a:pPr>
            <a:r>
              <a:rPr lang="en-IN" sz="2000" dirty="0">
                <a:solidFill>
                  <a:srgbClr val="222222"/>
                </a:solidFill>
                <a:latin typeface="Arial" panose="020B0604020202020204" pitchFamily="34" charset="0"/>
                <a:cs typeface="Arial" panose="020B0604020202020204" pitchFamily="34" charset="0"/>
              </a:rPr>
              <a:t>Brainomix can be defined as an artificial intelligence-based neuroimaging technology that is helpful in the quick diagnosis of strokes and helps doctors make vital decisions during emergencies at the NHS.</a:t>
            </a:r>
          </a:p>
          <a:p>
            <a:pPr marL="342900" indent="-342900" algn="just" fontAlgn="base">
              <a:buFont typeface="Arial" panose="020B0604020202020204" pitchFamily="34" charset="0"/>
              <a:buChar char="•"/>
            </a:pPr>
            <a:r>
              <a:rPr lang="en-IN" sz="2000" dirty="0">
                <a:solidFill>
                  <a:srgbClr val="222222"/>
                </a:solidFill>
                <a:latin typeface="Arial" panose="020B0604020202020204" pitchFamily="34" charset="0"/>
                <a:cs typeface="Arial" panose="020B0604020202020204" pitchFamily="34" charset="0"/>
              </a:rPr>
              <a:t>This presentation analyses how it has affected the ability of the workforce, efficiency of the service delivery, patient outcomes, and community care avenues.</a:t>
            </a:r>
          </a:p>
          <a:p>
            <a:pPr marL="342900" indent="-342900" algn="just" fontAlgn="base">
              <a:buFont typeface="Arial" panose="020B0604020202020204" pitchFamily="34" charset="0"/>
              <a:buChar char="•"/>
            </a:pPr>
            <a:r>
              <a:rPr lang="en-IN" sz="2000" dirty="0">
                <a:solidFill>
                  <a:srgbClr val="222222"/>
                </a:solidFill>
                <a:latin typeface="Arial" panose="020B0604020202020204" pitchFamily="34" charset="0"/>
                <a:cs typeface="Arial" panose="020B0604020202020204" pitchFamily="34" charset="0"/>
              </a:rPr>
              <a:t>The significance of </a:t>
            </a:r>
            <a:r>
              <a:rPr lang="en-IN" sz="2000" dirty="0" err="1">
                <a:solidFill>
                  <a:srgbClr val="222222"/>
                </a:solidFill>
                <a:latin typeface="Arial" panose="020B0604020202020204" pitchFamily="34" charset="0"/>
                <a:cs typeface="Arial" panose="020B0604020202020204" pitchFamily="34" charset="0"/>
              </a:rPr>
              <a:t>brainomix</a:t>
            </a:r>
            <a:r>
              <a:rPr lang="en-IN" sz="2000" dirty="0">
                <a:solidFill>
                  <a:srgbClr val="222222"/>
                </a:solidFill>
                <a:latin typeface="Arial" panose="020B0604020202020204" pitchFamily="34" charset="0"/>
                <a:cs typeface="Arial" panose="020B0604020202020204" pitchFamily="34" charset="0"/>
              </a:rPr>
              <a:t> becomes evident by the fact that this approach contributes to better accuracy of diagnosis, treatment prioritisation, and even equality in stroke care.</a:t>
            </a:r>
          </a:p>
          <a:p>
            <a:pPr marL="342900" indent="-342900" algn="just" fontAlgn="base">
              <a:spcAft>
                <a:spcPts val="546"/>
              </a:spcAft>
              <a:buFont typeface="Arial" panose="020B0604020202020204" pitchFamily="34" charset="0"/>
              <a:buChar char="•"/>
            </a:pPr>
            <a:r>
              <a:rPr lang="en-IN" sz="2000" dirty="0">
                <a:solidFill>
                  <a:srgbClr val="222222"/>
                </a:solidFill>
                <a:latin typeface="Arial" panose="020B0604020202020204" pitchFamily="34" charset="0"/>
                <a:cs typeface="Arial" panose="020B0604020202020204" pitchFamily="34" charset="0"/>
              </a:rPr>
              <a:t>The areas to be covered are workforce, service delivery, patients/service users and community care.</a:t>
            </a:r>
          </a:p>
        </p:txBody>
      </p:sp>
      <p:pic>
        <p:nvPicPr>
          <p:cNvPr id="3074" name="Picture 2" descr="UK government announces £21m AI rollout across NH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6534" y="2803070"/>
            <a:ext cx="4420679" cy="265240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14372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06911" y="538816"/>
            <a:ext cx="8537139" cy="623540"/>
          </a:xfrm>
        </p:spPr>
        <p:txBody>
          <a:bodyPr>
            <a:normAutofit fontScale="90000"/>
          </a:bodyPr>
          <a:lstStyle/>
          <a:p>
            <a:r>
              <a:rPr lang="en-IN" sz="3600" b="1" dirty="0">
                <a:solidFill>
                  <a:schemeClr val="bg1"/>
                </a:solidFill>
                <a:latin typeface="Arial" panose="020B0604020202020204" pitchFamily="34" charset="0"/>
                <a:cs typeface="Arial" panose="020B0604020202020204" pitchFamily="34" charset="0"/>
              </a:rPr>
              <a:t>Overview of Innovation [Explanation of Brainomix]</a:t>
            </a:r>
            <a:endParaRPr lang="en-GB" sz="3600" b="1" dirty="0">
              <a:solidFill>
                <a:schemeClr val="bg1"/>
              </a:solidFill>
              <a:latin typeface="Arial" panose="020B0604020202020204" pitchFamily="34" charset="0"/>
              <a:cs typeface="Arial" panose="020B0604020202020204" pitchFamily="34" charset="0"/>
            </a:endParaRPr>
          </a:p>
        </p:txBody>
      </p:sp>
      <p:sp>
        <p:nvSpPr>
          <p:cNvPr id="4" name="Rounded Rectangle 3"/>
          <p:cNvSpPr/>
          <p:nvPr/>
        </p:nvSpPr>
        <p:spPr>
          <a:xfrm>
            <a:off x="4400550" y="2005318"/>
            <a:ext cx="7386638" cy="4682416"/>
          </a:xfrm>
          <a:prstGeom prst="roundRect">
            <a:avLst>
              <a:gd name="adj" fmla="val 3776"/>
            </a:avLst>
          </a:prstGeom>
        </p:spPr>
        <p:style>
          <a:lnRef idx="1">
            <a:schemeClr val="accent5"/>
          </a:lnRef>
          <a:fillRef idx="2">
            <a:schemeClr val="accent5"/>
          </a:fillRef>
          <a:effectRef idx="1">
            <a:schemeClr val="accent5"/>
          </a:effectRef>
          <a:fontRef idx="minor">
            <a:schemeClr val="dk1"/>
          </a:fontRef>
        </p:style>
        <p:txBody>
          <a:bodyPr wrap="square">
            <a:spAutoFit/>
          </a:bodyPr>
          <a:lstStyle/>
          <a:p>
            <a:pPr marL="342900" indent="-342900" algn="just" fontAlgn="base">
              <a:spcBef>
                <a:spcPts val="546"/>
              </a:spcBef>
              <a:buFont typeface="Arial" panose="020B0604020202020204" pitchFamily="34" charset="0"/>
              <a:buChar char="•"/>
            </a:pPr>
            <a:r>
              <a:rPr lang="en-IN" sz="2000" dirty="0">
                <a:solidFill>
                  <a:srgbClr val="222222"/>
                </a:solidFill>
                <a:latin typeface="Arial" panose="020B0604020202020204" pitchFamily="34" charset="0"/>
                <a:cs typeface="Arial" panose="020B0604020202020204" pitchFamily="34" charset="0"/>
              </a:rPr>
              <a:t>Artificial intelligence automated imaging analysis of CT brain data can interpret stroke severity and type in minutes in order to aid fast clinical decision-making.</a:t>
            </a:r>
          </a:p>
          <a:p>
            <a:pPr marL="342900" indent="-342900" algn="just" fontAlgn="base">
              <a:spcBef>
                <a:spcPts val="546"/>
              </a:spcBef>
              <a:buFont typeface="Arial" panose="020B0604020202020204" pitchFamily="34" charset="0"/>
              <a:buChar char="•"/>
            </a:pPr>
            <a:r>
              <a:rPr lang="en-IN" sz="2000" dirty="0">
                <a:solidFill>
                  <a:srgbClr val="222222"/>
                </a:solidFill>
                <a:latin typeface="Arial" panose="020B0604020202020204" pitchFamily="34" charset="0"/>
                <a:cs typeface="Arial" panose="020B0604020202020204" pitchFamily="34" charset="0"/>
              </a:rPr>
              <a:t>Real-time assessment is likely to raise chances of getting thrombectomy and intravenous thrombolysis due to their timing character on picking up someone who may need the therapeutic treatment (</a:t>
            </a:r>
            <a:r>
              <a:rPr lang="en-IN" sz="2000" dirty="0" err="1">
                <a:solidFill>
                  <a:srgbClr val="222222"/>
                </a:solidFill>
                <a:latin typeface="Arial" panose="020B0604020202020204" pitchFamily="34" charset="0"/>
                <a:cs typeface="Arial" panose="020B0604020202020204" pitchFamily="34" charset="0"/>
              </a:rPr>
              <a:t>Bedrouni</a:t>
            </a:r>
            <a:r>
              <a:rPr lang="en-IN" sz="2000" dirty="0">
                <a:solidFill>
                  <a:srgbClr val="222222"/>
                </a:solidFill>
                <a:latin typeface="Arial" panose="020B0604020202020204" pitchFamily="34" charset="0"/>
                <a:cs typeface="Arial" panose="020B0604020202020204" pitchFamily="34" charset="0"/>
              </a:rPr>
              <a:t> et al., 2025). </a:t>
            </a:r>
          </a:p>
          <a:p>
            <a:pPr marL="342900" indent="-342900" algn="just" fontAlgn="base">
              <a:spcBef>
                <a:spcPts val="546"/>
              </a:spcBef>
              <a:buFont typeface="Arial" panose="020B0604020202020204" pitchFamily="34" charset="0"/>
              <a:buChar char="•"/>
            </a:pPr>
            <a:r>
              <a:rPr lang="en-IN" sz="2000" dirty="0">
                <a:solidFill>
                  <a:srgbClr val="222222"/>
                </a:solidFill>
                <a:latin typeface="Arial" panose="020B0604020202020204" pitchFamily="34" charset="0"/>
                <a:cs typeface="Arial" panose="020B0604020202020204" pitchFamily="34" charset="0"/>
              </a:rPr>
              <a:t>Decision support algorithms normalising site interpretation is important in particular where experienced neuroradiology is not available. </a:t>
            </a:r>
          </a:p>
          <a:p>
            <a:pPr marL="342900" indent="-342900" algn="just" fontAlgn="base">
              <a:spcBef>
                <a:spcPts val="546"/>
              </a:spcBef>
              <a:buFont typeface="Arial" panose="020B0604020202020204" pitchFamily="34" charset="0"/>
              <a:buChar char="•"/>
            </a:pPr>
            <a:r>
              <a:rPr lang="en-IN" sz="2000" dirty="0">
                <a:solidFill>
                  <a:srgbClr val="222222"/>
                </a:solidFill>
                <a:latin typeface="Arial" panose="020B0604020202020204" pitchFamily="34" charset="0"/>
                <a:cs typeface="Arial" panose="020B0604020202020204" pitchFamily="34" charset="0"/>
              </a:rPr>
              <a:t>Combination with stroke pathways lowers transportation and treatment latency, which demonstrates to increase the thrombectomy frequency by 2.3 to 4.6 percentile at assessment locations (England, 2025).</a:t>
            </a:r>
          </a:p>
        </p:txBody>
      </p:sp>
      <p:pic>
        <p:nvPicPr>
          <p:cNvPr id="5" name="Picture 4"/>
          <p:cNvPicPr>
            <a:picLocks noChangeAspect="1"/>
          </p:cNvPicPr>
          <p:nvPr/>
        </p:nvPicPr>
        <p:blipFill>
          <a:blip r:embed="rId3"/>
          <a:stretch>
            <a:fillRect/>
          </a:stretch>
        </p:blipFill>
        <p:spPr>
          <a:xfrm>
            <a:off x="276226" y="3147289"/>
            <a:ext cx="4124324" cy="2309621"/>
          </a:xfrm>
          <a:prstGeom prst="rect">
            <a:avLst/>
          </a:prstGeom>
        </p:spPr>
      </p:pic>
    </p:spTree>
    <p:extLst>
      <p:ext uri="{BB962C8B-B14F-4D97-AF65-F5344CB8AC3E}">
        <p14:creationId xmlns:p14="http://schemas.microsoft.com/office/powerpoint/2010/main" val="3576337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86200" y="967441"/>
            <a:ext cx="7557850" cy="623540"/>
          </a:xfrm>
        </p:spPr>
        <p:txBody>
          <a:bodyPr>
            <a:normAutofit fontScale="90000"/>
          </a:bodyPr>
          <a:lstStyle/>
          <a:p>
            <a:r>
              <a:rPr lang="en-IN" sz="3600" b="1" dirty="0">
                <a:solidFill>
                  <a:schemeClr val="bg1"/>
                </a:solidFill>
                <a:latin typeface="Arial" panose="020B0604020202020204" pitchFamily="34" charset="0"/>
                <a:cs typeface="Arial" panose="020B0604020202020204" pitchFamily="34" charset="0"/>
              </a:rPr>
              <a:t>Overview of Innovation [Working principle and area of impact] </a:t>
            </a:r>
            <a:endParaRPr lang="en-GB" sz="3600" b="1" dirty="0">
              <a:solidFill>
                <a:schemeClr val="bg1"/>
              </a:solidFill>
              <a:latin typeface="Arial" panose="020B0604020202020204" pitchFamily="34" charset="0"/>
              <a:cs typeface="Arial" panose="020B0604020202020204" pitchFamily="34" charset="0"/>
            </a:endParaRPr>
          </a:p>
        </p:txBody>
      </p:sp>
      <p:sp>
        <p:nvSpPr>
          <p:cNvPr id="4" name="Rounded Rectangle 3"/>
          <p:cNvSpPr/>
          <p:nvPr/>
        </p:nvSpPr>
        <p:spPr>
          <a:xfrm>
            <a:off x="4557713" y="2333931"/>
            <a:ext cx="6886337" cy="4410135"/>
          </a:xfrm>
          <a:prstGeom prst="roundRect">
            <a:avLst>
              <a:gd name="adj" fmla="val 5338"/>
            </a:avLst>
          </a:prstGeom>
        </p:spPr>
        <p:style>
          <a:lnRef idx="1">
            <a:schemeClr val="accent3"/>
          </a:lnRef>
          <a:fillRef idx="2">
            <a:schemeClr val="accent3"/>
          </a:fillRef>
          <a:effectRef idx="1">
            <a:schemeClr val="accent3"/>
          </a:effectRef>
          <a:fontRef idx="minor">
            <a:schemeClr val="dk1"/>
          </a:fontRef>
        </p:style>
        <p:txBody>
          <a:bodyPr wrap="square">
            <a:spAutoFit/>
          </a:bodyPr>
          <a:lstStyle/>
          <a:p>
            <a:pPr marL="342900" indent="-342900" algn="just" fontAlgn="base">
              <a:spcBef>
                <a:spcPts val="546"/>
              </a:spcBef>
              <a:buFont typeface="Arial" panose="020B0604020202020204" pitchFamily="34" charset="0"/>
              <a:buChar char="•"/>
            </a:pPr>
            <a:r>
              <a:rPr lang="en-IN" sz="2000" dirty="0">
                <a:solidFill>
                  <a:srgbClr val="222222"/>
                </a:solidFill>
                <a:latin typeface="Arial" panose="020B0604020202020204" pitchFamily="34" charset="0"/>
                <a:cs typeface="Arial" panose="020B0604020202020204" pitchFamily="34" charset="0"/>
              </a:rPr>
              <a:t>Employs AI theorising to process non-contrast CT, CTA and CTP to generate real-time diagnostic measures that can be used to make stroke intervention decisions. </a:t>
            </a:r>
          </a:p>
          <a:p>
            <a:pPr marL="342900" indent="-342900" algn="just" fontAlgn="base">
              <a:spcBef>
                <a:spcPts val="546"/>
              </a:spcBef>
              <a:buFont typeface="Arial" panose="020B0604020202020204" pitchFamily="34" charset="0"/>
              <a:buChar char="•"/>
            </a:pPr>
            <a:r>
              <a:rPr lang="en-IN" sz="2000" dirty="0">
                <a:solidFill>
                  <a:srgbClr val="222222"/>
                </a:solidFill>
                <a:latin typeface="Arial" panose="020B0604020202020204" pitchFamily="34" charset="0"/>
                <a:cs typeface="Arial" panose="020B0604020202020204" pitchFamily="34" charset="0"/>
              </a:rPr>
              <a:t>Assesses justice to large vessel occlusion, infarct volume and perfusion mismatch with standardisation which makes prioritisation to thrombectomy and thrombolysis objective (Brainomix, 2026). </a:t>
            </a:r>
          </a:p>
          <a:p>
            <a:pPr marL="342900" indent="-342900" algn="just" fontAlgn="base">
              <a:spcBef>
                <a:spcPts val="546"/>
              </a:spcBef>
              <a:buFont typeface="Arial" panose="020B0604020202020204" pitchFamily="34" charset="0"/>
              <a:buChar char="•"/>
            </a:pPr>
            <a:r>
              <a:rPr lang="en-IN" sz="2000" dirty="0">
                <a:solidFill>
                  <a:srgbClr val="222222"/>
                </a:solidFill>
                <a:latin typeface="Arial" panose="020B0604020202020204" pitchFamily="34" charset="0"/>
                <a:cs typeface="Arial" panose="020B0604020202020204" pitchFamily="34" charset="0"/>
              </a:rPr>
              <a:t>Increases the rate of treatments through improved access to thrombectomy and shortening of the time spent in triage in acute stroke networks (</a:t>
            </a:r>
            <a:r>
              <a:rPr lang="en-IN" sz="2000" dirty="0" err="1">
                <a:solidFill>
                  <a:srgbClr val="222222"/>
                </a:solidFill>
                <a:latin typeface="Arial" panose="020B0604020202020204" pitchFamily="34" charset="0"/>
                <a:cs typeface="Arial" panose="020B0604020202020204" pitchFamily="34" charset="0"/>
              </a:rPr>
              <a:t>Leite</a:t>
            </a:r>
            <a:r>
              <a:rPr lang="en-IN" sz="2000" dirty="0">
                <a:solidFill>
                  <a:srgbClr val="222222"/>
                </a:solidFill>
                <a:latin typeface="Arial" panose="020B0604020202020204" pitchFamily="34" charset="0"/>
                <a:cs typeface="Arial" panose="020B0604020202020204" pitchFamily="34" charset="0"/>
              </a:rPr>
              <a:t> et al., 2022).</a:t>
            </a:r>
          </a:p>
          <a:p>
            <a:pPr marL="342900" indent="-342900" algn="just" fontAlgn="base">
              <a:spcBef>
                <a:spcPts val="546"/>
              </a:spcBef>
              <a:buFont typeface="Arial" panose="020B0604020202020204" pitchFamily="34" charset="0"/>
              <a:buChar char="•"/>
            </a:pPr>
            <a:r>
              <a:rPr lang="en-IN" sz="2000" dirty="0">
                <a:solidFill>
                  <a:srgbClr val="222222"/>
                </a:solidFill>
                <a:latin typeface="Arial" panose="020B0604020202020204" pitchFamily="34" charset="0"/>
                <a:cs typeface="Arial" panose="020B0604020202020204" pitchFamily="34" charset="0"/>
              </a:rPr>
              <a:t>Improves workflow and clinical outcomes, particularly in centres that have few specialists in neuroradiology.</a:t>
            </a:r>
          </a:p>
        </p:txBody>
      </p:sp>
      <p:pic>
        <p:nvPicPr>
          <p:cNvPr id="6" name="Picture 5"/>
          <p:cNvPicPr>
            <a:picLocks noChangeAspect="1"/>
          </p:cNvPicPr>
          <p:nvPr/>
        </p:nvPicPr>
        <p:blipFill>
          <a:blip r:embed="rId3"/>
          <a:stretch>
            <a:fillRect/>
          </a:stretch>
        </p:blipFill>
        <p:spPr>
          <a:xfrm>
            <a:off x="316178" y="3050609"/>
            <a:ext cx="4241535" cy="2852432"/>
          </a:xfrm>
          <a:prstGeom prst="rect">
            <a:avLst/>
          </a:prstGeom>
        </p:spPr>
      </p:pic>
    </p:spTree>
    <p:extLst>
      <p:ext uri="{BB962C8B-B14F-4D97-AF65-F5344CB8AC3E}">
        <p14:creationId xmlns:p14="http://schemas.microsoft.com/office/powerpoint/2010/main" val="28889601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06911" y="538816"/>
            <a:ext cx="8537139" cy="623540"/>
          </a:xfrm>
        </p:spPr>
        <p:txBody>
          <a:bodyPr>
            <a:normAutofit fontScale="90000"/>
          </a:bodyPr>
          <a:lstStyle/>
          <a:p>
            <a:r>
              <a:rPr lang="en-IN" sz="3600" b="1" dirty="0">
                <a:solidFill>
                  <a:schemeClr val="bg1"/>
                </a:solidFill>
                <a:latin typeface="Arial" panose="020B0604020202020204" pitchFamily="34" charset="0"/>
                <a:cs typeface="Arial" panose="020B0604020202020204" pitchFamily="34" charset="0"/>
              </a:rPr>
              <a:t>Impact on Key Areas like Workforce </a:t>
            </a:r>
            <a:endParaRPr lang="en-GB" sz="3600" b="1" dirty="0">
              <a:solidFill>
                <a:schemeClr val="bg1"/>
              </a:solidFill>
              <a:latin typeface="Arial" panose="020B0604020202020204" pitchFamily="34" charset="0"/>
              <a:cs typeface="Arial" panose="020B0604020202020204" pitchFamily="34" charset="0"/>
            </a:endParaRPr>
          </a:p>
        </p:txBody>
      </p:sp>
      <p:sp>
        <p:nvSpPr>
          <p:cNvPr id="4" name="Rounded Rectangle 3"/>
          <p:cNvSpPr/>
          <p:nvPr/>
        </p:nvSpPr>
        <p:spPr>
          <a:xfrm>
            <a:off x="4986339" y="1548118"/>
            <a:ext cx="6615112" cy="5461010"/>
          </a:xfrm>
          <a:prstGeom prst="roundRect">
            <a:avLst>
              <a:gd name="adj" fmla="val 8962"/>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marL="342900" indent="-342900" algn="just" fontAlgn="base">
              <a:spcBef>
                <a:spcPts val="546"/>
              </a:spcBef>
              <a:buFont typeface="Arial" panose="020B0604020202020204" pitchFamily="34" charset="0"/>
              <a:buChar char="•"/>
            </a:pPr>
            <a:r>
              <a:rPr lang="en-IN" sz="2000" dirty="0">
                <a:solidFill>
                  <a:srgbClr val="222222"/>
                </a:solidFill>
                <a:latin typeface="Arial" panose="020B0604020202020204" pitchFamily="34" charset="0"/>
                <a:cs typeface="Arial" panose="020B0604020202020204" pitchFamily="34" charset="0"/>
              </a:rPr>
              <a:t>Rapid AI analysis has tripled functional recovery rates (0.16 to 0.48), enhancement of timely access to treatment and shorter waiting times (0.140 to 0.79 minutes) (GOV.UK, 2022). </a:t>
            </a:r>
          </a:p>
          <a:p>
            <a:pPr marL="342900" indent="-342900" algn="just" fontAlgn="base">
              <a:spcBef>
                <a:spcPts val="546"/>
              </a:spcBef>
              <a:buFont typeface="Arial" panose="020B0604020202020204" pitchFamily="34" charset="0"/>
              <a:buChar char="•"/>
            </a:pPr>
            <a:r>
              <a:rPr lang="en-IN" sz="2000" dirty="0">
                <a:solidFill>
                  <a:srgbClr val="222222"/>
                </a:solidFill>
                <a:latin typeface="Arial" panose="020B0604020202020204" pitchFamily="34" charset="0"/>
                <a:cs typeface="Arial" panose="020B0604020202020204" pitchFamily="34" charset="0"/>
              </a:rPr>
              <a:t>Advantages: Has more chances of thrombectomy and intravenous thrombolysis, helps to make decisions and better outcomes faster (England, 2025).</a:t>
            </a:r>
          </a:p>
          <a:p>
            <a:pPr marL="342900" indent="-342900" algn="just" fontAlgn="base">
              <a:spcBef>
                <a:spcPts val="546"/>
              </a:spcBef>
              <a:buFont typeface="Arial" panose="020B0604020202020204" pitchFamily="34" charset="0"/>
              <a:buChar char="•"/>
            </a:pPr>
            <a:r>
              <a:rPr lang="en-IN" sz="2000" dirty="0">
                <a:solidFill>
                  <a:srgbClr val="222222"/>
                </a:solidFill>
                <a:latin typeface="Arial" panose="020B0604020202020204" pitchFamily="34" charset="0"/>
                <a:cs typeface="Arial" panose="020B0604020202020204" pitchFamily="34" charset="0"/>
              </a:rPr>
              <a:t>Difficulties: Dependency on the digital infrastructure and confiding clinicians; unearned trust: AI interpreting might be changing frequently and needs constant verification and control. </a:t>
            </a:r>
          </a:p>
          <a:p>
            <a:pPr marL="342900" indent="-342900" algn="just" fontAlgn="base">
              <a:spcBef>
                <a:spcPts val="546"/>
              </a:spcBef>
              <a:buFont typeface="Arial" panose="020B0604020202020204" pitchFamily="34" charset="0"/>
              <a:buChar char="•"/>
            </a:pPr>
            <a:r>
              <a:rPr lang="en-IN" sz="2000" dirty="0">
                <a:solidFill>
                  <a:srgbClr val="222222"/>
                </a:solidFill>
                <a:latin typeface="Arial" panose="020B0604020202020204" pitchFamily="34" charset="0"/>
                <a:cs typeface="Arial" panose="020B0604020202020204" pitchFamily="34" charset="0"/>
              </a:rPr>
              <a:t>Barrier - solution: The main barrier is low digital training, and it could be countered by specific covered CPD of clinicians to enable them to use it safely and effectively.</a:t>
            </a:r>
          </a:p>
        </p:txBody>
      </p:sp>
      <p:pic>
        <p:nvPicPr>
          <p:cNvPr id="5" name="Picture 4"/>
          <p:cNvPicPr>
            <a:picLocks noChangeAspect="1"/>
          </p:cNvPicPr>
          <p:nvPr/>
        </p:nvPicPr>
        <p:blipFill>
          <a:blip r:embed="rId3"/>
          <a:stretch>
            <a:fillRect/>
          </a:stretch>
        </p:blipFill>
        <p:spPr>
          <a:xfrm>
            <a:off x="479249" y="2852911"/>
            <a:ext cx="4173758" cy="234773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6513148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43350" y="538816"/>
            <a:ext cx="7500700" cy="623540"/>
          </a:xfrm>
        </p:spPr>
        <p:txBody>
          <a:bodyPr>
            <a:normAutofit fontScale="90000"/>
          </a:bodyPr>
          <a:lstStyle/>
          <a:p>
            <a:r>
              <a:rPr lang="en-IN" sz="3600" b="1" dirty="0">
                <a:solidFill>
                  <a:schemeClr val="bg1"/>
                </a:solidFill>
                <a:latin typeface="Arial" panose="020B0604020202020204" pitchFamily="34" charset="0"/>
                <a:cs typeface="Arial" panose="020B0604020202020204" pitchFamily="34" charset="0"/>
              </a:rPr>
              <a:t>Impact on Key Areas like Service Delivery </a:t>
            </a:r>
            <a:endParaRPr lang="en-GB" sz="3600" b="1" dirty="0">
              <a:solidFill>
                <a:schemeClr val="bg1"/>
              </a:solidFill>
              <a:latin typeface="Arial" panose="020B0604020202020204" pitchFamily="34" charset="0"/>
              <a:cs typeface="Arial" panose="020B0604020202020204" pitchFamily="34" charset="0"/>
            </a:endParaRPr>
          </a:p>
        </p:txBody>
      </p:sp>
      <p:sp>
        <p:nvSpPr>
          <p:cNvPr id="4" name="Rounded Rectangle 3"/>
          <p:cNvSpPr/>
          <p:nvPr/>
        </p:nvSpPr>
        <p:spPr>
          <a:xfrm>
            <a:off x="5543550" y="1548118"/>
            <a:ext cx="5900500" cy="4996145"/>
          </a:xfrm>
          <a:prstGeom prst="roundRect">
            <a:avLst>
              <a:gd name="adj" fmla="val 4284"/>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marL="342900" indent="-342900" algn="just" fontAlgn="base">
              <a:spcBef>
                <a:spcPts val="546"/>
              </a:spcBef>
              <a:buFont typeface="Arial" panose="020B0604020202020204" pitchFamily="34" charset="0"/>
              <a:buChar char="•"/>
            </a:pPr>
            <a:r>
              <a:rPr lang="en-IN" sz="2000" dirty="0">
                <a:solidFill>
                  <a:srgbClr val="222222"/>
                </a:solidFill>
                <a:latin typeface="Arial" panose="020B0604020202020204" pitchFamily="34" charset="0"/>
                <a:cs typeface="Arial" panose="020B0604020202020204" pitchFamily="34" charset="0"/>
              </a:rPr>
              <a:t>Practice change: Brainomix 360 reduced time to treatment by more than 60 minutes with the result of faster clinical decision making and transfer to specialist care.</a:t>
            </a:r>
          </a:p>
          <a:p>
            <a:pPr marL="342900" indent="-342900" algn="just" fontAlgn="base">
              <a:spcBef>
                <a:spcPts val="546"/>
              </a:spcBef>
              <a:buFont typeface="Arial" panose="020B0604020202020204" pitchFamily="34" charset="0"/>
              <a:buChar char="•"/>
            </a:pPr>
            <a:r>
              <a:rPr lang="en-IN" sz="2000" dirty="0">
                <a:solidFill>
                  <a:srgbClr val="222222"/>
                </a:solidFill>
                <a:latin typeface="Arial" panose="020B0604020202020204" pitchFamily="34" charset="0"/>
                <a:cs typeface="Arial" panose="020B0604020202020204" pitchFamily="34" charset="0"/>
              </a:rPr>
              <a:t>Benefits Higher thrombectomy rates and lower DIDO times enhance uniformity of care and decrease service delays (Oxford Academy, 2020)</a:t>
            </a:r>
          </a:p>
          <a:p>
            <a:pPr marL="342900" indent="-342900" algn="just" fontAlgn="base">
              <a:spcBef>
                <a:spcPts val="546"/>
              </a:spcBef>
              <a:buFont typeface="Arial" panose="020B0604020202020204" pitchFamily="34" charset="0"/>
              <a:buChar char="•"/>
            </a:pPr>
            <a:r>
              <a:rPr lang="en-IN" sz="2000" dirty="0">
                <a:solidFill>
                  <a:srgbClr val="222222"/>
                </a:solidFill>
                <a:latin typeface="Arial" panose="020B0604020202020204" pitchFamily="34" charset="0"/>
                <a:cs typeface="Arial" panose="020B0604020202020204" pitchFamily="34" charset="0"/>
              </a:rPr>
              <a:t>Difficulties: It needs a strong IT infrastructure and personnel adaptation to AI processes. </a:t>
            </a:r>
          </a:p>
          <a:p>
            <a:pPr marL="342900" indent="-342900" algn="just" fontAlgn="base">
              <a:spcBef>
                <a:spcPts val="546"/>
              </a:spcBef>
              <a:buFont typeface="Arial" panose="020B0604020202020204" pitchFamily="34" charset="0"/>
              <a:buChar char="•"/>
            </a:pPr>
            <a:r>
              <a:rPr lang="en-IN" sz="2000" dirty="0">
                <a:solidFill>
                  <a:srgbClr val="222222"/>
                </a:solidFill>
                <a:latin typeface="Arial" panose="020B0604020202020204" pitchFamily="34" charset="0"/>
                <a:cs typeface="Arial" panose="020B0604020202020204" pitchFamily="34" charset="0"/>
              </a:rPr>
              <a:t>Barrier - solution: The barrier is clinical resistance to AI-supportive decisions that can be addressed by introducing clinical AI champions and NICE-conformable governance structures.</a:t>
            </a:r>
          </a:p>
        </p:txBody>
      </p:sp>
      <p:pic>
        <p:nvPicPr>
          <p:cNvPr id="5" name="Picture 4"/>
          <p:cNvPicPr>
            <a:picLocks noChangeAspect="1"/>
          </p:cNvPicPr>
          <p:nvPr/>
        </p:nvPicPr>
        <p:blipFill>
          <a:blip r:embed="rId3"/>
          <a:stretch>
            <a:fillRect/>
          </a:stretch>
        </p:blipFill>
        <p:spPr>
          <a:xfrm>
            <a:off x="263670" y="1548118"/>
            <a:ext cx="4846491" cy="4852193"/>
          </a:xfrm>
          <a:prstGeom prst="rect">
            <a:avLst/>
          </a:prstGeom>
        </p:spPr>
      </p:pic>
    </p:spTree>
    <p:extLst>
      <p:ext uri="{BB962C8B-B14F-4D97-AF65-F5344CB8AC3E}">
        <p14:creationId xmlns:p14="http://schemas.microsoft.com/office/powerpoint/2010/main" val="11320274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06911" y="538816"/>
            <a:ext cx="8537139" cy="623540"/>
          </a:xfrm>
        </p:spPr>
        <p:txBody>
          <a:bodyPr>
            <a:normAutofit fontScale="90000"/>
          </a:bodyPr>
          <a:lstStyle/>
          <a:p>
            <a:r>
              <a:rPr lang="en-IN" sz="3600" b="1" dirty="0">
                <a:solidFill>
                  <a:schemeClr val="bg1"/>
                </a:solidFill>
                <a:latin typeface="Arial" panose="020B0604020202020204" pitchFamily="34" charset="0"/>
                <a:cs typeface="Arial" panose="020B0604020202020204" pitchFamily="34" charset="0"/>
              </a:rPr>
              <a:t>Impact on Key Areas like Patients/Service </a:t>
            </a:r>
            <a:endParaRPr lang="en-GB" sz="3600" b="1" dirty="0">
              <a:solidFill>
                <a:schemeClr val="bg1"/>
              </a:solidFill>
              <a:latin typeface="Arial" panose="020B0604020202020204" pitchFamily="34" charset="0"/>
              <a:cs typeface="Arial" panose="020B0604020202020204" pitchFamily="34" charset="0"/>
            </a:endParaRPr>
          </a:p>
        </p:txBody>
      </p:sp>
      <p:sp>
        <p:nvSpPr>
          <p:cNvPr id="4" name="Rounded Rectangle 3"/>
          <p:cNvSpPr/>
          <p:nvPr/>
        </p:nvSpPr>
        <p:spPr>
          <a:xfrm>
            <a:off x="5325105" y="1548118"/>
            <a:ext cx="6118945" cy="5360253"/>
          </a:xfrm>
          <a:prstGeom prst="roundRect">
            <a:avLst>
              <a:gd name="adj" fmla="val 6368"/>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marL="342900" indent="-342900" algn="just" fontAlgn="base">
              <a:spcBef>
                <a:spcPts val="546"/>
              </a:spcBef>
              <a:buFont typeface="Arial" panose="020B0604020202020204" pitchFamily="34" charset="0"/>
              <a:buChar char="•"/>
            </a:pPr>
            <a:r>
              <a:rPr lang="en-IN" sz="2000" dirty="0">
                <a:solidFill>
                  <a:srgbClr val="222222"/>
                </a:solidFill>
                <a:latin typeface="Arial" panose="020B0604020202020204" pitchFamily="34" charset="0"/>
                <a:cs typeface="Arial" panose="020B0604020202020204" pitchFamily="34" charset="0"/>
              </a:rPr>
              <a:t>Its use and results: AI-based stroke imaging increased functional independence between 16 per cent and 48 per cent (3x) with patients reporting minimal disability upon hospital discharge (GOV.UK, 2022)</a:t>
            </a:r>
          </a:p>
          <a:p>
            <a:pPr marL="342900" indent="-342900" algn="just" fontAlgn="base">
              <a:spcBef>
                <a:spcPts val="546"/>
              </a:spcBef>
              <a:buFont typeface="Arial" panose="020B0604020202020204" pitchFamily="34" charset="0"/>
              <a:buChar char="•"/>
            </a:pPr>
            <a:r>
              <a:rPr lang="en-IN" sz="2000" dirty="0">
                <a:solidFill>
                  <a:srgbClr val="222222"/>
                </a:solidFill>
                <a:latin typeface="Arial" panose="020B0604020202020204" pitchFamily="34" charset="0"/>
                <a:cs typeface="Arial" panose="020B0604020202020204" pitchFamily="34" charset="0"/>
              </a:rPr>
              <a:t>Advantages: This will result in quicker detection, which will mean earlier treatment and better opportunities of recovery. </a:t>
            </a:r>
          </a:p>
          <a:p>
            <a:pPr marL="342900" indent="-342900" algn="just" fontAlgn="base">
              <a:spcBef>
                <a:spcPts val="546"/>
              </a:spcBef>
              <a:buFont typeface="Arial" panose="020B0604020202020204" pitchFamily="34" charset="0"/>
              <a:buChar char="•"/>
            </a:pPr>
            <a:r>
              <a:rPr lang="en-IN" sz="2000" dirty="0">
                <a:solidFill>
                  <a:srgbClr val="222222"/>
                </a:solidFill>
                <a:latin typeface="Arial" panose="020B0604020202020204" pitchFamily="34" charset="0"/>
                <a:cs typeface="Arial" panose="020B0604020202020204" pitchFamily="34" charset="0"/>
              </a:rPr>
              <a:t>Challenges: There are still possibilities of inequitable access to some patients living in rural or less resourced areas (</a:t>
            </a:r>
            <a:r>
              <a:rPr lang="en-IN" sz="2000" dirty="0" err="1">
                <a:solidFill>
                  <a:srgbClr val="222222"/>
                </a:solidFill>
                <a:latin typeface="Arial" panose="020B0604020202020204" pitchFamily="34" charset="0"/>
                <a:cs typeface="Arial" panose="020B0604020202020204" pitchFamily="34" charset="0"/>
              </a:rPr>
              <a:t>Gizaw</a:t>
            </a:r>
            <a:r>
              <a:rPr lang="en-IN" sz="2000" dirty="0">
                <a:solidFill>
                  <a:srgbClr val="222222"/>
                </a:solidFill>
                <a:latin typeface="Arial" panose="020B0604020202020204" pitchFamily="34" charset="0"/>
                <a:cs typeface="Arial" panose="020B0604020202020204" pitchFamily="34" charset="0"/>
              </a:rPr>
              <a:t> et al., 2022).</a:t>
            </a:r>
          </a:p>
          <a:p>
            <a:pPr marL="342900" indent="-342900" algn="just" fontAlgn="base">
              <a:spcBef>
                <a:spcPts val="546"/>
              </a:spcBef>
              <a:buFont typeface="Arial" panose="020B0604020202020204" pitchFamily="34" charset="0"/>
              <a:buChar char="•"/>
            </a:pPr>
            <a:r>
              <a:rPr lang="en-IN" sz="2000" dirty="0">
                <a:solidFill>
                  <a:srgbClr val="222222"/>
                </a:solidFill>
                <a:latin typeface="Arial" panose="020B0604020202020204" pitchFamily="34" charset="0"/>
                <a:cs typeface="Arial" panose="020B0604020202020204" pitchFamily="34" charset="0"/>
              </a:rPr>
              <a:t>Barrier - solution Equity: Cellular geographical access implies that the operations have a major issue on which the solution to it is adding </a:t>
            </a:r>
            <a:r>
              <a:rPr lang="en-IN" sz="2000" dirty="0" err="1">
                <a:solidFill>
                  <a:srgbClr val="222222"/>
                </a:solidFill>
                <a:latin typeface="Arial" panose="020B0604020202020204" pitchFamily="34" charset="0"/>
                <a:cs typeface="Arial" panose="020B0604020202020204" pitchFamily="34" charset="0"/>
              </a:rPr>
              <a:t>telehealth</a:t>
            </a:r>
            <a:r>
              <a:rPr lang="en-IN" sz="2000" dirty="0">
                <a:solidFill>
                  <a:srgbClr val="222222"/>
                </a:solidFill>
                <a:latin typeface="Arial" panose="020B0604020202020204" pitchFamily="34" charset="0"/>
                <a:cs typeface="Arial" panose="020B0604020202020204" pitchFamily="34" charset="0"/>
              </a:rPr>
              <a:t> stroke assessment hubs.</a:t>
            </a:r>
          </a:p>
        </p:txBody>
      </p:sp>
      <p:pic>
        <p:nvPicPr>
          <p:cNvPr id="5" name="Picture 4"/>
          <p:cNvPicPr>
            <a:picLocks noChangeAspect="1"/>
          </p:cNvPicPr>
          <p:nvPr/>
        </p:nvPicPr>
        <p:blipFill>
          <a:blip r:embed="rId3"/>
          <a:stretch>
            <a:fillRect/>
          </a:stretch>
        </p:blipFill>
        <p:spPr>
          <a:xfrm>
            <a:off x="542925" y="2097645"/>
            <a:ext cx="4514850" cy="3191567"/>
          </a:xfrm>
          <a:prstGeom prst="rect">
            <a:avLst/>
          </a:prstGeom>
        </p:spPr>
      </p:pic>
    </p:spTree>
    <p:extLst>
      <p:ext uri="{BB962C8B-B14F-4D97-AF65-F5344CB8AC3E}">
        <p14:creationId xmlns:p14="http://schemas.microsoft.com/office/powerpoint/2010/main" val="37590250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06911" y="538816"/>
            <a:ext cx="8537139" cy="623540"/>
          </a:xfrm>
        </p:spPr>
        <p:txBody>
          <a:bodyPr>
            <a:normAutofit fontScale="90000"/>
          </a:bodyPr>
          <a:lstStyle/>
          <a:p>
            <a:r>
              <a:rPr lang="en-IN" sz="3600" b="1" dirty="0">
                <a:solidFill>
                  <a:schemeClr val="bg1"/>
                </a:solidFill>
                <a:latin typeface="Arial" panose="020B0604020202020204" pitchFamily="34" charset="0"/>
                <a:cs typeface="Arial" panose="020B0604020202020204" pitchFamily="34" charset="0"/>
              </a:rPr>
              <a:t>Impact on Key Areas like Communities</a:t>
            </a:r>
            <a:endParaRPr lang="en-GB" sz="3600" b="1" dirty="0">
              <a:solidFill>
                <a:schemeClr val="bg1"/>
              </a:solidFill>
              <a:latin typeface="Arial" panose="020B0604020202020204" pitchFamily="34" charset="0"/>
              <a:cs typeface="Arial" panose="020B0604020202020204" pitchFamily="34" charset="0"/>
            </a:endParaRPr>
          </a:p>
        </p:txBody>
      </p:sp>
      <p:sp>
        <p:nvSpPr>
          <p:cNvPr id="4" name="Rounded Rectangle 3"/>
          <p:cNvSpPr/>
          <p:nvPr/>
        </p:nvSpPr>
        <p:spPr>
          <a:xfrm>
            <a:off x="5100637" y="1548118"/>
            <a:ext cx="6614875" cy="5360253"/>
          </a:xfrm>
          <a:prstGeom prst="roundRect">
            <a:avLst>
              <a:gd name="adj" fmla="val 4992"/>
            </a:avLst>
          </a:prstGeom>
        </p:spPr>
        <p:style>
          <a:lnRef idx="1">
            <a:schemeClr val="accent5"/>
          </a:lnRef>
          <a:fillRef idx="2">
            <a:schemeClr val="accent5"/>
          </a:fillRef>
          <a:effectRef idx="1">
            <a:schemeClr val="accent5"/>
          </a:effectRef>
          <a:fontRef idx="minor">
            <a:schemeClr val="dk1"/>
          </a:fontRef>
        </p:style>
        <p:txBody>
          <a:bodyPr wrap="square">
            <a:spAutoFit/>
          </a:bodyPr>
          <a:lstStyle/>
          <a:p>
            <a:pPr marL="342900" indent="-342900" algn="just" fontAlgn="base">
              <a:spcBef>
                <a:spcPts val="546"/>
              </a:spcBef>
              <a:buFont typeface="Arial" panose="020B0604020202020204" pitchFamily="34" charset="0"/>
              <a:buChar char="•"/>
            </a:pPr>
            <a:r>
              <a:rPr lang="en-IN" sz="2000" dirty="0">
                <a:solidFill>
                  <a:srgbClr val="222222"/>
                </a:solidFill>
                <a:latin typeface="Arial" panose="020B0604020202020204" pitchFamily="34" charset="0"/>
                <a:cs typeface="Arial" panose="020B0604020202020204" pitchFamily="34" charset="0"/>
              </a:rPr>
              <a:t>Change in community care: The integration of Brainomix facilitates co-ordinated stroke pathways, which minimise delays between the first presentation and specialist care, and it helps to plan community rehabilitation earlier. </a:t>
            </a:r>
          </a:p>
          <a:p>
            <a:pPr marL="342900" indent="-342900" algn="just" fontAlgn="base">
              <a:spcBef>
                <a:spcPts val="546"/>
              </a:spcBef>
              <a:buFont typeface="Arial" panose="020B0604020202020204" pitchFamily="34" charset="0"/>
              <a:buChar char="•"/>
            </a:pPr>
            <a:r>
              <a:rPr lang="en-IN" sz="2000" dirty="0">
                <a:solidFill>
                  <a:srgbClr val="222222"/>
                </a:solidFill>
                <a:latin typeface="Arial" panose="020B0604020202020204" pitchFamily="34" charset="0"/>
                <a:cs typeface="Arial" panose="020B0604020202020204" pitchFamily="34" charset="0"/>
              </a:rPr>
              <a:t>Advantages: The rapidity of referrals leads to greater continuation of services across both acute and community environments, which increases early facilitated discharge and lengthy remedy (</a:t>
            </a:r>
            <a:r>
              <a:rPr lang="en-IN" sz="2000" dirty="0" err="1">
                <a:solidFill>
                  <a:srgbClr val="222222"/>
                </a:solidFill>
                <a:latin typeface="Arial" panose="020B0604020202020204" pitchFamily="34" charset="0"/>
                <a:cs typeface="Arial" panose="020B0604020202020204" pitchFamily="34" charset="0"/>
              </a:rPr>
              <a:t>Abdelhalim</a:t>
            </a:r>
            <a:r>
              <a:rPr lang="en-IN" sz="2000" dirty="0">
                <a:solidFill>
                  <a:srgbClr val="222222"/>
                </a:solidFill>
                <a:latin typeface="Arial" panose="020B0604020202020204" pitchFamily="34" charset="0"/>
                <a:cs typeface="Arial" panose="020B0604020202020204" pitchFamily="34" charset="0"/>
              </a:rPr>
              <a:t> et al., 2024). </a:t>
            </a:r>
          </a:p>
          <a:p>
            <a:pPr marL="342900" indent="-342900" algn="just" fontAlgn="base">
              <a:spcBef>
                <a:spcPts val="546"/>
              </a:spcBef>
              <a:buFont typeface="Arial" panose="020B0604020202020204" pitchFamily="34" charset="0"/>
              <a:buChar char="•"/>
            </a:pPr>
            <a:r>
              <a:rPr lang="en-IN" sz="2000" dirty="0">
                <a:solidFill>
                  <a:srgbClr val="222222"/>
                </a:solidFill>
                <a:latin typeface="Arial" panose="020B0604020202020204" pitchFamily="34" charset="0"/>
                <a:cs typeface="Arial" panose="020B0604020202020204" pitchFamily="34" charset="0"/>
              </a:rPr>
              <a:t>Challenges: Inequality in follow up care due to variation in community rehabilitation capacity. </a:t>
            </a:r>
          </a:p>
          <a:p>
            <a:pPr marL="342900" indent="-342900" algn="just" fontAlgn="base">
              <a:spcBef>
                <a:spcPts val="546"/>
              </a:spcBef>
              <a:buFont typeface="Arial" panose="020B0604020202020204" pitchFamily="34" charset="0"/>
              <a:buChar char="•"/>
            </a:pPr>
            <a:r>
              <a:rPr lang="en-IN" sz="2000" dirty="0">
                <a:solidFill>
                  <a:srgbClr val="222222"/>
                </a:solidFill>
                <a:latin typeface="Arial" panose="020B0604020202020204" pitchFamily="34" charset="0"/>
                <a:cs typeface="Arial" panose="020B0604020202020204" pitchFamily="34" charset="0"/>
              </a:rPr>
              <a:t>Barrier - solution: The major problem here is the lack of community stroke services in which the main entrance of investment is skilled community multidisciplinary teams to rectify the situations.</a:t>
            </a:r>
          </a:p>
        </p:txBody>
      </p:sp>
      <p:pic>
        <p:nvPicPr>
          <p:cNvPr id="5" name="Picture 4"/>
          <p:cNvPicPr>
            <a:picLocks noChangeAspect="1"/>
          </p:cNvPicPr>
          <p:nvPr/>
        </p:nvPicPr>
        <p:blipFill rotWithShape="1">
          <a:blip r:embed="rId3"/>
          <a:srcRect t="9632"/>
          <a:stretch/>
        </p:blipFill>
        <p:spPr>
          <a:xfrm>
            <a:off x="380656" y="2002784"/>
            <a:ext cx="4218558" cy="381222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8252045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06911" y="538816"/>
            <a:ext cx="8537139" cy="623540"/>
          </a:xfrm>
        </p:spPr>
        <p:txBody>
          <a:bodyPr>
            <a:normAutofit fontScale="90000"/>
          </a:bodyPr>
          <a:lstStyle/>
          <a:p>
            <a:r>
              <a:rPr lang="en-IN" sz="3600" b="1" dirty="0">
                <a:solidFill>
                  <a:schemeClr val="bg1"/>
                </a:solidFill>
                <a:latin typeface="Arial" panose="020B0604020202020204" pitchFamily="34" charset="0"/>
                <a:cs typeface="Arial" panose="020B0604020202020204" pitchFamily="34" charset="0"/>
              </a:rPr>
              <a:t>Challenges observed in the application </a:t>
            </a:r>
            <a:endParaRPr lang="en-GB" sz="3600" b="1" dirty="0">
              <a:solidFill>
                <a:schemeClr val="bg1"/>
              </a:solidFill>
              <a:latin typeface="Arial" panose="020B0604020202020204" pitchFamily="34" charset="0"/>
              <a:cs typeface="Arial" panose="020B0604020202020204" pitchFamily="34" charset="0"/>
            </a:endParaRPr>
          </a:p>
        </p:txBody>
      </p:sp>
      <p:sp>
        <p:nvSpPr>
          <p:cNvPr id="4" name="Rounded Rectangle 3"/>
          <p:cNvSpPr/>
          <p:nvPr/>
        </p:nvSpPr>
        <p:spPr>
          <a:xfrm>
            <a:off x="5325105" y="1548118"/>
            <a:ext cx="6118945" cy="4410135"/>
          </a:xfrm>
          <a:prstGeom prst="roundRect">
            <a:avLst>
              <a:gd name="adj" fmla="val 5422"/>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marL="342900" indent="-342900" algn="just" fontAlgn="base">
              <a:spcBef>
                <a:spcPts val="546"/>
              </a:spcBef>
              <a:buFont typeface="Arial" panose="020B0604020202020204" pitchFamily="34" charset="0"/>
              <a:buChar char="•"/>
            </a:pPr>
            <a:r>
              <a:rPr lang="en-IN" sz="2000" dirty="0">
                <a:solidFill>
                  <a:srgbClr val="222222"/>
                </a:solidFill>
                <a:latin typeface="Arial" panose="020B0604020202020204" pitchFamily="34" charset="0"/>
                <a:cs typeface="Arial" panose="020B0604020202020204" pitchFamily="34" charset="0"/>
              </a:rPr>
              <a:t>The discrepancy in digital infrastructure between the NHS trusts precludes uniform implementation of Brainomix and scaling.</a:t>
            </a:r>
          </a:p>
          <a:p>
            <a:pPr marL="342900" indent="-342900" algn="just" fontAlgn="base">
              <a:spcBef>
                <a:spcPts val="546"/>
              </a:spcBef>
              <a:buFont typeface="Arial" panose="020B0604020202020204" pitchFamily="34" charset="0"/>
              <a:buChar char="•"/>
            </a:pPr>
            <a:r>
              <a:rPr lang="en-IN" sz="2000" dirty="0">
                <a:solidFill>
                  <a:srgbClr val="222222"/>
                </a:solidFill>
                <a:latin typeface="Arial" panose="020B0604020202020204" pitchFamily="34" charset="0"/>
                <a:cs typeface="Arial" panose="020B0604020202020204" pitchFamily="34" charset="0"/>
              </a:rPr>
              <a:t>Hospice shortages of workforce capabilities such as a low AI literacy level decrease clinician confidence and utilisation (</a:t>
            </a:r>
            <a:r>
              <a:rPr lang="en-IN" sz="2000" dirty="0" err="1">
                <a:solidFill>
                  <a:srgbClr val="222222"/>
                </a:solidFill>
                <a:latin typeface="Arial" panose="020B0604020202020204" pitchFamily="34" charset="0"/>
                <a:cs typeface="Arial" panose="020B0604020202020204" pitchFamily="34" charset="0"/>
              </a:rPr>
              <a:t>Murali</a:t>
            </a:r>
            <a:r>
              <a:rPr lang="en-IN" sz="2000" dirty="0">
                <a:solidFill>
                  <a:srgbClr val="222222"/>
                </a:solidFill>
                <a:latin typeface="Arial" panose="020B0604020202020204" pitchFamily="34" charset="0"/>
                <a:cs typeface="Arial" panose="020B0604020202020204" pitchFamily="34" charset="0"/>
              </a:rPr>
              <a:t> et al., 2022).</a:t>
            </a:r>
          </a:p>
          <a:p>
            <a:pPr marL="342900" indent="-342900" algn="just" fontAlgn="base">
              <a:spcBef>
                <a:spcPts val="546"/>
              </a:spcBef>
              <a:buFont typeface="Arial" panose="020B0604020202020204" pitchFamily="34" charset="0"/>
              <a:buChar char="•"/>
            </a:pPr>
            <a:r>
              <a:rPr lang="en-IN" sz="2000" dirty="0">
                <a:solidFill>
                  <a:srgbClr val="222222"/>
                </a:solidFill>
                <a:latin typeface="Arial" panose="020B0604020202020204" pitchFamily="34" charset="0"/>
                <a:cs typeface="Arial" panose="020B0604020202020204" pitchFamily="34" charset="0"/>
              </a:rPr>
              <a:t>Interoperability issues suppress the passage of data through the acute, ambulance, and community channels.</a:t>
            </a:r>
          </a:p>
          <a:p>
            <a:pPr marL="342900" indent="-342900" algn="just" fontAlgn="base">
              <a:spcBef>
                <a:spcPts val="546"/>
              </a:spcBef>
              <a:buFont typeface="Arial" panose="020B0604020202020204" pitchFamily="34" charset="0"/>
              <a:buChar char="•"/>
            </a:pPr>
            <a:r>
              <a:rPr lang="en-IN" sz="2000" dirty="0">
                <a:solidFill>
                  <a:srgbClr val="222222"/>
                </a:solidFill>
                <a:latin typeface="Arial" panose="020B0604020202020204" pitchFamily="34" charset="0"/>
                <a:cs typeface="Arial" panose="020B0604020202020204" pitchFamily="34" charset="0"/>
              </a:rPr>
              <a:t>Barrier - solution: Governance and trust problems - implementation of NICE aligned regulation, standard training and national digital regulation (</a:t>
            </a:r>
            <a:r>
              <a:rPr lang="en-IN" sz="2000" dirty="0" err="1">
                <a:solidFill>
                  <a:srgbClr val="222222"/>
                </a:solidFill>
                <a:latin typeface="Arial" panose="020B0604020202020204" pitchFamily="34" charset="0"/>
                <a:cs typeface="Arial" panose="020B0604020202020204" pitchFamily="34" charset="0"/>
              </a:rPr>
              <a:t>Bahadori</a:t>
            </a:r>
            <a:r>
              <a:rPr lang="en-IN" sz="2000" dirty="0">
                <a:solidFill>
                  <a:srgbClr val="222222"/>
                </a:solidFill>
                <a:latin typeface="Arial" panose="020B0604020202020204" pitchFamily="34" charset="0"/>
                <a:cs typeface="Arial" panose="020B0604020202020204" pitchFamily="34" charset="0"/>
              </a:rPr>
              <a:t> et al., 2024).</a:t>
            </a:r>
          </a:p>
        </p:txBody>
      </p:sp>
      <p:pic>
        <p:nvPicPr>
          <p:cNvPr id="5" name="Picture 4"/>
          <p:cNvPicPr>
            <a:picLocks noChangeAspect="1"/>
          </p:cNvPicPr>
          <p:nvPr/>
        </p:nvPicPr>
        <p:blipFill>
          <a:blip r:embed="rId3"/>
          <a:stretch>
            <a:fillRect/>
          </a:stretch>
        </p:blipFill>
        <p:spPr>
          <a:xfrm>
            <a:off x="251870" y="2400772"/>
            <a:ext cx="4901785" cy="2580480"/>
          </a:xfrm>
          <a:prstGeom prst="rect">
            <a:avLst/>
          </a:prstGeom>
          <a:ln>
            <a:noFill/>
          </a:ln>
          <a:effectLst>
            <a:softEdge rad="112500"/>
          </a:effectLst>
        </p:spPr>
      </p:pic>
    </p:spTree>
    <p:extLst>
      <p:ext uri="{BB962C8B-B14F-4D97-AF65-F5344CB8AC3E}">
        <p14:creationId xmlns:p14="http://schemas.microsoft.com/office/powerpoint/2010/main" val="11258053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06911" y="538816"/>
            <a:ext cx="8537139" cy="623540"/>
          </a:xfrm>
        </p:spPr>
        <p:txBody>
          <a:bodyPr>
            <a:normAutofit/>
          </a:bodyPr>
          <a:lstStyle/>
          <a:p>
            <a:r>
              <a:rPr lang="en-GB" sz="3600" b="1" dirty="0">
                <a:solidFill>
                  <a:schemeClr val="bg1"/>
                </a:solidFill>
                <a:latin typeface="Arial" panose="020B0604020202020204" pitchFamily="34" charset="0"/>
                <a:cs typeface="Arial" panose="020B0604020202020204" pitchFamily="34" charset="0"/>
              </a:rPr>
              <a:t>Recommendations </a:t>
            </a:r>
          </a:p>
        </p:txBody>
      </p:sp>
      <p:sp>
        <p:nvSpPr>
          <p:cNvPr id="4" name="Rounded Rectangle 3"/>
          <p:cNvSpPr/>
          <p:nvPr/>
        </p:nvSpPr>
        <p:spPr>
          <a:xfrm>
            <a:off x="4614862" y="1548118"/>
            <a:ext cx="7000875" cy="5322947"/>
          </a:xfrm>
          <a:prstGeom prst="roundRect">
            <a:avLst>
              <a:gd name="adj" fmla="val 3356"/>
            </a:avLst>
          </a:prstGeom>
        </p:spPr>
        <p:style>
          <a:lnRef idx="1">
            <a:schemeClr val="accent3"/>
          </a:lnRef>
          <a:fillRef idx="2">
            <a:schemeClr val="accent3"/>
          </a:fillRef>
          <a:effectRef idx="1">
            <a:schemeClr val="accent3"/>
          </a:effectRef>
          <a:fontRef idx="minor">
            <a:schemeClr val="dk1"/>
          </a:fontRef>
        </p:style>
        <p:txBody>
          <a:bodyPr wrap="square">
            <a:spAutoFit/>
          </a:bodyPr>
          <a:lstStyle/>
          <a:p>
            <a:pPr marL="342900" indent="-342900" algn="just" fontAlgn="base">
              <a:spcBef>
                <a:spcPts val="546"/>
              </a:spcBef>
              <a:buFont typeface="Arial" panose="020B0604020202020204" pitchFamily="34" charset="0"/>
              <a:buChar char="•"/>
            </a:pPr>
            <a:r>
              <a:rPr lang="en-IN" sz="2000" dirty="0">
                <a:solidFill>
                  <a:srgbClr val="222222"/>
                </a:solidFill>
                <a:latin typeface="Arial" panose="020B0604020202020204" pitchFamily="34" charset="0"/>
                <a:cs typeface="Arial" panose="020B0604020202020204" pitchFamily="34" charset="0"/>
              </a:rPr>
              <a:t>The nationalisation of AI stroke tool rollout can be used to help in the development of improved deployment (Murray et al., 2022).</a:t>
            </a:r>
          </a:p>
          <a:p>
            <a:pPr marL="596829" lvl="1" indent="-342900" algn="just" fontAlgn="base">
              <a:spcBef>
                <a:spcPts val="546"/>
              </a:spcBef>
              <a:buFont typeface="Arial" panose="020B0604020202020204" pitchFamily="34" charset="0"/>
              <a:buChar char="•"/>
            </a:pPr>
            <a:r>
              <a:rPr lang="en-IN" sz="2000" dirty="0">
                <a:solidFill>
                  <a:srgbClr val="222222"/>
                </a:solidFill>
                <a:latin typeface="Arial" panose="020B0604020202020204" pitchFamily="34" charset="0"/>
                <a:cs typeface="Arial" panose="020B0604020202020204" pitchFamily="34" charset="0"/>
              </a:rPr>
              <a:t>Barrier: Inequality in funding among the NHS trusts.</a:t>
            </a:r>
          </a:p>
          <a:p>
            <a:pPr marL="596829" lvl="1" indent="-342900" algn="just" fontAlgn="base">
              <a:spcBef>
                <a:spcPts val="546"/>
              </a:spcBef>
              <a:buFont typeface="Arial" panose="020B0604020202020204" pitchFamily="34" charset="0"/>
              <a:buChar char="•"/>
            </a:pPr>
            <a:r>
              <a:rPr lang="en-IN" sz="2000" dirty="0">
                <a:solidFill>
                  <a:srgbClr val="222222"/>
                </a:solidFill>
                <a:latin typeface="Arial" panose="020B0604020202020204" pitchFamily="34" charset="0"/>
                <a:cs typeface="Arial" panose="020B0604020202020204" pitchFamily="34" charset="0"/>
              </a:rPr>
              <a:t>Solution: Funding of digital transformation of NHS England via the ring-fenced fund.</a:t>
            </a:r>
          </a:p>
          <a:p>
            <a:pPr marL="342900" indent="-342900" algn="just" fontAlgn="base">
              <a:spcBef>
                <a:spcPts val="546"/>
              </a:spcBef>
              <a:buFont typeface="Arial" panose="020B0604020202020204" pitchFamily="34" charset="0"/>
              <a:buChar char="•"/>
            </a:pPr>
            <a:r>
              <a:rPr lang="en-IN" sz="2000" dirty="0">
                <a:solidFill>
                  <a:srgbClr val="222222"/>
                </a:solidFill>
                <a:latin typeface="Arial" panose="020B0604020202020204" pitchFamily="34" charset="0"/>
                <a:cs typeface="Arial" panose="020B0604020202020204" pitchFamily="34" charset="0"/>
              </a:rPr>
              <a:t>Enhance AI strength in the Workforce.</a:t>
            </a:r>
          </a:p>
          <a:p>
            <a:pPr marL="596829" lvl="1" indent="-342900" algn="just" fontAlgn="base">
              <a:spcBef>
                <a:spcPts val="546"/>
              </a:spcBef>
              <a:buFont typeface="Arial" panose="020B0604020202020204" pitchFamily="34" charset="0"/>
              <a:buChar char="•"/>
            </a:pPr>
            <a:r>
              <a:rPr lang="en-IN" sz="2000" dirty="0">
                <a:solidFill>
                  <a:srgbClr val="222222"/>
                </a:solidFill>
                <a:latin typeface="Arial" panose="020B0604020202020204" pitchFamily="34" charset="0"/>
                <a:cs typeface="Arial" panose="020B0604020202020204" pitchFamily="34" charset="0"/>
              </a:rPr>
              <a:t>Barrier: Lack of time during training.</a:t>
            </a:r>
          </a:p>
          <a:p>
            <a:pPr marL="596829" lvl="1" indent="-342900" algn="just" fontAlgn="base">
              <a:spcBef>
                <a:spcPts val="546"/>
              </a:spcBef>
              <a:buFont typeface="Arial" panose="020B0604020202020204" pitchFamily="34" charset="0"/>
              <a:buChar char="•"/>
            </a:pPr>
            <a:r>
              <a:rPr lang="en-IN" sz="2000" dirty="0">
                <a:solidFill>
                  <a:srgbClr val="222222"/>
                </a:solidFill>
                <a:latin typeface="Arial" panose="020B0604020202020204" pitchFamily="34" charset="0"/>
                <a:cs typeface="Arial" panose="020B0604020202020204" pitchFamily="34" charset="0"/>
              </a:rPr>
              <a:t>Solution: Guaranteed CPD and clinical AI champions (NICE-abbreviated).</a:t>
            </a:r>
          </a:p>
          <a:p>
            <a:pPr marL="342900" indent="-342900" algn="just" fontAlgn="base">
              <a:spcBef>
                <a:spcPts val="546"/>
              </a:spcBef>
              <a:buFont typeface="Arial" panose="020B0604020202020204" pitchFamily="34" charset="0"/>
              <a:buChar char="•"/>
            </a:pPr>
            <a:r>
              <a:rPr lang="en-IN" sz="2000" dirty="0">
                <a:solidFill>
                  <a:srgbClr val="222222"/>
                </a:solidFill>
                <a:latin typeface="Arial" panose="020B0604020202020204" pitchFamily="34" charset="0"/>
                <a:cs typeface="Arial" panose="020B0604020202020204" pitchFamily="34" charset="0"/>
              </a:rPr>
              <a:t>Enhance the interoperability of the systems (</a:t>
            </a:r>
            <a:r>
              <a:rPr lang="en-IN" sz="2000" dirty="0" err="1">
                <a:solidFill>
                  <a:srgbClr val="222222"/>
                </a:solidFill>
                <a:latin typeface="Arial" panose="020B0604020202020204" pitchFamily="34" charset="0"/>
                <a:cs typeface="Arial" panose="020B0604020202020204" pitchFamily="34" charset="0"/>
              </a:rPr>
              <a:t>Pooja</a:t>
            </a:r>
            <a:r>
              <a:rPr lang="en-IN" sz="2000" dirty="0">
                <a:solidFill>
                  <a:srgbClr val="222222"/>
                </a:solidFill>
                <a:latin typeface="Arial" panose="020B0604020202020204" pitchFamily="34" charset="0"/>
                <a:cs typeface="Arial" panose="020B0604020202020204" pitchFamily="34" charset="0"/>
              </a:rPr>
              <a:t> </a:t>
            </a:r>
            <a:r>
              <a:rPr lang="en-IN" sz="2000" dirty="0" err="1">
                <a:solidFill>
                  <a:srgbClr val="222222"/>
                </a:solidFill>
                <a:latin typeface="Arial" panose="020B0604020202020204" pitchFamily="34" charset="0"/>
                <a:cs typeface="Arial" panose="020B0604020202020204" pitchFamily="34" charset="0"/>
              </a:rPr>
              <a:t>Chitrakar</a:t>
            </a:r>
            <a:r>
              <a:rPr lang="en-IN" sz="2000" dirty="0">
                <a:solidFill>
                  <a:srgbClr val="222222"/>
                </a:solidFill>
                <a:latin typeface="Arial" panose="020B0604020202020204" pitchFamily="34" charset="0"/>
                <a:cs typeface="Arial" panose="020B0604020202020204" pitchFamily="34" charset="0"/>
              </a:rPr>
              <a:t>, 2025)</a:t>
            </a:r>
          </a:p>
          <a:p>
            <a:pPr marL="596829" lvl="1" indent="-342900" algn="just" fontAlgn="base">
              <a:spcBef>
                <a:spcPts val="546"/>
              </a:spcBef>
              <a:buFont typeface="Arial" panose="020B0604020202020204" pitchFamily="34" charset="0"/>
              <a:buChar char="•"/>
            </a:pPr>
            <a:r>
              <a:rPr lang="en-IN" sz="2000" dirty="0">
                <a:solidFill>
                  <a:srgbClr val="222222"/>
                </a:solidFill>
                <a:latin typeface="Arial" panose="020B0604020202020204" pitchFamily="34" charset="0"/>
                <a:cs typeface="Arial" panose="020B0604020202020204" pitchFamily="34" charset="0"/>
              </a:rPr>
              <a:t>Barrier: Disintegrated IT systems.</a:t>
            </a:r>
          </a:p>
          <a:p>
            <a:pPr marL="596829" lvl="1" indent="-342900" algn="just" fontAlgn="base">
              <a:spcBef>
                <a:spcPts val="546"/>
              </a:spcBef>
              <a:buFont typeface="Arial" panose="020B0604020202020204" pitchFamily="34" charset="0"/>
              <a:buChar char="•"/>
            </a:pPr>
            <a:r>
              <a:rPr lang="en-IN" sz="2000" dirty="0">
                <a:solidFill>
                  <a:srgbClr val="222222"/>
                </a:solidFill>
                <a:latin typeface="Arial" panose="020B0604020202020204" pitchFamily="34" charset="0"/>
                <a:cs typeface="Arial" panose="020B0604020202020204" pitchFamily="34" charset="0"/>
              </a:rPr>
              <a:t>Solution: NHS Digital solution interoperability and syndicated platforms.</a:t>
            </a:r>
          </a:p>
        </p:txBody>
      </p:sp>
      <p:pic>
        <p:nvPicPr>
          <p:cNvPr id="5" name="Picture 4"/>
          <p:cNvPicPr>
            <a:picLocks noChangeAspect="1"/>
          </p:cNvPicPr>
          <p:nvPr/>
        </p:nvPicPr>
        <p:blipFill>
          <a:blip r:embed="rId3"/>
          <a:stretch>
            <a:fillRect/>
          </a:stretch>
        </p:blipFill>
        <p:spPr>
          <a:xfrm>
            <a:off x="358129" y="2549679"/>
            <a:ext cx="4085283" cy="272352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1684198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06911" y="538816"/>
            <a:ext cx="8537139" cy="623540"/>
          </a:xfrm>
        </p:spPr>
        <p:txBody>
          <a:bodyPr>
            <a:normAutofit/>
          </a:bodyPr>
          <a:lstStyle/>
          <a:p>
            <a:r>
              <a:rPr lang="en-GB" sz="3600" b="1" dirty="0">
                <a:solidFill>
                  <a:schemeClr val="bg1"/>
                </a:solidFill>
                <a:latin typeface="Arial" panose="020B0604020202020204" pitchFamily="34" charset="0"/>
                <a:cs typeface="Arial" panose="020B0604020202020204" pitchFamily="34" charset="0"/>
              </a:rPr>
              <a:t>Conclusion </a:t>
            </a:r>
          </a:p>
        </p:txBody>
      </p:sp>
      <p:sp>
        <p:nvSpPr>
          <p:cNvPr id="4" name="Rounded Rectangle 3"/>
          <p:cNvSpPr/>
          <p:nvPr/>
        </p:nvSpPr>
        <p:spPr>
          <a:xfrm>
            <a:off x="5325105" y="1548118"/>
            <a:ext cx="6118945" cy="4996145"/>
          </a:xfrm>
          <a:prstGeom prst="roundRect">
            <a:avLst>
              <a:gd name="adj" fmla="val 4020"/>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342900" indent="-342900" algn="just" fontAlgn="base">
              <a:spcBef>
                <a:spcPts val="546"/>
              </a:spcBef>
              <a:buFont typeface="Arial" panose="020B0604020202020204" pitchFamily="34" charset="0"/>
              <a:buChar char="•"/>
            </a:pPr>
            <a:r>
              <a:rPr lang="en-IN" sz="2000" dirty="0">
                <a:solidFill>
                  <a:srgbClr val="222222"/>
                </a:solidFill>
                <a:latin typeface="Arial" panose="020B0604020202020204" pitchFamily="34" charset="0"/>
                <a:cs typeface="Arial" panose="020B0604020202020204" pitchFamily="34" charset="0"/>
              </a:rPr>
              <a:t>The presentation assessed Brainomix on the three areas of workforce capability, service delivery efficiency, patient outcomes, and community care integration.</a:t>
            </a:r>
          </a:p>
          <a:p>
            <a:pPr marL="342900" indent="-342900" algn="just" fontAlgn="base">
              <a:spcBef>
                <a:spcPts val="546"/>
              </a:spcBef>
              <a:buFont typeface="Arial" panose="020B0604020202020204" pitchFamily="34" charset="0"/>
              <a:buChar char="•"/>
            </a:pPr>
            <a:r>
              <a:rPr lang="en-IN" sz="2000" dirty="0">
                <a:solidFill>
                  <a:srgbClr val="222222"/>
                </a:solidFill>
                <a:latin typeface="Arial" panose="020B0604020202020204" pitchFamily="34" charset="0"/>
                <a:cs typeface="Arial" panose="020B0604020202020204" pitchFamily="34" charset="0"/>
              </a:rPr>
              <a:t>It proved useful in terms of the fast diagnosis of stroke, access to treatment, and system-wide consistency in the NHS.</a:t>
            </a:r>
          </a:p>
          <a:p>
            <a:pPr marL="342900" indent="-342900" algn="just" fontAlgn="base">
              <a:spcBef>
                <a:spcPts val="546"/>
              </a:spcBef>
              <a:buFont typeface="Arial" panose="020B0604020202020204" pitchFamily="34" charset="0"/>
              <a:buChar char="•"/>
            </a:pPr>
            <a:r>
              <a:rPr lang="en-IN" sz="2000" dirty="0">
                <a:solidFill>
                  <a:srgbClr val="222222"/>
                </a:solidFill>
                <a:latin typeface="Arial" panose="020B0604020202020204" pitchFamily="34" charset="0"/>
                <a:cs typeface="Arial" panose="020B0604020202020204" pitchFamily="34" charset="0"/>
              </a:rPr>
              <a:t>In general, Brainomix has positive evidence-based effects, improving clinical decision-making and improving fairness in the provision of care to stroke patients.</a:t>
            </a:r>
          </a:p>
          <a:p>
            <a:pPr marL="342900" indent="-342900" algn="just" fontAlgn="base">
              <a:spcBef>
                <a:spcPts val="546"/>
              </a:spcBef>
              <a:buFont typeface="Arial" panose="020B0604020202020204" pitchFamily="34" charset="0"/>
              <a:buChar char="•"/>
            </a:pPr>
            <a:r>
              <a:rPr lang="en-IN" sz="2000" dirty="0">
                <a:solidFill>
                  <a:srgbClr val="222222"/>
                </a:solidFill>
                <a:latin typeface="Arial" panose="020B0604020202020204" pitchFamily="34" charset="0"/>
                <a:cs typeface="Arial" panose="020B0604020202020204" pitchFamily="34" charset="0"/>
              </a:rPr>
              <a:t>Brainomix has a great potential of scalable and sustainable NHS adoption with long-term prospects due to continued investment, management, and manpower development.</a:t>
            </a:r>
          </a:p>
        </p:txBody>
      </p:sp>
      <p:pic>
        <p:nvPicPr>
          <p:cNvPr id="5" name="Picture 4"/>
          <p:cNvPicPr>
            <a:picLocks noChangeAspect="1"/>
          </p:cNvPicPr>
          <p:nvPr/>
        </p:nvPicPr>
        <p:blipFill>
          <a:blip r:embed="rId3"/>
          <a:stretch>
            <a:fillRect/>
          </a:stretch>
        </p:blipFill>
        <p:spPr>
          <a:xfrm>
            <a:off x="514350" y="1833868"/>
            <a:ext cx="4329113" cy="4329113"/>
          </a:xfrm>
          <a:prstGeom prst="rect">
            <a:avLst/>
          </a:prstGeom>
          <a:ln>
            <a:noFill/>
          </a:ln>
          <a:effectLst>
            <a:softEdge rad="112500"/>
          </a:effectLst>
        </p:spPr>
      </p:pic>
    </p:spTree>
    <p:extLst>
      <p:ext uri="{BB962C8B-B14F-4D97-AF65-F5344CB8AC3E}">
        <p14:creationId xmlns:p14="http://schemas.microsoft.com/office/powerpoint/2010/main" val="34430232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15138" y="538816"/>
            <a:ext cx="4628912" cy="623540"/>
          </a:xfrm>
        </p:spPr>
        <p:txBody>
          <a:bodyPr>
            <a:normAutofit/>
          </a:bodyPr>
          <a:lstStyle/>
          <a:p>
            <a:r>
              <a:rPr lang="en-GB" sz="3600" b="1" dirty="0">
                <a:solidFill>
                  <a:schemeClr val="bg1"/>
                </a:solidFill>
                <a:latin typeface="Arial" panose="020B0604020202020204" pitchFamily="34" charset="0"/>
                <a:cs typeface="Arial" panose="020B0604020202020204" pitchFamily="34" charset="0"/>
              </a:rPr>
              <a:t>Reference</a:t>
            </a:r>
          </a:p>
        </p:txBody>
      </p:sp>
      <p:sp>
        <p:nvSpPr>
          <p:cNvPr id="3" name="Rectangle 2"/>
          <p:cNvSpPr/>
          <p:nvPr/>
        </p:nvSpPr>
        <p:spPr>
          <a:xfrm>
            <a:off x="400050" y="1424306"/>
            <a:ext cx="11558588" cy="5632311"/>
          </a:xfrm>
          <a:prstGeom prst="rect">
            <a:avLst/>
          </a:prstGeom>
          <a:solidFill>
            <a:schemeClr val="tx1">
              <a:lumMod val="95000"/>
            </a:schemeClr>
          </a:solidFill>
        </p:spPr>
        <p:txBody>
          <a:bodyPr wrap="square">
            <a:spAutoFit/>
          </a:bodyPr>
          <a:lstStyle/>
          <a:p>
            <a:pPr marL="171450" indent="-171450" algn="just">
              <a:lnSpc>
                <a:spcPct val="150000"/>
              </a:lnSpc>
              <a:buFont typeface="Arial" panose="020B0604020202020204" pitchFamily="34" charset="0"/>
              <a:buChar char="•"/>
            </a:pPr>
            <a:r>
              <a:rPr lang="en-GB" dirty="0" err="1">
                <a:solidFill>
                  <a:schemeClr val="bg1"/>
                </a:solidFill>
                <a:latin typeface="Arial" panose="020B0604020202020204" pitchFamily="34" charset="0"/>
                <a:cs typeface="Arial" panose="020B0604020202020204" pitchFamily="34" charset="0"/>
              </a:rPr>
              <a:t>Abdelhalim</a:t>
            </a:r>
            <a:r>
              <a:rPr lang="en-GB" dirty="0">
                <a:solidFill>
                  <a:schemeClr val="bg1"/>
                </a:solidFill>
                <a:latin typeface="Arial" panose="020B0604020202020204" pitchFamily="34" charset="0"/>
                <a:cs typeface="Arial" panose="020B0604020202020204" pitchFamily="34" charset="0"/>
              </a:rPr>
              <a:t>, A., </a:t>
            </a:r>
            <a:r>
              <a:rPr lang="en-GB" dirty="0" err="1">
                <a:solidFill>
                  <a:schemeClr val="bg1"/>
                </a:solidFill>
                <a:latin typeface="Arial" panose="020B0604020202020204" pitchFamily="34" charset="0"/>
                <a:cs typeface="Arial" panose="020B0604020202020204" pitchFamily="34" charset="0"/>
              </a:rPr>
              <a:t>Zargoush</a:t>
            </a:r>
            <a:r>
              <a:rPr lang="en-GB" dirty="0">
                <a:solidFill>
                  <a:schemeClr val="bg1"/>
                </a:solidFill>
                <a:latin typeface="Arial" panose="020B0604020202020204" pitchFamily="34" charset="0"/>
                <a:cs typeface="Arial" panose="020B0604020202020204" pitchFamily="34" charset="0"/>
              </a:rPr>
              <a:t>, M., Archer, N. and </a:t>
            </a:r>
            <a:r>
              <a:rPr lang="en-GB" dirty="0" err="1">
                <a:solidFill>
                  <a:schemeClr val="bg1"/>
                </a:solidFill>
                <a:latin typeface="Arial" panose="020B0604020202020204" pitchFamily="34" charset="0"/>
                <a:cs typeface="Arial" panose="020B0604020202020204" pitchFamily="34" charset="0"/>
              </a:rPr>
              <a:t>Roham</a:t>
            </a:r>
            <a:r>
              <a:rPr lang="en-GB" dirty="0">
                <a:solidFill>
                  <a:schemeClr val="bg1"/>
                </a:solidFill>
                <a:latin typeface="Arial" panose="020B0604020202020204" pitchFamily="34" charset="0"/>
                <a:cs typeface="Arial" panose="020B0604020202020204" pitchFamily="34" charset="0"/>
              </a:rPr>
              <a:t>, M. (2024) ‘Decoding the persistence of delayed hospital discharge: An in‐depth scoping review and insights from two decades’, </a:t>
            </a:r>
            <a:r>
              <a:rPr lang="en-GB" i="1" dirty="0">
                <a:solidFill>
                  <a:schemeClr val="bg1"/>
                </a:solidFill>
                <a:latin typeface="Arial" panose="020B0604020202020204" pitchFamily="34" charset="0"/>
                <a:cs typeface="Arial" panose="020B0604020202020204" pitchFamily="34" charset="0"/>
              </a:rPr>
              <a:t>Health expectations</a:t>
            </a:r>
            <a:r>
              <a:rPr lang="en-GB" dirty="0">
                <a:solidFill>
                  <a:schemeClr val="bg1"/>
                </a:solidFill>
                <a:latin typeface="Arial" panose="020B0604020202020204" pitchFamily="34" charset="0"/>
                <a:cs typeface="Arial" panose="020B0604020202020204" pitchFamily="34" charset="0"/>
              </a:rPr>
              <a:t>, 27(2). Available at: https://doi.org/10.1111/hex.14050.</a:t>
            </a:r>
          </a:p>
          <a:p>
            <a:pPr marL="171450" indent="-171450" algn="just">
              <a:lnSpc>
                <a:spcPct val="150000"/>
              </a:lnSpc>
              <a:buFont typeface="Arial" panose="020B0604020202020204" pitchFamily="34" charset="0"/>
              <a:buChar char="•"/>
            </a:pPr>
            <a:r>
              <a:rPr lang="en-GB" dirty="0" err="1">
                <a:solidFill>
                  <a:schemeClr val="bg1"/>
                </a:solidFill>
                <a:latin typeface="Arial" panose="020B0604020202020204" pitchFamily="34" charset="0"/>
                <a:cs typeface="Arial" panose="020B0604020202020204" pitchFamily="34" charset="0"/>
              </a:rPr>
              <a:t>Bahadori</a:t>
            </a:r>
            <a:r>
              <a:rPr lang="en-GB" dirty="0">
                <a:solidFill>
                  <a:schemeClr val="bg1"/>
                </a:solidFill>
                <a:latin typeface="Arial" panose="020B0604020202020204" pitchFamily="34" charset="0"/>
                <a:cs typeface="Arial" panose="020B0604020202020204" pitchFamily="34" charset="0"/>
              </a:rPr>
              <a:t>, S., Buckle, P., </a:t>
            </a:r>
            <a:r>
              <a:rPr lang="en-GB" dirty="0" err="1">
                <a:solidFill>
                  <a:schemeClr val="bg1"/>
                </a:solidFill>
                <a:latin typeface="Arial" panose="020B0604020202020204" pitchFamily="34" charset="0"/>
                <a:cs typeface="Arial" panose="020B0604020202020204" pitchFamily="34" charset="0"/>
              </a:rPr>
              <a:t>Soukup</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Ascensao</a:t>
            </a:r>
            <a:r>
              <a:rPr lang="en-GB" dirty="0">
                <a:solidFill>
                  <a:schemeClr val="bg1"/>
                </a:solidFill>
                <a:latin typeface="Arial" panose="020B0604020202020204" pitchFamily="34" charset="0"/>
                <a:cs typeface="Arial" panose="020B0604020202020204" pitchFamily="34" charset="0"/>
              </a:rPr>
              <a:t>, T., </a:t>
            </a:r>
            <a:r>
              <a:rPr lang="en-GB" dirty="0" err="1">
                <a:solidFill>
                  <a:schemeClr val="bg1"/>
                </a:solidFill>
                <a:latin typeface="Arial" panose="020B0604020202020204" pitchFamily="34" charset="0"/>
                <a:cs typeface="Arial" panose="020B0604020202020204" pitchFamily="34" charset="0"/>
              </a:rPr>
              <a:t>Ghafur</a:t>
            </a:r>
            <a:r>
              <a:rPr lang="en-GB" dirty="0">
                <a:solidFill>
                  <a:schemeClr val="bg1"/>
                </a:solidFill>
                <a:latin typeface="Arial" panose="020B0604020202020204" pitchFamily="34" charset="0"/>
                <a:cs typeface="Arial" panose="020B0604020202020204" pitchFamily="34" charset="0"/>
              </a:rPr>
              <a:t>, S. and Kierkegaard, P. (2024) ‘Evolving Digital Health Technologies: Aligning with and Enhancing the NICE Evidence Standards Framework – A Viewpoint Piece (Preprint)’, </a:t>
            </a:r>
            <a:r>
              <a:rPr lang="en-GB" i="1" dirty="0">
                <a:solidFill>
                  <a:schemeClr val="bg1"/>
                </a:solidFill>
                <a:latin typeface="Arial" panose="020B0604020202020204" pitchFamily="34" charset="0"/>
                <a:cs typeface="Arial" panose="020B0604020202020204" pitchFamily="34" charset="0"/>
              </a:rPr>
              <a:t>JMIR </a:t>
            </a:r>
            <a:r>
              <a:rPr lang="en-GB" i="1" dirty="0" err="1">
                <a:solidFill>
                  <a:schemeClr val="bg1"/>
                </a:solidFill>
                <a:latin typeface="Arial" panose="020B0604020202020204" pitchFamily="34" charset="0"/>
                <a:cs typeface="Arial" panose="020B0604020202020204" pitchFamily="34" charset="0"/>
              </a:rPr>
              <a:t>mHealth</a:t>
            </a:r>
            <a:r>
              <a:rPr lang="en-GB" i="1" dirty="0">
                <a:solidFill>
                  <a:schemeClr val="bg1"/>
                </a:solidFill>
                <a:latin typeface="Arial" panose="020B0604020202020204" pitchFamily="34" charset="0"/>
                <a:cs typeface="Arial" panose="020B0604020202020204" pitchFamily="34" charset="0"/>
              </a:rPr>
              <a:t> and </a:t>
            </a:r>
            <a:r>
              <a:rPr lang="en-GB" i="1" dirty="0" err="1">
                <a:solidFill>
                  <a:schemeClr val="bg1"/>
                </a:solidFill>
                <a:latin typeface="Arial" panose="020B0604020202020204" pitchFamily="34" charset="0"/>
                <a:cs typeface="Arial" panose="020B0604020202020204" pitchFamily="34" charset="0"/>
              </a:rPr>
              <a:t>uHealth</a:t>
            </a:r>
            <a:r>
              <a:rPr lang="en-GB" dirty="0">
                <a:solidFill>
                  <a:schemeClr val="bg1"/>
                </a:solidFill>
                <a:latin typeface="Arial" panose="020B0604020202020204" pitchFamily="34" charset="0"/>
                <a:cs typeface="Arial" panose="020B0604020202020204" pitchFamily="34" charset="0"/>
              </a:rPr>
              <a:t> [Preprint]. Available at: https://doi.org/10.2196/67435.</a:t>
            </a:r>
          </a:p>
          <a:p>
            <a:pPr marL="171450" indent="-171450" algn="just">
              <a:lnSpc>
                <a:spcPct val="150000"/>
              </a:lnSpc>
              <a:buFont typeface="Arial" panose="020B0604020202020204" pitchFamily="34" charset="0"/>
              <a:buChar char="•"/>
            </a:pPr>
            <a:r>
              <a:rPr lang="en-GB" dirty="0" err="1">
                <a:solidFill>
                  <a:schemeClr val="bg1"/>
                </a:solidFill>
                <a:latin typeface="Arial" panose="020B0604020202020204" pitchFamily="34" charset="0"/>
                <a:cs typeface="Arial" panose="020B0604020202020204" pitchFamily="34" charset="0"/>
              </a:rPr>
              <a:t>Bedrouni</a:t>
            </a:r>
            <a:r>
              <a:rPr lang="en-GB" dirty="0">
                <a:solidFill>
                  <a:schemeClr val="bg1"/>
                </a:solidFill>
                <a:latin typeface="Arial" panose="020B0604020202020204" pitchFamily="34" charset="0"/>
                <a:cs typeface="Arial" panose="020B0604020202020204" pitchFamily="34" charset="0"/>
              </a:rPr>
              <a:t>, W., </a:t>
            </a:r>
            <a:r>
              <a:rPr lang="en-GB" dirty="0" err="1">
                <a:solidFill>
                  <a:schemeClr val="bg1"/>
                </a:solidFill>
                <a:latin typeface="Arial" panose="020B0604020202020204" pitchFamily="34" charset="0"/>
                <a:cs typeface="Arial" panose="020B0604020202020204" pitchFamily="34" charset="0"/>
              </a:rPr>
              <a:t>Bedrouni</a:t>
            </a:r>
            <a:r>
              <a:rPr lang="en-GB" dirty="0">
                <a:solidFill>
                  <a:schemeClr val="bg1"/>
                </a:solidFill>
                <a:latin typeface="Arial" panose="020B0604020202020204" pitchFamily="34" charset="0"/>
                <a:cs typeface="Arial" panose="020B0604020202020204" pitchFamily="34" charset="0"/>
              </a:rPr>
              <a:t>, M. and </a:t>
            </a:r>
            <a:r>
              <a:rPr lang="en-GB" dirty="0" err="1">
                <a:solidFill>
                  <a:schemeClr val="bg1"/>
                </a:solidFill>
                <a:latin typeface="Arial" panose="020B0604020202020204" pitchFamily="34" charset="0"/>
                <a:cs typeface="Arial" panose="020B0604020202020204" pitchFamily="34" charset="0"/>
              </a:rPr>
              <a:t>Douketis</a:t>
            </a:r>
            <a:r>
              <a:rPr lang="en-GB" dirty="0">
                <a:solidFill>
                  <a:schemeClr val="bg1"/>
                </a:solidFill>
                <a:latin typeface="Arial" panose="020B0604020202020204" pitchFamily="34" charset="0"/>
                <a:cs typeface="Arial" panose="020B0604020202020204" pitchFamily="34" charset="0"/>
              </a:rPr>
              <a:t>, J. (2025) ‘New Horizons in Venous Thromboembolism Management: A Narrative Review’, </a:t>
            </a:r>
            <a:r>
              <a:rPr lang="en-GB" i="1" dirty="0">
                <a:solidFill>
                  <a:schemeClr val="bg1"/>
                </a:solidFill>
                <a:latin typeface="Arial" panose="020B0604020202020204" pitchFamily="34" charset="0"/>
                <a:cs typeface="Arial" panose="020B0604020202020204" pitchFamily="34" charset="0"/>
              </a:rPr>
              <a:t>Journal of Clinical Medicine</a:t>
            </a:r>
            <a:r>
              <a:rPr lang="en-GB" dirty="0">
                <a:solidFill>
                  <a:schemeClr val="bg1"/>
                </a:solidFill>
                <a:latin typeface="Arial" panose="020B0604020202020204" pitchFamily="34" charset="0"/>
                <a:cs typeface="Arial" panose="020B0604020202020204" pitchFamily="34" charset="0"/>
              </a:rPr>
              <a:t>, 14(21), p. 7668. Available at: https://doi.org/10.3390/jcm14217668.</a:t>
            </a:r>
          </a:p>
          <a:p>
            <a:pPr marL="171450" indent="-171450" algn="just">
              <a:lnSpc>
                <a:spcPct val="150000"/>
              </a:lnSpc>
              <a:buFont typeface="Arial" panose="020B0604020202020204" pitchFamily="34" charset="0"/>
              <a:buChar char="•"/>
            </a:pPr>
            <a:r>
              <a:rPr lang="en-GB" dirty="0" err="1">
                <a:solidFill>
                  <a:schemeClr val="bg1"/>
                </a:solidFill>
                <a:latin typeface="Arial" panose="020B0604020202020204" pitchFamily="34" charset="0"/>
                <a:cs typeface="Arial" panose="020B0604020202020204" pitchFamily="34" charset="0"/>
              </a:rPr>
              <a:t>Brainomix</a:t>
            </a:r>
            <a:r>
              <a:rPr lang="en-GB" dirty="0">
                <a:solidFill>
                  <a:schemeClr val="bg1"/>
                </a:solidFill>
                <a:latin typeface="Arial" panose="020B0604020202020204" pitchFamily="34" charset="0"/>
                <a:cs typeface="Arial" panose="020B0604020202020204" pitchFamily="34" charset="0"/>
              </a:rPr>
              <a:t> (2026) </a:t>
            </a:r>
            <a:r>
              <a:rPr lang="en-GB" i="1" dirty="0">
                <a:solidFill>
                  <a:schemeClr val="bg1"/>
                </a:solidFill>
                <a:latin typeface="Arial" panose="020B0604020202020204" pitchFamily="34" charset="0"/>
                <a:cs typeface="Arial" panose="020B0604020202020204" pitchFamily="34" charset="0"/>
              </a:rPr>
              <a:t>e-Stroke | Automated AI-powered Decision Support for Stroke Assessment</a:t>
            </a:r>
            <a:r>
              <a:rPr lang="en-GB" dirty="0">
                <a:solidFill>
                  <a:schemeClr val="bg1"/>
                </a:solidFill>
                <a:latin typeface="Arial" panose="020B0604020202020204" pitchFamily="34" charset="0"/>
                <a:cs typeface="Arial" panose="020B0604020202020204" pitchFamily="34" charset="0"/>
              </a:rPr>
              <a:t>, </a:t>
            </a:r>
            <a:r>
              <a:rPr lang="en-GB" i="1" dirty="0">
                <a:solidFill>
                  <a:schemeClr val="bg1"/>
                </a:solidFill>
                <a:latin typeface="Arial" panose="020B0604020202020204" pitchFamily="34" charset="0"/>
                <a:cs typeface="Arial" panose="020B0604020202020204" pitchFamily="34" charset="0"/>
              </a:rPr>
              <a:t>www.brainomix.com</a:t>
            </a:r>
            <a:r>
              <a:rPr lang="en-GB" dirty="0">
                <a:solidFill>
                  <a:schemeClr val="bg1"/>
                </a:solidFill>
                <a:latin typeface="Arial" panose="020B0604020202020204" pitchFamily="34" charset="0"/>
                <a:cs typeface="Arial" panose="020B0604020202020204" pitchFamily="34" charset="0"/>
              </a:rPr>
              <a:t>. Available at: https://www.brainomix.com/stroke/ (Accessed: 4 February 2026).</a:t>
            </a:r>
          </a:p>
          <a:p>
            <a:pPr marL="171450" indent="-171450" algn="just">
              <a:lnSpc>
                <a:spcPct val="150000"/>
              </a:lnSpc>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England, N. (2025) </a:t>
            </a:r>
            <a:r>
              <a:rPr lang="en-GB" i="1" dirty="0">
                <a:solidFill>
                  <a:schemeClr val="bg1"/>
                </a:solidFill>
                <a:latin typeface="Arial" panose="020B0604020202020204" pitchFamily="34" charset="0"/>
                <a:cs typeface="Arial" panose="020B0604020202020204" pitchFamily="34" charset="0"/>
              </a:rPr>
              <a:t>NHS England» ‘Life-changing’ AI support helping stroke patients get a second chance</a:t>
            </a:r>
            <a:r>
              <a:rPr lang="en-GB" dirty="0">
                <a:solidFill>
                  <a:schemeClr val="bg1"/>
                </a:solidFill>
                <a:latin typeface="Arial" panose="020B0604020202020204" pitchFamily="34" charset="0"/>
                <a:cs typeface="Arial" panose="020B0604020202020204" pitchFamily="34" charset="0"/>
              </a:rPr>
              <a:t>, </a:t>
            </a:r>
            <a:r>
              <a:rPr lang="en-GB" i="1" dirty="0">
                <a:solidFill>
                  <a:schemeClr val="bg1"/>
                </a:solidFill>
                <a:latin typeface="Arial" panose="020B0604020202020204" pitchFamily="34" charset="0"/>
                <a:cs typeface="Arial" panose="020B0604020202020204" pitchFamily="34" charset="0"/>
              </a:rPr>
              <a:t>England.nhs.uk</a:t>
            </a:r>
            <a:r>
              <a:rPr lang="en-GB" dirty="0">
                <a:solidFill>
                  <a:schemeClr val="bg1"/>
                </a:solidFill>
                <a:latin typeface="Arial" panose="020B0604020202020204" pitchFamily="34" charset="0"/>
                <a:cs typeface="Arial" panose="020B0604020202020204" pitchFamily="34" charset="0"/>
              </a:rPr>
              <a:t>. Available at: https://www.england.nhs.uk/2025/12/life-changing-ai-support-helping-stroke-patients-get-a-second-chance/ (Accessed: 4 February 2026).</a:t>
            </a:r>
          </a:p>
          <a:p>
            <a:pPr marL="171450" indent="-171450" algn="just">
              <a:lnSpc>
                <a:spcPct val="150000"/>
              </a:lnSpc>
              <a:buFont typeface="Arial" panose="020B0604020202020204" pitchFamily="34" charset="0"/>
              <a:buChar char="•"/>
            </a:pPr>
            <a:r>
              <a:rPr lang="en-GB" dirty="0" err="1">
                <a:solidFill>
                  <a:schemeClr val="bg1"/>
                </a:solidFill>
                <a:latin typeface="Arial" panose="020B0604020202020204" pitchFamily="34" charset="0"/>
                <a:cs typeface="Arial" panose="020B0604020202020204" pitchFamily="34" charset="0"/>
              </a:rPr>
              <a:t>Gizaw</a:t>
            </a:r>
            <a:r>
              <a:rPr lang="en-GB" dirty="0">
                <a:solidFill>
                  <a:schemeClr val="bg1"/>
                </a:solidFill>
                <a:latin typeface="Arial" panose="020B0604020202020204" pitchFamily="34" charset="0"/>
                <a:cs typeface="Arial" panose="020B0604020202020204" pitchFamily="34" charset="0"/>
              </a:rPr>
              <a:t>, Z., </a:t>
            </a:r>
            <a:r>
              <a:rPr lang="en-GB" dirty="0" err="1">
                <a:solidFill>
                  <a:schemeClr val="bg1"/>
                </a:solidFill>
                <a:latin typeface="Arial" panose="020B0604020202020204" pitchFamily="34" charset="0"/>
                <a:cs typeface="Arial" panose="020B0604020202020204" pitchFamily="34" charset="0"/>
              </a:rPr>
              <a:t>Astale</a:t>
            </a:r>
            <a:r>
              <a:rPr lang="en-GB" dirty="0">
                <a:solidFill>
                  <a:schemeClr val="bg1"/>
                </a:solidFill>
                <a:latin typeface="Arial" panose="020B0604020202020204" pitchFamily="34" charset="0"/>
                <a:cs typeface="Arial" panose="020B0604020202020204" pitchFamily="34" charset="0"/>
              </a:rPr>
              <a:t>, T. and Kassie, G.M. (2022) ‘What Improves Access to Primary Healthcare Services in Rural communities? a Systematic Review’, </a:t>
            </a:r>
            <a:r>
              <a:rPr lang="en-GB" i="1" dirty="0">
                <a:solidFill>
                  <a:schemeClr val="bg1"/>
                </a:solidFill>
                <a:latin typeface="Arial" panose="020B0604020202020204" pitchFamily="34" charset="0"/>
                <a:cs typeface="Arial" panose="020B0604020202020204" pitchFamily="34" charset="0"/>
              </a:rPr>
              <a:t>Biomed Central Primary Care</a:t>
            </a:r>
            <a:r>
              <a:rPr lang="en-GB" dirty="0">
                <a:solidFill>
                  <a:schemeClr val="bg1"/>
                </a:solidFill>
                <a:latin typeface="Arial" panose="020B0604020202020204" pitchFamily="34" charset="0"/>
                <a:cs typeface="Arial" panose="020B0604020202020204" pitchFamily="34" charset="0"/>
              </a:rPr>
              <a:t>, 23(1), pp. 1–16. Available at: https://doi.org/10.1186/s12875-022-01919-0.</a:t>
            </a:r>
          </a:p>
          <a:p>
            <a:pPr marL="171450" indent="-171450" algn="just">
              <a:lnSpc>
                <a:spcPct val="150000"/>
              </a:lnSpc>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GOV.UK (2022) </a:t>
            </a:r>
            <a:r>
              <a:rPr lang="en-GB" i="1" dirty="0">
                <a:solidFill>
                  <a:schemeClr val="bg1"/>
                </a:solidFill>
                <a:latin typeface="Arial" panose="020B0604020202020204" pitchFamily="34" charset="0"/>
                <a:cs typeface="Arial" panose="020B0604020202020204" pitchFamily="34" charset="0"/>
              </a:rPr>
              <a:t>Artificial intelligence revolutionising NHS stroke care</a:t>
            </a:r>
            <a:r>
              <a:rPr lang="en-GB" dirty="0">
                <a:solidFill>
                  <a:schemeClr val="bg1"/>
                </a:solidFill>
                <a:latin typeface="Arial" panose="020B0604020202020204" pitchFamily="34" charset="0"/>
                <a:cs typeface="Arial" panose="020B0604020202020204" pitchFamily="34" charset="0"/>
              </a:rPr>
              <a:t>, </a:t>
            </a:r>
            <a:r>
              <a:rPr lang="en-GB" i="1" dirty="0">
                <a:solidFill>
                  <a:schemeClr val="bg1"/>
                </a:solidFill>
                <a:latin typeface="Arial" panose="020B0604020202020204" pitchFamily="34" charset="0"/>
                <a:cs typeface="Arial" panose="020B0604020202020204" pitchFamily="34" charset="0"/>
              </a:rPr>
              <a:t>GOV.UK</a:t>
            </a:r>
            <a:r>
              <a:rPr lang="en-GB" dirty="0">
                <a:solidFill>
                  <a:schemeClr val="bg1"/>
                </a:solidFill>
                <a:latin typeface="Arial" panose="020B0604020202020204" pitchFamily="34" charset="0"/>
                <a:cs typeface="Arial" panose="020B0604020202020204" pitchFamily="34" charset="0"/>
              </a:rPr>
              <a:t>. Available at: https://www.gov.uk/government/news/artificial-intelligence-revolutionising-nhs-stroke-care (Accessed: 4 February 2026).</a:t>
            </a:r>
          </a:p>
          <a:p>
            <a:pPr marL="171450" indent="-171450" algn="just">
              <a:lnSpc>
                <a:spcPct val="150000"/>
              </a:lnSpc>
              <a:buFont typeface="Arial" panose="020B0604020202020204" pitchFamily="34" charset="0"/>
              <a:buChar char="•"/>
            </a:pPr>
            <a:r>
              <a:rPr lang="en-GB" dirty="0" err="1">
                <a:solidFill>
                  <a:schemeClr val="bg1"/>
                </a:solidFill>
                <a:latin typeface="Arial" panose="020B0604020202020204" pitchFamily="34" charset="0"/>
                <a:cs typeface="Arial" panose="020B0604020202020204" pitchFamily="34" charset="0"/>
              </a:rPr>
              <a:t>Leite</a:t>
            </a:r>
            <a:r>
              <a:rPr lang="en-GB" dirty="0">
                <a:solidFill>
                  <a:schemeClr val="bg1"/>
                </a:solidFill>
                <a:latin typeface="Arial" panose="020B0604020202020204" pitchFamily="34" charset="0"/>
                <a:cs typeface="Arial" panose="020B0604020202020204" pitchFamily="34" charset="0"/>
              </a:rPr>
              <a:t>, K.F. de S., dos Santos, S.R., Andrade, R.L. de P., de Faria, M.G.B.F., </a:t>
            </a:r>
            <a:r>
              <a:rPr lang="en-GB" dirty="0" err="1">
                <a:solidFill>
                  <a:schemeClr val="bg1"/>
                </a:solidFill>
                <a:latin typeface="Arial" panose="020B0604020202020204" pitchFamily="34" charset="0"/>
                <a:cs typeface="Arial" panose="020B0604020202020204" pitchFamily="34" charset="0"/>
              </a:rPr>
              <a:t>Saita</a:t>
            </a:r>
            <a:r>
              <a:rPr lang="en-GB" dirty="0">
                <a:solidFill>
                  <a:schemeClr val="bg1"/>
                </a:solidFill>
                <a:latin typeface="Arial" panose="020B0604020202020204" pitchFamily="34" charset="0"/>
                <a:cs typeface="Arial" panose="020B0604020202020204" pitchFamily="34" charset="0"/>
              </a:rPr>
              <a:t>, N.M., </a:t>
            </a:r>
            <a:r>
              <a:rPr lang="en-GB" dirty="0" err="1">
                <a:solidFill>
                  <a:schemeClr val="bg1"/>
                </a:solidFill>
                <a:latin typeface="Arial" panose="020B0604020202020204" pitchFamily="34" charset="0"/>
                <a:cs typeface="Arial" panose="020B0604020202020204" pitchFamily="34" charset="0"/>
              </a:rPr>
              <a:t>Arcêncio</a:t>
            </a:r>
            <a:r>
              <a:rPr lang="en-GB" dirty="0">
                <a:solidFill>
                  <a:schemeClr val="bg1"/>
                </a:solidFill>
                <a:latin typeface="Arial" panose="020B0604020202020204" pitchFamily="34" charset="0"/>
                <a:cs typeface="Arial" panose="020B0604020202020204" pitchFamily="34" charset="0"/>
              </a:rPr>
              <a:t>, R.A., Isaac, I.S. da S., de </a:t>
            </a:r>
            <a:r>
              <a:rPr lang="en-GB" dirty="0" err="1">
                <a:solidFill>
                  <a:schemeClr val="bg1"/>
                </a:solidFill>
                <a:latin typeface="Arial" panose="020B0604020202020204" pitchFamily="34" charset="0"/>
                <a:cs typeface="Arial" panose="020B0604020202020204" pitchFamily="34" charset="0"/>
              </a:rPr>
              <a:t>Rezende</a:t>
            </a:r>
            <a:r>
              <a:rPr lang="en-GB" dirty="0">
                <a:solidFill>
                  <a:schemeClr val="bg1"/>
                </a:solidFill>
                <a:latin typeface="Arial" panose="020B0604020202020204" pitchFamily="34" charset="0"/>
                <a:cs typeface="Arial" panose="020B0604020202020204" pitchFamily="34" charset="0"/>
              </a:rPr>
              <a:t>, C.E.M., Villa, T.C.S., Pontes </a:t>
            </a:r>
            <a:r>
              <a:rPr lang="en-GB" dirty="0" err="1">
                <a:solidFill>
                  <a:schemeClr val="bg1"/>
                </a:solidFill>
                <a:latin typeface="Arial" panose="020B0604020202020204" pitchFamily="34" charset="0"/>
                <a:cs typeface="Arial" panose="020B0604020202020204" pitchFamily="34" charset="0"/>
              </a:rPr>
              <a:t>Neto</a:t>
            </a:r>
            <a:r>
              <a:rPr lang="en-GB" dirty="0">
                <a:solidFill>
                  <a:schemeClr val="bg1"/>
                </a:solidFill>
                <a:latin typeface="Arial" panose="020B0604020202020204" pitchFamily="34" charset="0"/>
                <a:cs typeface="Arial" panose="020B0604020202020204" pitchFamily="34" charset="0"/>
              </a:rPr>
              <a:t>, O.M. and Monroe, A.A. (2022) ‘Reducing care time after implementing protocols for acute ischemic stroke: a systematic review’, </a:t>
            </a:r>
            <a:r>
              <a:rPr lang="en-GB" i="1" dirty="0" err="1">
                <a:solidFill>
                  <a:schemeClr val="bg1"/>
                </a:solidFill>
                <a:latin typeface="Arial" panose="020B0604020202020204" pitchFamily="34" charset="0"/>
                <a:cs typeface="Arial" panose="020B0604020202020204" pitchFamily="34" charset="0"/>
              </a:rPr>
              <a:t>Arquivos</a:t>
            </a:r>
            <a:r>
              <a:rPr lang="en-GB" i="1" dirty="0">
                <a:solidFill>
                  <a:schemeClr val="bg1"/>
                </a:solidFill>
                <a:latin typeface="Arial" panose="020B0604020202020204" pitchFamily="34" charset="0"/>
                <a:cs typeface="Arial" panose="020B0604020202020204" pitchFamily="34" charset="0"/>
              </a:rPr>
              <a:t> de </a:t>
            </a:r>
            <a:r>
              <a:rPr lang="en-GB" i="1" dirty="0" err="1">
                <a:solidFill>
                  <a:schemeClr val="bg1"/>
                </a:solidFill>
                <a:latin typeface="Arial" panose="020B0604020202020204" pitchFamily="34" charset="0"/>
                <a:cs typeface="Arial" panose="020B0604020202020204" pitchFamily="34" charset="0"/>
              </a:rPr>
              <a:t>Neuro-Psiquiatria</a:t>
            </a:r>
            <a:r>
              <a:rPr lang="en-GB" dirty="0">
                <a:solidFill>
                  <a:schemeClr val="bg1"/>
                </a:solidFill>
                <a:latin typeface="Arial" panose="020B0604020202020204" pitchFamily="34" charset="0"/>
                <a:cs typeface="Arial" panose="020B0604020202020204" pitchFamily="34" charset="0"/>
              </a:rPr>
              <a:t>, 80(07), pp. 725–740. Available at: https://doi.org/10.1055/s-0042-1755194.</a:t>
            </a:r>
          </a:p>
          <a:p>
            <a:pPr marL="171450" indent="-171450" algn="just">
              <a:lnSpc>
                <a:spcPct val="150000"/>
              </a:lnSpc>
              <a:buFont typeface="Arial" panose="020B0604020202020204" pitchFamily="34" charset="0"/>
              <a:buChar char="•"/>
            </a:pPr>
            <a:r>
              <a:rPr lang="en-GB" dirty="0" err="1">
                <a:solidFill>
                  <a:schemeClr val="bg1"/>
                </a:solidFill>
                <a:latin typeface="Arial" panose="020B0604020202020204" pitchFamily="34" charset="0"/>
                <a:cs typeface="Arial" panose="020B0604020202020204" pitchFamily="34" charset="0"/>
              </a:rPr>
              <a:t>Murali</a:t>
            </a:r>
            <a:r>
              <a:rPr lang="en-GB" dirty="0">
                <a:solidFill>
                  <a:schemeClr val="bg1"/>
                </a:solidFill>
                <a:latin typeface="Arial" panose="020B0604020202020204" pitchFamily="34" charset="0"/>
                <a:cs typeface="Arial" panose="020B0604020202020204" pitchFamily="34" charset="0"/>
              </a:rPr>
              <a:t>, K.P., Kang, J.A., Bronstein, D., McDonald, M.V., King, L., Chastain, A.M. and Shang, J. (2022) ‘Measuring Palliative Care-Related Knowledge, Attitudes, and Confidence in Home Health Care Clinicians, Patients, and Caregivers: A Systematic Review’, </a:t>
            </a:r>
            <a:r>
              <a:rPr lang="en-GB" i="1" dirty="0">
                <a:solidFill>
                  <a:schemeClr val="bg1"/>
                </a:solidFill>
                <a:latin typeface="Arial" panose="020B0604020202020204" pitchFamily="34" charset="0"/>
                <a:cs typeface="Arial" panose="020B0604020202020204" pitchFamily="34" charset="0"/>
              </a:rPr>
              <a:t>Journal of Palliative Medicine</a:t>
            </a:r>
            <a:r>
              <a:rPr lang="en-GB" dirty="0">
                <a:solidFill>
                  <a:schemeClr val="bg1"/>
                </a:solidFill>
                <a:latin typeface="Arial" panose="020B0604020202020204" pitchFamily="34" charset="0"/>
                <a:cs typeface="Arial" panose="020B0604020202020204" pitchFamily="34" charset="0"/>
              </a:rPr>
              <a:t>, 25(10), pp. 1579–1598. Available at: https://doi.org/10.1089/jpm.2021.0580.</a:t>
            </a:r>
          </a:p>
          <a:p>
            <a:pPr marL="171450" indent="-171450" algn="just">
              <a:lnSpc>
                <a:spcPct val="150000"/>
              </a:lnSpc>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Murray, N.M., </a:t>
            </a:r>
            <a:r>
              <a:rPr lang="en-GB" dirty="0" err="1">
                <a:solidFill>
                  <a:schemeClr val="bg1"/>
                </a:solidFill>
                <a:latin typeface="Arial" panose="020B0604020202020204" pitchFamily="34" charset="0"/>
                <a:cs typeface="Arial" panose="020B0604020202020204" pitchFamily="34" charset="0"/>
              </a:rPr>
              <a:t>Phan</a:t>
            </a:r>
            <a:r>
              <a:rPr lang="en-GB" dirty="0">
                <a:solidFill>
                  <a:schemeClr val="bg1"/>
                </a:solidFill>
                <a:latin typeface="Arial" panose="020B0604020202020204" pitchFamily="34" charset="0"/>
                <a:cs typeface="Arial" panose="020B0604020202020204" pitchFamily="34" charset="0"/>
              </a:rPr>
              <a:t>, P., Hager, G., Menard, A., Chin, D., Liu, A. and </a:t>
            </a:r>
            <a:r>
              <a:rPr lang="en-GB" dirty="0" err="1">
                <a:solidFill>
                  <a:schemeClr val="bg1"/>
                </a:solidFill>
                <a:latin typeface="Arial" panose="020B0604020202020204" pitchFamily="34" charset="0"/>
                <a:cs typeface="Arial" panose="020B0604020202020204" pitchFamily="34" charset="0"/>
              </a:rPr>
              <a:t>Hui</a:t>
            </a:r>
            <a:r>
              <a:rPr lang="en-GB" dirty="0">
                <a:solidFill>
                  <a:schemeClr val="bg1"/>
                </a:solidFill>
                <a:latin typeface="Arial" panose="020B0604020202020204" pitchFamily="34" charset="0"/>
                <a:cs typeface="Arial" panose="020B0604020202020204" pitchFamily="34" charset="0"/>
              </a:rPr>
              <a:t>, F.K. (2022) ‘Insurance payment for artificial intelligence technology: Methods used by a stroke artificial intelligence system and strategies to qualify for the new technology add-on payment’, </a:t>
            </a:r>
            <a:r>
              <a:rPr lang="en-GB" i="1" dirty="0">
                <a:solidFill>
                  <a:schemeClr val="bg1"/>
                </a:solidFill>
                <a:latin typeface="Arial" panose="020B0604020202020204" pitchFamily="34" charset="0"/>
                <a:cs typeface="Arial" panose="020B0604020202020204" pitchFamily="34" charset="0"/>
              </a:rPr>
              <a:t>The Neuroradiology Journal</a:t>
            </a:r>
            <a:r>
              <a:rPr lang="en-GB" dirty="0">
                <a:solidFill>
                  <a:schemeClr val="bg1"/>
                </a:solidFill>
                <a:latin typeface="Arial" panose="020B0604020202020204" pitchFamily="34" charset="0"/>
                <a:cs typeface="Arial" panose="020B0604020202020204" pitchFamily="34" charset="0"/>
              </a:rPr>
              <a:t>, 35(3), pp. 284–289. Available at: https://doi.org/10.1177/19714009211067408.</a:t>
            </a:r>
          </a:p>
          <a:p>
            <a:pPr marL="171450" indent="-171450" algn="just">
              <a:lnSpc>
                <a:spcPct val="150000"/>
              </a:lnSpc>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Oxford Academy (2020) </a:t>
            </a:r>
            <a:r>
              <a:rPr lang="en-GB" i="1" dirty="0">
                <a:solidFill>
                  <a:schemeClr val="bg1"/>
                </a:solidFill>
                <a:latin typeface="Arial" panose="020B0604020202020204" pitchFamily="34" charset="0"/>
                <a:cs typeface="Arial" panose="020B0604020202020204" pitchFamily="34" charset="0"/>
              </a:rPr>
              <a:t>Harnessing AI, digital and medical technologies to speed up stroke care and reduce costs at </a:t>
            </a:r>
            <a:r>
              <a:rPr lang="en-GB" i="1" dirty="0" err="1">
                <a:solidFill>
                  <a:schemeClr val="bg1"/>
                </a:solidFill>
                <a:latin typeface="Arial" panose="020B0604020202020204" pitchFamily="34" charset="0"/>
                <a:cs typeface="Arial" panose="020B0604020202020204" pitchFamily="34" charset="0"/>
              </a:rPr>
              <a:t>Brainomix</a:t>
            </a:r>
            <a:r>
              <a:rPr lang="en-GB" i="1" dirty="0">
                <a:solidFill>
                  <a:schemeClr val="bg1"/>
                </a:solidFill>
                <a:latin typeface="Arial" panose="020B0604020202020204" pitchFamily="34" charset="0"/>
                <a:cs typeface="Arial" panose="020B0604020202020204" pitchFamily="34" charset="0"/>
              </a:rPr>
              <a:t> - Oxford Academic Health Partners</a:t>
            </a:r>
            <a:r>
              <a:rPr lang="en-GB" dirty="0">
                <a:solidFill>
                  <a:schemeClr val="bg1"/>
                </a:solidFill>
                <a:latin typeface="Arial" panose="020B0604020202020204" pitchFamily="34" charset="0"/>
                <a:cs typeface="Arial" panose="020B0604020202020204" pitchFamily="34" charset="0"/>
              </a:rPr>
              <a:t>, </a:t>
            </a:r>
            <a:r>
              <a:rPr lang="en-GB" i="1" dirty="0">
                <a:solidFill>
                  <a:schemeClr val="bg1"/>
                </a:solidFill>
                <a:latin typeface="Arial" panose="020B0604020202020204" pitchFamily="34" charset="0"/>
                <a:cs typeface="Arial" panose="020B0604020202020204" pitchFamily="34" charset="0"/>
              </a:rPr>
              <a:t>Oahp.org.uk</a:t>
            </a:r>
            <a:r>
              <a:rPr lang="en-GB" dirty="0">
                <a:solidFill>
                  <a:schemeClr val="bg1"/>
                </a:solidFill>
                <a:latin typeface="Arial" panose="020B0604020202020204" pitchFamily="34" charset="0"/>
                <a:cs typeface="Arial" panose="020B0604020202020204" pitchFamily="34" charset="0"/>
              </a:rPr>
              <a:t>. Available at: https://www.oahp.org.uk/case-studies/brainomix/?utm_source=chatgpt.com (Accessed: 4 February 2026).</a:t>
            </a:r>
          </a:p>
          <a:p>
            <a:pPr marL="171450" indent="-171450" algn="just">
              <a:lnSpc>
                <a:spcPct val="150000"/>
              </a:lnSpc>
              <a:buFont typeface="Arial" panose="020B0604020202020204" pitchFamily="34" charset="0"/>
              <a:buChar char="•"/>
            </a:pPr>
            <a:r>
              <a:rPr lang="en-GB" dirty="0" err="1">
                <a:solidFill>
                  <a:schemeClr val="bg1"/>
                </a:solidFill>
                <a:latin typeface="Arial" panose="020B0604020202020204" pitchFamily="34" charset="0"/>
                <a:cs typeface="Arial" panose="020B0604020202020204" pitchFamily="34" charset="0"/>
              </a:rPr>
              <a:t>Pooja</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Chitrakar</a:t>
            </a:r>
            <a:r>
              <a:rPr lang="en-GB" dirty="0">
                <a:solidFill>
                  <a:schemeClr val="bg1"/>
                </a:solidFill>
                <a:latin typeface="Arial" panose="020B0604020202020204" pitchFamily="34" charset="0"/>
                <a:cs typeface="Arial" panose="020B0604020202020204" pitchFamily="34" charset="0"/>
              </a:rPr>
              <a:t> (2025) ‘Cross-Platform Engineering and Enterprise Integration in Healthcare Information Systems: A Comprehensive Review’, </a:t>
            </a:r>
            <a:r>
              <a:rPr lang="en-GB" i="1" dirty="0">
                <a:solidFill>
                  <a:schemeClr val="bg1"/>
                </a:solidFill>
                <a:latin typeface="Arial" panose="020B0604020202020204" pitchFamily="34" charset="0"/>
                <a:cs typeface="Arial" panose="020B0604020202020204" pitchFamily="34" charset="0"/>
              </a:rPr>
              <a:t>International Journal of Scientific Research in Computer Science Engineering and Information Technology</a:t>
            </a:r>
            <a:r>
              <a:rPr lang="en-GB" dirty="0">
                <a:solidFill>
                  <a:schemeClr val="bg1"/>
                </a:solidFill>
                <a:latin typeface="Arial" panose="020B0604020202020204" pitchFamily="34" charset="0"/>
                <a:cs typeface="Arial" panose="020B0604020202020204" pitchFamily="34" charset="0"/>
              </a:rPr>
              <a:t>, 11(1). Available at: https://doi.org/10.32628/CSEIT251112341.</a:t>
            </a:r>
            <a:endParaRPr lang="en-GB" dirty="0">
              <a:solidFill>
                <a:schemeClr val="bg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920199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2714623" y="1899444"/>
            <a:ext cx="6124575" cy="3429000"/>
          </a:xfrm>
          <a:prstGeom prst="rect">
            <a:avLst/>
          </a:prstGeom>
        </p:spPr>
      </p:pic>
    </p:spTree>
    <p:extLst>
      <p:ext uri="{BB962C8B-B14F-4D97-AF65-F5344CB8AC3E}">
        <p14:creationId xmlns:p14="http://schemas.microsoft.com/office/powerpoint/2010/main" val="3005942712"/>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Vapor Trail</Template>
  <TotalTime>57</TotalTime>
  <Words>2362</Words>
  <Application>Microsoft Office PowerPoint</Application>
  <PresentationFormat>Custom</PresentationFormat>
  <Paragraphs>106</Paragraphs>
  <Slides>13</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Century Gothic</vt:lpstr>
      <vt:lpstr>Vapor Trail</vt:lpstr>
      <vt:lpstr>PowerPoint Presentation</vt:lpstr>
      <vt:lpstr>Introduction</vt:lpstr>
      <vt:lpstr>Overview of Innovation [Explanation of Brainomix]</vt:lpstr>
      <vt:lpstr>Overview of Innovation [Working principle and area of impact] </vt:lpstr>
      <vt:lpstr>Impact on Key Areas like Workforce </vt:lpstr>
      <vt:lpstr>Impact on Key Areas like Service Delivery </vt:lpstr>
      <vt:lpstr>Impact on Key Areas like Patients/Service </vt:lpstr>
      <vt:lpstr>Impact on Key Areas like Communities</vt:lpstr>
      <vt:lpstr>Challenges observed in the application </vt:lpstr>
      <vt:lpstr>Recommendations </vt:lpstr>
      <vt:lpstr>Conclusion </vt:lpstr>
      <vt:lpstr>Reference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nakossua@yahoo.com</cp:lastModifiedBy>
  <cp:revision>1</cp:revision>
  <dcterms:created xsi:type="dcterms:W3CDTF">2026-01-31T10:32:01Z</dcterms:created>
  <dcterms:modified xsi:type="dcterms:W3CDTF">2026-03-04T11:20:56Z</dcterms:modified>
</cp:coreProperties>
</file>