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1" d="100"/>
          <a:sy n="111" d="100"/>
        </p:scale>
        <p:origin x="55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62FF168C-FBD1-4A9C-B155-0451BDB99691}" type="datetimeFigureOut">
              <a:rPr lang="en-PK" smtClean="0"/>
              <a:t>23/03/2026</a:t>
            </a:fld>
            <a:endParaRPr lang="en-PK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PK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0EAFB59-D0FB-4F84-9441-70E618AB6AE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2586827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168C-FBD1-4A9C-B155-0451BDB99691}" type="datetimeFigureOut">
              <a:rPr lang="en-PK" smtClean="0"/>
              <a:t>23/03/2026</a:t>
            </a:fld>
            <a:endParaRPr lang="en-P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AFB59-D0FB-4F84-9441-70E618AB6AE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679825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62FF168C-FBD1-4A9C-B155-0451BDB99691}" type="datetimeFigureOut">
              <a:rPr lang="en-PK" smtClean="0"/>
              <a:t>23/03/2026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70EAFB59-D0FB-4F84-9441-70E618AB6AE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9041066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168C-FBD1-4A9C-B155-0451BDB99691}" type="datetimeFigureOut">
              <a:rPr lang="en-PK" smtClean="0"/>
              <a:t>23/03/2026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AFB59-D0FB-4F84-9441-70E618AB6AE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68365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168C-FBD1-4A9C-B155-0451BDB99691}" type="datetimeFigureOut">
              <a:rPr lang="en-PK" smtClean="0"/>
              <a:t>23/03/2026</a:t>
            </a:fld>
            <a:endParaRPr lang="en-P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AFB59-D0FB-4F84-9441-70E618AB6AE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825240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168C-FBD1-4A9C-B155-0451BDB99691}" type="datetimeFigureOut">
              <a:rPr lang="en-PK" smtClean="0"/>
              <a:t>23/03/2026</a:t>
            </a:fld>
            <a:endParaRPr lang="en-PK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AFB59-D0FB-4F84-9441-70E618AB6AE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220087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168C-FBD1-4A9C-B155-0451BDB99691}" type="datetimeFigureOut">
              <a:rPr lang="en-PK" smtClean="0"/>
              <a:t>23/03/2026</a:t>
            </a:fld>
            <a:endParaRPr lang="en-PK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AFB59-D0FB-4F84-9441-70E618AB6AE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897540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168C-FBD1-4A9C-B155-0451BDB99691}" type="datetimeFigureOut">
              <a:rPr lang="en-PK" smtClean="0"/>
              <a:t>23/03/2026</a:t>
            </a:fld>
            <a:endParaRPr lang="en-PK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PK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0EAFB59-D0FB-4F84-9441-70E618AB6AEE}" type="slidenum">
              <a:rPr lang="en-PK" smtClean="0"/>
              <a:t>‹#›</a:t>
            </a:fld>
            <a:endParaRPr lang="en-PK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82906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62FF168C-FBD1-4A9C-B155-0451BDB99691}" type="datetimeFigureOut">
              <a:rPr lang="en-PK" smtClean="0"/>
              <a:t>23/03/2026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0EAFB59-D0FB-4F84-9441-70E618AB6AEE}" type="slidenum">
              <a:rPr lang="en-PK" smtClean="0"/>
              <a:t>‹#›</a:t>
            </a:fld>
            <a:endParaRPr lang="en-PK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62256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168C-FBD1-4A9C-B155-0451BDB99691}" type="datetimeFigureOut">
              <a:rPr lang="en-PK" smtClean="0"/>
              <a:t>23/03/2026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AFB59-D0FB-4F84-9441-70E618AB6AE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592531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168C-FBD1-4A9C-B155-0451BDB99691}" type="datetimeFigureOut">
              <a:rPr lang="en-PK" smtClean="0"/>
              <a:t>23/03/2026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AFB59-D0FB-4F84-9441-70E618AB6AE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210329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2FF168C-FBD1-4A9C-B155-0451BDB99691}" type="datetimeFigureOut">
              <a:rPr lang="en-PK" smtClean="0"/>
              <a:t>23/03/2026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0EAFB59-D0FB-4F84-9441-70E618AB6AEE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115761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6FBA3-3D0F-9BFF-A8A8-D618C51591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72591" y="2022252"/>
            <a:ext cx="8117130" cy="1781997"/>
          </a:xfrm>
        </p:spPr>
        <p:txBody>
          <a:bodyPr/>
          <a:lstStyle/>
          <a:p>
            <a:r>
              <a:rPr lang="en-US" sz="2600" dirty="0"/>
              <a:t>Communication Barriers and Teamwork at Flight Foods Ltd</a:t>
            </a:r>
            <a:endParaRPr lang="en-PK" sz="2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338827-0189-F3FC-324D-34A77F4F11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76738" y="3804249"/>
            <a:ext cx="6815669" cy="1618491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Module: Effective Teamwork and Communication</a:t>
            </a:r>
            <a:br>
              <a:rPr lang="en-US" dirty="0"/>
            </a:br>
            <a:r>
              <a:rPr lang="en-US" dirty="0"/>
              <a:t>Module Code: LCLM4003</a:t>
            </a:r>
          </a:p>
          <a:p>
            <a:pPr algn="ctr"/>
            <a:r>
              <a:rPr lang="en-US" dirty="0" err="1"/>
              <a:t>Programme</a:t>
            </a:r>
            <a:r>
              <a:rPr lang="en-US" dirty="0"/>
              <a:t>: Cert HE Business Skills for the Workplace</a:t>
            </a:r>
          </a:p>
          <a:p>
            <a:pPr algn="ctr"/>
            <a:r>
              <a:rPr lang="en-US" dirty="0"/>
              <a:t>Student Name:</a:t>
            </a:r>
            <a:br>
              <a:rPr lang="en-US" dirty="0"/>
            </a:br>
            <a:r>
              <a:rPr lang="en-US" dirty="0"/>
              <a:t>Student ID:</a:t>
            </a:r>
          </a:p>
        </p:txBody>
      </p:sp>
    </p:spTree>
    <p:extLst>
      <p:ext uri="{BB962C8B-B14F-4D97-AF65-F5344CB8AC3E}">
        <p14:creationId xmlns:p14="http://schemas.microsoft.com/office/powerpoint/2010/main" val="5268494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0B97F-E407-65A9-F752-FC8710CD1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Overview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2BF7D-D420-4758-84F9-CAC55F7F37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This presentation analyses the communication problems at Flight Foods Ltd and how it affects its business performance. </a:t>
            </a:r>
          </a:p>
          <a:p>
            <a:r>
              <a:rPr lang="en-US" dirty="0"/>
              <a:t>It determines several barriers to communication that exist in the organization. </a:t>
            </a:r>
          </a:p>
          <a:p>
            <a:r>
              <a:rPr lang="en-US" dirty="0"/>
              <a:t>It uses the applicable communication theories to provide explanations of such barriers. </a:t>
            </a:r>
          </a:p>
          <a:p>
            <a:r>
              <a:rPr lang="en-US" dirty="0"/>
              <a:t>It suggests some real-life remedies to enhance the effectiveness of communication.</a:t>
            </a:r>
          </a:p>
        </p:txBody>
      </p:sp>
    </p:spTree>
    <p:extLst>
      <p:ext uri="{BB962C8B-B14F-4D97-AF65-F5344CB8AC3E}">
        <p14:creationId xmlns:p14="http://schemas.microsoft.com/office/powerpoint/2010/main" val="7965484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64D7C-C445-4566-7F4B-8403979E3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Case Study Summary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EAB7AF-428C-CA7D-4511-1A4AC262BF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Flight Foods Ltd is a medium-sized firm, which produces ready meals in the airline industry. </a:t>
            </a:r>
          </a:p>
          <a:p>
            <a:r>
              <a:rPr lang="en-US" dirty="0"/>
              <a:t>Repeat customer complaints on the quality of food have made the company lose market share. </a:t>
            </a:r>
          </a:p>
          <a:p>
            <a:r>
              <a:rPr lang="en-US" dirty="0"/>
              <a:t>Undercooked food, poor packaging and hygiene failures are issues that depict inefficiencies in operation. </a:t>
            </a:r>
          </a:p>
          <a:p>
            <a:r>
              <a:rPr lang="en-US" dirty="0"/>
              <a:t>The diverse workforce is composed of employees of varied culture, age, and thus, this poses communication difficulties. 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32843916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38792-956F-86BF-6BB4-593380295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Environmental Noise Barrier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3CD11-4B71-DF96-9386-423D231CD9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There is a lot of noisy machinery at the factory and the employees cannot hear and comprehend instructions well. </a:t>
            </a:r>
          </a:p>
          <a:p>
            <a:r>
              <a:rPr lang="en-US" dirty="0"/>
              <a:t>This makes key messages about food handling and safety to be misunderstood or disregarded. </a:t>
            </a:r>
          </a:p>
          <a:p>
            <a:r>
              <a:rPr lang="en-US" dirty="0"/>
              <a:t>Shannon and Weaver Model suggests that noise is a limit that prevents transmission of messages between the sender and receiver. </a:t>
            </a:r>
          </a:p>
          <a:p>
            <a:r>
              <a:rPr lang="en-US" dirty="0"/>
              <a:t>Such kind of physical noise hinders the effectiveness of communication, and contributes to the possibility of making mistakes.</a:t>
            </a:r>
          </a:p>
          <a:p>
            <a:pPr marL="0" indent="0">
              <a:buNone/>
            </a:pPr>
            <a:r>
              <a:rPr lang="en-US" b="1" dirty="0"/>
              <a:t>Solution:</a:t>
            </a:r>
            <a:endParaRPr lang="en-US" dirty="0"/>
          </a:p>
          <a:p>
            <a:r>
              <a:rPr lang="en-US" dirty="0"/>
              <a:t>The training materials ought to be availed in different languages to make them understand. </a:t>
            </a:r>
          </a:p>
          <a:p>
            <a:r>
              <a:rPr lang="en-US" dirty="0"/>
              <a:t>Instructions ought to be supported by visual aids e.g. diagrams and symbols. </a:t>
            </a:r>
          </a:p>
          <a:p>
            <a:r>
              <a:rPr lang="en-US" dirty="0"/>
              <a:t>Employees should be provided with basic English training programs.</a:t>
            </a:r>
          </a:p>
        </p:txBody>
      </p:sp>
    </p:spTree>
    <p:extLst>
      <p:ext uri="{BB962C8B-B14F-4D97-AF65-F5344CB8AC3E}">
        <p14:creationId xmlns:p14="http://schemas.microsoft.com/office/powerpoint/2010/main" val="33980372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BD487-2878-CF2D-0F1A-BBBEAACA7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Language Barrier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E1963-3AE4-6F7A-7AB9-BA4ED982E1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 employees represent various linguistic groups and have low proficiency in English. </a:t>
            </a:r>
          </a:p>
          <a:p>
            <a:r>
              <a:rPr lang="en-US" dirty="0"/>
              <a:t>This brings about misinterpretation in cases where the manager gives instructions verbally. </a:t>
            </a:r>
          </a:p>
          <a:p>
            <a:r>
              <a:rPr lang="en-US" dirty="0"/>
              <a:t>According to the Berlo SMCR Model, the effectiveness in communication is determined by the level of communication skills and knowledge to both the sender and receiver. </a:t>
            </a:r>
          </a:p>
          <a:p>
            <a:r>
              <a:rPr lang="en-US" dirty="0"/>
              <a:t>In the event of language differences, the message is not decoded accurately resulting in errors in work.</a:t>
            </a:r>
          </a:p>
          <a:p>
            <a:pPr marL="0" indent="0">
              <a:buNone/>
            </a:pPr>
            <a:r>
              <a:rPr lang="en-US" b="1" dirty="0"/>
              <a:t>Solution:</a:t>
            </a:r>
            <a:endParaRPr lang="en-US" dirty="0"/>
          </a:p>
          <a:p>
            <a:r>
              <a:rPr lang="en-US" dirty="0"/>
              <a:t>The training materials ought to be availed in different languages to make them understand. </a:t>
            </a:r>
          </a:p>
          <a:p>
            <a:r>
              <a:rPr lang="en-US" dirty="0"/>
              <a:t>Instructions ought to be supported by visual aids e.g. diagrams and symbols. </a:t>
            </a:r>
          </a:p>
          <a:p>
            <a:r>
              <a:rPr lang="en-US" dirty="0"/>
              <a:t>Employees should be provided with basic English training programs. </a:t>
            </a:r>
          </a:p>
        </p:txBody>
      </p:sp>
    </p:spTree>
    <p:extLst>
      <p:ext uri="{BB962C8B-B14F-4D97-AF65-F5344CB8AC3E}">
        <p14:creationId xmlns:p14="http://schemas.microsoft.com/office/powerpoint/2010/main" val="39710203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4E4FE-0F4A-6BD0-2026-3DA030E80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Cultural Barrier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BAA96-E915-CC60-80DE-E58F15934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4112286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The employees comprising the workforce belong to five cultural groups and they have different beliefs and practices. </a:t>
            </a:r>
          </a:p>
          <a:p>
            <a:r>
              <a:rPr lang="en-US" dirty="0"/>
              <a:t>These variations affect the perceptions of employees towards hygiene standards and expectations at the workplace. </a:t>
            </a:r>
          </a:p>
          <a:p>
            <a:r>
              <a:rPr lang="en-US" dirty="0"/>
              <a:t>According to the Model offered by Schramm, communication relies on shared experiences, which are not always present in a multicultural setting. </a:t>
            </a:r>
          </a:p>
          <a:p>
            <a:r>
              <a:rPr lang="en-US" dirty="0"/>
              <a:t>Consequently, instructions will be interpreted differently by the employees resulting in different practices.</a:t>
            </a:r>
          </a:p>
          <a:p>
            <a:pPr marL="0" indent="0">
              <a:buNone/>
            </a:pPr>
            <a:r>
              <a:rPr lang="en-US" b="1" dirty="0"/>
              <a:t>Solution:</a:t>
            </a:r>
            <a:endParaRPr lang="en-US" dirty="0"/>
          </a:p>
          <a:p>
            <a:r>
              <a:rPr lang="en-US" dirty="0"/>
              <a:t>Cultural awareness training should be introduced in the company to enhance understanding between each other. </a:t>
            </a:r>
          </a:p>
          <a:p>
            <a:r>
              <a:rPr lang="en-US" dirty="0"/>
              <a:t>Standard operating procedures ought to be outlined and equally applied on all the employees. </a:t>
            </a:r>
          </a:p>
          <a:p>
            <a:r>
              <a:rPr lang="en-US" dirty="0"/>
              <a:t>Inculcation of diversity and respect towards diversity should be promoted by the management.  </a:t>
            </a:r>
          </a:p>
        </p:txBody>
      </p:sp>
    </p:spTree>
    <p:extLst>
      <p:ext uri="{BB962C8B-B14F-4D97-AF65-F5344CB8AC3E}">
        <p14:creationId xmlns:p14="http://schemas.microsoft.com/office/powerpoint/2010/main" val="28152050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F6F17-EE2E-133B-940E-F0981C688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Age and Generational Barrier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09D6D-A7BE-46E6-C34B-13923D3609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The work force has members that are as young as 16 years and as old as 60 years, and this has a generation gap. </a:t>
            </a:r>
          </a:p>
          <a:p>
            <a:r>
              <a:rPr lang="en-US" dirty="0"/>
              <a:t>Young workers might not react well to the conventional means of communication employed by the manager. </a:t>
            </a:r>
          </a:p>
          <a:p>
            <a:r>
              <a:rPr lang="en-US" dirty="0"/>
              <a:t>Communication Accommodation Theory describes that individuals change their communication patterns depending on their audience. </a:t>
            </a:r>
          </a:p>
          <a:p>
            <a:r>
              <a:rPr lang="en-US" dirty="0"/>
              <a:t>Misunderstandings and disengagement possible when styles of communication are not adapted.</a:t>
            </a:r>
          </a:p>
          <a:p>
            <a:pPr marL="0" indent="0">
              <a:buNone/>
            </a:pPr>
            <a:r>
              <a:rPr lang="en-US" b="1" dirty="0"/>
              <a:t>Solution:</a:t>
            </a:r>
            <a:endParaRPr lang="en-US" dirty="0"/>
          </a:p>
          <a:p>
            <a:r>
              <a:rPr lang="en-US" dirty="0"/>
              <a:t>Some of the training methods must be adjusted to accommodate various age groups such as practical and interactive training methods. </a:t>
            </a:r>
          </a:p>
          <a:p>
            <a:r>
              <a:rPr lang="en-US" dirty="0"/>
              <a:t>Mentorship projects can be used to overcome the age discrepancy between young and old employees. </a:t>
            </a:r>
          </a:p>
          <a:p>
            <a:r>
              <a:rPr lang="en-US" dirty="0"/>
              <a:t>The communication strategies must be adaptable enough to meet various styles of learning. </a:t>
            </a:r>
          </a:p>
          <a:p>
            <a:pPr marL="0" indent="0">
              <a:buNone/>
            </a:pP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25796981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0A320-FEB5-C260-4EF1-6308B53FB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Emotional Barrier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85337-F370-FA07-FA1E-926ACFAB4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The manager is Gary, who is very angry and frustrating, which is not good in communication. </a:t>
            </a:r>
          </a:p>
          <a:p>
            <a:r>
              <a:rPr lang="en-US" dirty="0"/>
              <a:t>Emotional pressure decreases his communication skills with the employees in terms of being able to speak with them clearly and respectfully. </a:t>
            </a:r>
          </a:p>
          <a:p>
            <a:r>
              <a:rPr lang="en-US" dirty="0"/>
              <a:t>The Emotional Intelligence theory implies that feelings are an important factor in message delivery and reception. </a:t>
            </a:r>
          </a:p>
          <a:p>
            <a:r>
              <a:rPr lang="en-US" dirty="0"/>
              <a:t>Negative feelings may lead to a working environment that is hostile and will demoralize employees. </a:t>
            </a:r>
          </a:p>
          <a:p>
            <a:pPr marL="0" indent="0">
              <a:buNone/>
            </a:pPr>
            <a:r>
              <a:rPr lang="en-US" b="1" dirty="0"/>
              <a:t>Solution:</a:t>
            </a:r>
            <a:endParaRPr lang="en-US" dirty="0"/>
          </a:p>
          <a:p>
            <a:r>
              <a:rPr lang="en-US" dirty="0"/>
              <a:t>The manager is expected to be trained on emotional intelligence and leadership skills. </a:t>
            </a:r>
          </a:p>
          <a:p>
            <a:r>
              <a:rPr lang="en-US" dirty="0"/>
              <a:t>Positive and courteous form of communication must be promoted at the work place. </a:t>
            </a:r>
          </a:p>
          <a:p>
            <a:r>
              <a:rPr lang="en-US" dirty="0"/>
              <a:t>The stress management methods must be implemented in order to enhance communication. 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2488450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FF0F3-13A3-73D9-9D68-227F76103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Recommendations</a:t>
            </a:r>
            <a:endParaRPr lang="en-PK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A8911C7-75CA-A9AC-43B5-ADC5B0A296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Flight foods Ltd needs to institute an organized training that deals with communication as well as food hygiene practices. </a:t>
            </a:r>
          </a:p>
          <a:p>
            <a:r>
              <a:rPr lang="en-US" dirty="0"/>
              <a:t>There is need to make more use of the visual communications tools to allow in the understanding of different employees. </a:t>
            </a:r>
          </a:p>
          <a:p>
            <a:r>
              <a:rPr lang="en-US" dirty="0"/>
              <a:t>There should be the enhancement of management practices that will facilitate good leadership and teamwork. </a:t>
            </a:r>
          </a:p>
          <a:p>
            <a:r>
              <a:rPr lang="en-US" dirty="0"/>
              <a:t>The firm ought to design simple and unified processes to achieve homogeneity in the operations. </a:t>
            </a:r>
          </a:p>
          <a:p>
            <a:r>
              <a:rPr lang="en-US" dirty="0"/>
              <a:t>Positive and inclusive workplace should be created to </a:t>
            </a:r>
            <a:r>
              <a:rPr lang="en-US" dirty="0" err="1"/>
              <a:t>to</a:t>
            </a:r>
            <a:r>
              <a:rPr lang="en-US" dirty="0"/>
              <a:t> improve communication and cooperation. 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27905985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39489-CE33-C733-FB4B-3AF6976009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71FB5B-D2D7-8845-B25B-3A5CA8BAEE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As revealed in the case study, the major factor that has led to operational failures within Flight Foods Ltd is the communication barriers. </a:t>
            </a:r>
          </a:p>
          <a:p>
            <a:r>
              <a:rPr lang="en-US" dirty="0"/>
              <a:t>Noise, language barriers, cultural diversity, generational differences, and emotions are some of the barriers that have a great influence on performance. </a:t>
            </a:r>
          </a:p>
          <a:p>
            <a:r>
              <a:rPr lang="en-US" dirty="0"/>
              <a:t>The implementation of communication theories can be used to understand these issues and find the right solutions. </a:t>
            </a:r>
          </a:p>
          <a:p>
            <a:r>
              <a:rPr lang="en-US"/>
              <a:t>The </a:t>
            </a:r>
            <a:r>
              <a:rPr lang="en-US" dirty="0"/>
              <a:t>enhanced communication within the organization will result in a better productivity level, a higher quality level, and customer </a:t>
            </a:r>
            <a:r>
              <a:rPr lang="en-US"/>
              <a:t>satisfaction.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67815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EA11B-2C8E-4E1A-FA4E-CA3C3194C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BEB0F-476C-285D-BC92-19046FA9D1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Shannon, C. and Weaver, W. (1949) </a:t>
            </a:r>
            <a:r>
              <a:rPr lang="en-US" i="1" dirty="0"/>
              <a:t>The Mathematical Theory of Communication</a:t>
            </a:r>
            <a:r>
              <a:rPr lang="en-US" dirty="0"/>
              <a:t>. </a:t>
            </a:r>
          </a:p>
          <a:p>
            <a:r>
              <a:rPr lang="en-US" dirty="0"/>
              <a:t>Berlo, D. (1960) </a:t>
            </a:r>
            <a:r>
              <a:rPr lang="en-US" i="1" dirty="0"/>
              <a:t>The Process of Communication</a:t>
            </a:r>
            <a:r>
              <a:rPr lang="en-US" dirty="0"/>
              <a:t>. </a:t>
            </a:r>
          </a:p>
          <a:p>
            <a:r>
              <a:rPr lang="en-US" dirty="0"/>
              <a:t>Schramm, W. (1954) </a:t>
            </a:r>
            <a:r>
              <a:rPr lang="en-US" i="1" dirty="0"/>
              <a:t>How Communication Works</a:t>
            </a:r>
            <a:r>
              <a:rPr lang="en-US" dirty="0"/>
              <a:t>. </a:t>
            </a:r>
          </a:p>
          <a:p>
            <a:r>
              <a:rPr lang="en-US" dirty="0"/>
              <a:t>Goleman, D. (1995) </a:t>
            </a:r>
            <a:r>
              <a:rPr lang="en-US" i="1" dirty="0"/>
              <a:t>Emotional Intelligence</a:t>
            </a:r>
            <a:r>
              <a:rPr lang="en-US" dirty="0"/>
              <a:t>. </a:t>
            </a:r>
          </a:p>
          <a:p>
            <a:r>
              <a:rPr lang="en-US" dirty="0"/>
              <a:t>Mullins, L. (2022) </a:t>
            </a:r>
            <a:r>
              <a:rPr lang="en-US" i="1" dirty="0"/>
              <a:t>Management and </a:t>
            </a:r>
            <a:r>
              <a:rPr lang="en-US" i="1" dirty="0" err="1"/>
              <a:t>Organisational</a:t>
            </a:r>
            <a:r>
              <a:rPr lang="en-US" i="1" dirty="0"/>
              <a:t> </a:t>
            </a:r>
            <a:r>
              <a:rPr lang="en-US" i="1" dirty="0" err="1"/>
              <a:t>Behaviour</a:t>
            </a:r>
            <a:r>
              <a:rPr lang="en-US" dirty="0"/>
              <a:t>. </a:t>
            </a:r>
          </a:p>
          <a:p>
            <a:r>
              <a:rPr lang="en-US" dirty="0"/>
              <a:t>Buchanan, D. and Huczynski, A. (2019) </a:t>
            </a:r>
            <a:r>
              <a:rPr lang="en-US" i="1" dirty="0" err="1"/>
              <a:t>Organisational</a:t>
            </a:r>
            <a:r>
              <a:rPr lang="en-US" i="1" dirty="0"/>
              <a:t> </a:t>
            </a:r>
            <a:r>
              <a:rPr lang="en-US" i="1" dirty="0" err="1"/>
              <a:t>Behaviour</a:t>
            </a:r>
            <a:r>
              <a:rPr lang="en-US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2675142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45</TotalTime>
  <Words>1032</Words>
  <Application>Microsoft Office PowerPoint</Application>
  <PresentationFormat>Widescreen</PresentationFormat>
  <Paragraphs>77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Garamond</vt:lpstr>
      <vt:lpstr>Savon</vt:lpstr>
      <vt:lpstr>Communication Barriers and Teamwork at Flight Foods Ltd</vt:lpstr>
      <vt:lpstr>Overview </vt:lpstr>
      <vt:lpstr>Case Study Summary</vt:lpstr>
      <vt:lpstr>Environmental Noise Barrier</vt:lpstr>
      <vt:lpstr>Language Barrier </vt:lpstr>
      <vt:lpstr>Cultural Barrier </vt:lpstr>
      <vt:lpstr>Age and Generational Barrier</vt:lpstr>
      <vt:lpstr>Emotional Barrier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Raqeeb Ahmad Khan</dc:creator>
  <cp:lastModifiedBy>Raqeeb Ahmad Khan</cp:lastModifiedBy>
  <cp:revision>59</cp:revision>
  <dcterms:created xsi:type="dcterms:W3CDTF">2026-03-09T09:12:03Z</dcterms:created>
  <dcterms:modified xsi:type="dcterms:W3CDTF">2026-03-23T06:12:39Z</dcterms:modified>
</cp:coreProperties>
</file>