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4" y="7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3950369" y="545591"/>
            <a:ext cx="241969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  <a:p>
            <a:pPr algn="ctr"/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157048" y="2848844"/>
            <a:ext cx="1801177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 (1)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08099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575837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(2) 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53659" y="871483"/>
            <a:ext cx="1851511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9568644" y="1246654"/>
            <a:ext cx="2164876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94823" y="335651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Statistical Programming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71114" y="32363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89359" y="-62119"/>
            <a:ext cx="110474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Sept 2024 + Jan 24 + Jan </a:t>
            </a:r>
            <a:r>
              <a:rPr lang="en-GB" sz="2400" b="1"/>
              <a:t>25 cohorts</a:t>
            </a:r>
            <a:endParaRPr lang="en-GB" sz="2400" b="1" dirty="0"/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57114" y="1959495"/>
            <a:ext cx="102871" cy="1327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09450" cy="22145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38821" y="1959495"/>
            <a:ext cx="364720" cy="12261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>
            <a:off x="8110451" y="1004989"/>
            <a:ext cx="772822" cy="18621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>
            <a:off x="5386657" y="1525841"/>
            <a:ext cx="103898" cy="13413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61118" cy="992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>
            <a:cxnSpLocks/>
          </p:cNvCxnSpPr>
          <p:nvPr/>
        </p:nvCxnSpPr>
        <p:spPr>
          <a:xfrm>
            <a:off x="3621665" y="1478548"/>
            <a:ext cx="1404971" cy="1388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68392" y="48251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179648" y="4159674"/>
            <a:ext cx="251031" cy="11004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AF39D98-FCA3-4879-B7E3-ED8E3D6A12A0}"/>
              </a:ext>
            </a:extLst>
          </p:cNvPr>
          <p:cNvSpPr txBox="1"/>
          <p:nvPr/>
        </p:nvSpPr>
        <p:spPr>
          <a:xfrm>
            <a:off x="2558076" y="3293445"/>
            <a:ext cx="2088742" cy="646331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 (3)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CDD448F-79E3-438C-9D23-5A01FE0D0B63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381A85E-E03A-1580-64DD-92AC7DD7FFFA}"/>
              </a:ext>
            </a:extLst>
          </p:cNvPr>
          <p:cNvSpPr txBox="1"/>
          <p:nvPr/>
        </p:nvSpPr>
        <p:spPr>
          <a:xfrm>
            <a:off x="225488" y="2956978"/>
            <a:ext cx="2247040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(not Jan 25)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E7C417-71D3-A0EF-73C9-FB403C9EA6DE}"/>
              </a:ext>
            </a:extLst>
          </p:cNvPr>
          <p:cNvSpPr txBox="1"/>
          <p:nvPr/>
        </p:nvSpPr>
        <p:spPr>
          <a:xfrm>
            <a:off x="2043405" y="295481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C9ECF6-00C6-A357-1EA6-F4C35AED41A9}"/>
              </a:ext>
            </a:extLst>
          </p:cNvPr>
          <p:cNvSpPr txBox="1"/>
          <p:nvPr/>
        </p:nvSpPr>
        <p:spPr>
          <a:xfrm>
            <a:off x="1605051" y="134656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BE7959-46AF-64E7-873E-0C2D274CF6B4}"/>
              </a:ext>
            </a:extLst>
          </p:cNvPr>
          <p:cNvSpPr txBox="1"/>
          <p:nvPr/>
        </p:nvSpPr>
        <p:spPr>
          <a:xfrm>
            <a:off x="5902829" y="109961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4BAAAB-DD39-D471-E235-060A61A217CB}"/>
              </a:ext>
            </a:extLst>
          </p:cNvPr>
          <p:cNvSpPr txBox="1"/>
          <p:nvPr/>
        </p:nvSpPr>
        <p:spPr>
          <a:xfrm>
            <a:off x="7946706" y="50073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730908-8C79-DCDE-9C33-0DA3087AB6C9}"/>
              </a:ext>
            </a:extLst>
          </p:cNvPr>
          <p:cNvSpPr txBox="1"/>
          <p:nvPr/>
        </p:nvSpPr>
        <p:spPr>
          <a:xfrm>
            <a:off x="11082566" y="56011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01533" y="370363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01533" y="2380759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/>
              <a:t>Level 5</a:t>
            </a:r>
          </a:p>
          <a:p>
            <a:endParaRPr lang="en-GB" sz="2400" b="1"/>
          </a:p>
          <a:p>
            <a:endParaRPr lang="en-GB" sz="2400" b="1"/>
          </a:p>
          <a:p>
            <a:endParaRPr lang="en-GB" sz="2400" b="1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3964738" y="563517"/>
            <a:ext cx="2386313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801637" y="2770176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756378" y="297945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3695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 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5" y="555218"/>
            <a:ext cx="1867415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(2) 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66844" y="948607"/>
            <a:ext cx="172827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078299" y="1184946"/>
            <a:ext cx="1795804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 (2)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334502" y="3108464"/>
            <a:ext cx="1575291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 (1)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24764" y="2852309"/>
            <a:ext cx="21034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101533" y="-46104"/>
            <a:ext cx="110289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Sept 2024 + Jan 24 + Jan 25 cohorts</a:t>
            </a:r>
          </a:p>
        </p:txBody>
      </p: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443954" cy="20332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>
            <a:off x="5528281" y="1333209"/>
            <a:ext cx="131893" cy="13995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cxnSpLocks/>
          </p:cNvCxnSpPr>
          <p:nvPr/>
        </p:nvCxnSpPr>
        <p:spPr>
          <a:xfrm>
            <a:off x="1265111" y="1875068"/>
            <a:ext cx="0" cy="9772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>
            <a:off x="11027254" y="4391155"/>
            <a:ext cx="29967" cy="6155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2" y="4033160"/>
            <a:ext cx="18639" cy="1590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75591" y="4095324"/>
            <a:ext cx="355088" cy="11648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cxnSpLocks/>
          </p:cNvCxnSpPr>
          <p:nvPr/>
        </p:nvCxnSpPr>
        <p:spPr>
          <a:xfrm>
            <a:off x="7934670" y="1221480"/>
            <a:ext cx="1136060" cy="15774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cxnSpLocks/>
          </p:cNvCxnSpPr>
          <p:nvPr/>
        </p:nvCxnSpPr>
        <p:spPr>
          <a:xfrm>
            <a:off x="8310702" y="1210284"/>
            <a:ext cx="2052152" cy="18267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9954658" y="3960610"/>
            <a:ext cx="520593" cy="11451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1C87083B-BBAB-47D8-92F0-95DBDE71D194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D310543-8D49-4309-A571-EC8882E74E0B}"/>
              </a:ext>
            </a:extLst>
          </p:cNvPr>
          <p:cNvSpPr txBox="1"/>
          <p:nvPr/>
        </p:nvSpPr>
        <p:spPr>
          <a:xfrm>
            <a:off x="2670984" y="3293445"/>
            <a:ext cx="1975833" cy="646331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 (3)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90D125-7608-5534-D18B-DA91DB8C1F6E}"/>
              </a:ext>
            </a:extLst>
          </p:cNvPr>
          <p:cNvSpPr txBox="1"/>
          <p:nvPr/>
        </p:nvSpPr>
        <p:spPr>
          <a:xfrm>
            <a:off x="225488" y="2956978"/>
            <a:ext cx="2247040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(not Jan 25)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C97424-8FF5-75E9-935C-E52E641A01D2}"/>
              </a:ext>
            </a:extLst>
          </p:cNvPr>
          <p:cNvSpPr txBox="1"/>
          <p:nvPr/>
        </p:nvSpPr>
        <p:spPr>
          <a:xfrm>
            <a:off x="1605051" y="134656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6E74E04-056A-5A11-D62C-12B67D9C3E06}"/>
              </a:ext>
            </a:extLst>
          </p:cNvPr>
          <p:cNvSpPr txBox="1"/>
          <p:nvPr/>
        </p:nvSpPr>
        <p:spPr>
          <a:xfrm>
            <a:off x="5975276" y="68863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F76870-D602-5FE2-D933-412288B18064}"/>
              </a:ext>
            </a:extLst>
          </p:cNvPr>
          <p:cNvSpPr txBox="1"/>
          <p:nvPr/>
        </p:nvSpPr>
        <p:spPr>
          <a:xfrm>
            <a:off x="7879484" y="45546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732FEA-B4FD-C119-17F3-8E00405DBBF5}"/>
              </a:ext>
            </a:extLst>
          </p:cNvPr>
          <p:cNvSpPr txBox="1"/>
          <p:nvPr/>
        </p:nvSpPr>
        <p:spPr>
          <a:xfrm>
            <a:off x="11147125" y="56977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20F90E8-19EE-3E96-332B-01317F57238E}"/>
              </a:ext>
            </a:extLst>
          </p:cNvPr>
          <p:cNvSpPr txBox="1"/>
          <p:nvPr/>
        </p:nvSpPr>
        <p:spPr>
          <a:xfrm>
            <a:off x="2091847" y="299219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25732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95139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158551" y="599185"/>
            <a:ext cx="2452651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</a:t>
            </a:r>
          </a:p>
          <a:p>
            <a:pPr algn="ctr"/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8" y="579275"/>
            <a:ext cx="309030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 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848984" y="503956"/>
            <a:ext cx="1572213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Network and </a:t>
            </a:r>
          </a:p>
          <a:p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(2) 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46079" y="948607"/>
            <a:ext cx="179212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075384" y="1246654"/>
            <a:ext cx="1870537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21197" y="3569303"/>
            <a:ext cx="228600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 (2)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11324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Sept 2024 + Jan 24 + Jan 25 cohorts</a:t>
            </a:r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11090826" y="1975383"/>
            <a:ext cx="14597" cy="1260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867497" cy="15319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404571" y="1473949"/>
            <a:ext cx="85984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cxnSpLocks/>
          </p:cNvCxnSpPr>
          <p:nvPr/>
        </p:nvCxnSpPr>
        <p:spPr>
          <a:xfrm>
            <a:off x="1265111" y="1875068"/>
            <a:ext cx="0" cy="9865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>
            <a:off x="7293382" y="4215634"/>
            <a:ext cx="0" cy="5683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925496" y="1348641"/>
            <a:ext cx="1112686" cy="1436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6033950" y="1535315"/>
            <a:ext cx="1157335" cy="1981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959821" y="1200193"/>
            <a:ext cx="2784123" cy="213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420002" y="1053679"/>
            <a:ext cx="1433043" cy="227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/>
          <p:nvPr/>
        </p:nvCxnSpPr>
        <p:spPr>
          <a:xfrm>
            <a:off x="6297325" y="1437515"/>
            <a:ext cx="1551758" cy="1497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0AF4484A-0961-4521-9650-3C9D19B8C072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50C66EA-5B1E-4FCD-81EA-CA4B52AB2887}"/>
              </a:ext>
            </a:extLst>
          </p:cNvPr>
          <p:cNvSpPr txBox="1"/>
          <p:nvPr/>
        </p:nvSpPr>
        <p:spPr>
          <a:xfrm>
            <a:off x="2650992" y="3261267"/>
            <a:ext cx="1896417" cy="646331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 (3)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ADE5D6-DFEA-2A98-E146-D9A29D5695D0}"/>
              </a:ext>
            </a:extLst>
          </p:cNvPr>
          <p:cNvSpPr txBox="1"/>
          <p:nvPr/>
        </p:nvSpPr>
        <p:spPr>
          <a:xfrm>
            <a:off x="1605051" y="134656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BE6ADB-A73E-D299-3021-7617430481C2}"/>
              </a:ext>
            </a:extLst>
          </p:cNvPr>
          <p:cNvSpPr txBox="1"/>
          <p:nvPr/>
        </p:nvSpPr>
        <p:spPr>
          <a:xfrm>
            <a:off x="4255680" y="109155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14DE6B-BE7F-7E2F-829A-EA341402B4C9}"/>
              </a:ext>
            </a:extLst>
          </p:cNvPr>
          <p:cNvSpPr txBox="1"/>
          <p:nvPr/>
        </p:nvSpPr>
        <p:spPr>
          <a:xfrm>
            <a:off x="7920133" y="49324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80E3E9-623F-7D46-BCC5-97F6A87321DA}"/>
              </a:ext>
            </a:extLst>
          </p:cNvPr>
          <p:cNvSpPr txBox="1"/>
          <p:nvPr/>
        </p:nvSpPr>
        <p:spPr>
          <a:xfrm>
            <a:off x="11178379" y="53092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6359C9-EFFC-AA42-5047-220246980BEA}"/>
              </a:ext>
            </a:extLst>
          </p:cNvPr>
          <p:cNvSpPr txBox="1"/>
          <p:nvPr/>
        </p:nvSpPr>
        <p:spPr>
          <a:xfrm>
            <a:off x="225488" y="2956978"/>
            <a:ext cx="2247040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(not Jan 25)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5FD849-EC54-D324-AD88-7FE34A707EF1}"/>
              </a:ext>
            </a:extLst>
          </p:cNvPr>
          <p:cNvSpPr txBox="1"/>
          <p:nvPr/>
        </p:nvSpPr>
        <p:spPr>
          <a:xfrm>
            <a:off x="2023124" y="296733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360</Words>
  <Application>Microsoft Office PowerPoint</Application>
  <PresentationFormat>Widescreen</PresentationFormat>
  <Paragraphs>127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61</cp:revision>
  <dcterms:created xsi:type="dcterms:W3CDTF">2020-07-15T14:48:17Z</dcterms:created>
  <dcterms:modified xsi:type="dcterms:W3CDTF">2025-06-26T14:43:21Z</dcterms:modified>
</cp:coreProperties>
</file>