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bounderz.com/lansdale/where-did-dodgeball-start-a-brief-history-lesson/" TargetMode="External"/><Relationship Id="rId2" Type="http://schemas.openxmlformats.org/officeDocument/2006/relationships/hyperlink" Target="https://adaa.org/understanding-anxiety/related-illnesses/other-related-conditions/stress/physical-activity-reduces-s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unl.edu/gradstudies/current/development/professional-skills-building-your-vita-0" TargetMode="External"/><Relationship Id="rId4" Type="http://schemas.openxmlformats.org/officeDocument/2006/relationships/hyperlink" Target="https://folio.iupui.edu/bitstream/handle/10244/587/Active_Ed.pdf?sequence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8B201-9AEB-4A2A-B0EC-95F4309C31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5009" y="2187420"/>
            <a:ext cx="9448800" cy="182509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2400" dirty="0">
                <a:cs typeface="Calibri" panose="020F0502020204030204" pitchFamily="34" charset="0"/>
              </a:rPr>
              <a:t>Dodgeball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5D7F0D-4A5F-4B31-9BD1-B898DE6C2C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0073329">
            <a:off x="3760305" y="5685330"/>
            <a:ext cx="3558208" cy="383208"/>
          </a:xfrm>
        </p:spPr>
        <p:txBody>
          <a:bodyPr/>
          <a:lstStyle/>
          <a:p>
            <a:r>
              <a:rPr lang="en-GB" dirty="0"/>
              <a:t>Presentation by Elisa Storch</a:t>
            </a:r>
          </a:p>
        </p:txBody>
      </p:sp>
      <p:pic>
        <p:nvPicPr>
          <p:cNvPr id="1026" name="Picture 2" descr="Image result for dodgeball dodgehub">
            <a:extLst>
              <a:ext uri="{FF2B5EF4-FFF2-40B4-BE49-F238E27FC236}">
                <a16:creationId xmlns:a16="http://schemas.microsoft.com/office/drawing/2014/main" id="{0F9B10C0-D497-4AE6-8109-11B19A93C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5492" y="2230716"/>
            <a:ext cx="1738503" cy="1738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may contain: Elisa Louise Storch, smiling, close-up">
            <a:extLst>
              <a:ext uri="{FF2B5EF4-FFF2-40B4-BE49-F238E27FC236}">
                <a16:creationId xmlns:a16="http://schemas.microsoft.com/office/drawing/2014/main" id="{BCC5B6E8-8502-446B-AF62-EF377792D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3881">
            <a:off x="7102753" y="4815430"/>
            <a:ext cx="437736" cy="43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636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may contain: 17 people, people smiling">
            <a:extLst>
              <a:ext uri="{FF2B5EF4-FFF2-40B4-BE49-F238E27FC236}">
                <a16:creationId xmlns:a16="http://schemas.microsoft.com/office/drawing/2014/main" id="{80BA8A8A-FD1D-4B1B-B340-EF554F3C5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2057402"/>
            <a:ext cx="10820401" cy="423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BE8905E-76B2-45B1-8DFA-26CA22D11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 of this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0464C-3A86-4DBF-83D6-358B94BDA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552369"/>
            <a:ext cx="10820400" cy="3199075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The history and rules of dodgeball</a:t>
            </a:r>
          </a:p>
          <a:p>
            <a:pPr algn="ctr"/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My dodgeball story</a:t>
            </a:r>
          </a:p>
          <a:p>
            <a:pPr algn="ctr"/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Dodgeball and professional skills development</a:t>
            </a:r>
          </a:p>
          <a:p>
            <a:pPr algn="ctr"/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Sports with skills development and importance</a:t>
            </a:r>
          </a:p>
          <a:p>
            <a:pPr algn="ctr"/>
            <a:r>
              <a:rPr lang="en-GB" sz="3600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Summary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5936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285A4-9CA6-4DD2-B154-87DFE5A90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53284"/>
            <a:ext cx="8610600" cy="1401519"/>
          </a:xfrm>
        </p:spPr>
        <p:txBody>
          <a:bodyPr>
            <a:normAutofit fontScale="90000"/>
          </a:bodyPr>
          <a:lstStyle/>
          <a:p>
            <a:r>
              <a:rPr lang="en-GB" dirty="0"/>
              <a:t>History of Dodgeball and Rules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4482C-B83C-40FF-B977-79E74AF09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782" y="2154803"/>
            <a:ext cx="10820400" cy="4514456"/>
          </a:xfrm>
        </p:spPr>
        <p:txBody>
          <a:bodyPr/>
          <a:lstStyle/>
          <a:p>
            <a:r>
              <a:rPr lang="en-GB" sz="2400" dirty="0"/>
              <a:t>Plenty of evidence suggesting it begun in Africa over 200 years ago</a:t>
            </a:r>
          </a:p>
          <a:p>
            <a:r>
              <a:rPr lang="en-GB" sz="2400" dirty="0"/>
              <a:t>Played with rocks to strengthen and improve endurance</a:t>
            </a:r>
          </a:p>
          <a:p>
            <a:r>
              <a:rPr lang="en-GB" sz="2400" dirty="0"/>
              <a:t>It was a game play to the death</a:t>
            </a:r>
          </a:p>
          <a:p>
            <a:endParaRPr lang="en-GB" sz="2400" dirty="0"/>
          </a:p>
          <a:p>
            <a:r>
              <a:rPr lang="en-GB" sz="2400" dirty="0"/>
              <a:t>Thankfully, today dodgeball is played with 3 types of balls.</a:t>
            </a:r>
          </a:p>
          <a:p>
            <a:r>
              <a:rPr lang="en-GB" sz="2400" dirty="0"/>
              <a:t>Which are cloth, foam and non-sting balls.</a:t>
            </a:r>
          </a:p>
          <a:p>
            <a:endParaRPr lang="en-GB" sz="2400" dirty="0"/>
          </a:p>
          <a:p>
            <a:r>
              <a:rPr lang="en-GB" sz="2400" dirty="0"/>
              <a:t>Here is a quick breakdown of the rules: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95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4A9F3-3EED-461B-B96E-E58EFE110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8852" y="594524"/>
            <a:ext cx="8610600" cy="1293028"/>
          </a:xfrm>
        </p:spPr>
        <p:txBody>
          <a:bodyPr/>
          <a:lstStyle/>
          <a:p>
            <a:r>
              <a:rPr lang="en-GB" dirty="0"/>
              <a:t>Rules and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37EE0-88B1-4EF6-9ECB-5035151A2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77" y="2057401"/>
            <a:ext cx="3627783" cy="433014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There are 5 balls in a game.</a:t>
            </a:r>
          </a:p>
          <a:p>
            <a:pPr marL="0" indent="0">
              <a:buNone/>
            </a:pPr>
            <a:r>
              <a:rPr lang="en-GB" dirty="0"/>
              <a:t>6 players on each team and 2 teams play against each other.</a:t>
            </a:r>
          </a:p>
          <a:p>
            <a:pPr marL="0" indent="0">
              <a:buNone/>
            </a:pPr>
            <a:r>
              <a:rPr lang="en-GB" dirty="0"/>
              <a:t>Aim of the game is to eliminate the opponent or have the most players on the court when the time is up.</a:t>
            </a:r>
          </a:p>
          <a:p>
            <a:pPr marL="0" indent="0">
              <a:buNone/>
            </a:pPr>
            <a:r>
              <a:rPr lang="en-GB" dirty="0"/>
              <a:t>Ways to get your opponent out?</a:t>
            </a:r>
          </a:p>
        </p:txBody>
      </p:sp>
      <p:pic>
        <p:nvPicPr>
          <p:cNvPr id="3074" name="Picture 2" descr="Image may contain: 4 people, people playing sport">
            <a:extLst>
              <a:ext uri="{FF2B5EF4-FFF2-40B4-BE49-F238E27FC236}">
                <a16:creationId xmlns:a16="http://schemas.microsoft.com/office/drawing/2014/main" id="{B4BB865A-A090-42B6-826B-E44892155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271" y="1887552"/>
            <a:ext cx="6533320" cy="434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765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A18BE-46CF-4EDA-B609-B2E2FF874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Rules and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6BFFE-ED18-4FFE-A0B3-B967ABFA4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3780183" cy="4024125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You can throw the ball to hit them.</a:t>
            </a:r>
          </a:p>
          <a:p>
            <a:pPr marL="0" indent="0">
              <a:buNone/>
            </a:pPr>
            <a:r>
              <a:rPr lang="en-GB" sz="2400" dirty="0"/>
              <a:t>Anywhere you hit them counts as a hit. (Even your shoe lace)</a:t>
            </a:r>
          </a:p>
          <a:p>
            <a:pPr marL="0" indent="0">
              <a:buNone/>
            </a:pPr>
            <a:r>
              <a:rPr lang="en-GB" sz="2400" dirty="0"/>
              <a:t>You can throw the ball anyway you like, just as long as you hit them.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Image may contain: 2 people, people playing sport">
            <a:extLst>
              <a:ext uri="{FF2B5EF4-FFF2-40B4-BE49-F238E27FC236}">
                <a16:creationId xmlns:a16="http://schemas.microsoft.com/office/drawing/2014/main" id="{B9223A17-8661-4ACA-847B-28E4128CC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974" y="2264264"/>
            <a:ext cx="5950226" cy="395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660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CE4CB-712D-4845-8237-74010B555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2591" y="443534"/>
            <a:ext cx="8610600" cy="1293028"/>
          </a:xfrm>
        </p:spPr>
        <p:txBody>
          <a:bodyPr/>
          <a:lstStyle/>
          <a:p>
            <a:r>
              <a:rPr lang="en-GB" dirty="0"/>
              <a:t>Rules and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98AD4-D9D4-47BA-A4D1-B348E6AFE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3183835" cy="42199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Making a catch.</a:t>
            </a:r>
          </a:p>
          <a:p>
            <a:pPr marL="0" indent="0">
              <a:buNone/>
            </a:pPr>
            <a:r>
              <a:rPr lang="en-GB" sz="2400" dirty="0"/>
              <a:t>This means, when a ball is thrown by the opponent and you catch the ball.</a:t>
            </a:r>
          </a:p>
          <a:p>
            <a:pPr marL="0" indent="0">
              <a:buNone/>
            </a:pPr>
            <a:r>
              <a:rPr lang="en-GB" sz="2400" dirty="0"/>
              <a:t>You have gotten your opponent out and also brought a player from your team back in.</a:t>
            </a:r>
          </a:p>
        </p:txBody>
      </p:sp>
      <p:pic>
        <p:nvPicPr>
          <p:cNvPr id="5122" name="Picture 2" descr="https://scontent-lhr3-1.xx.fbcdn.net/v/t1.0-9/45834385_732533477131477_3115991690846928896_n.jpg?_nc_cat=100&amp;_nc_ht=scontent-lhr3-1.xx&amp;oh=2fed3cd9784e1990c12c7cfbdf4d840c&amp;oe=5CA77EB4">
            <a:extLst>
              <a:ext uri="{FF2B5EF4-FFF2-40B4-BE49-F238E27FC236}">
                <a16:creationId xmlns:a16="http://schemas.microsoft.com/office/drawing/2014/main" id="{38DF55E5-2FE4-431D-96BF-DD1A69871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15" y="1881808"/>
            <a:ext cx="6820300" cy="453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013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5DA57-C942-461A-B48F-69EFE026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Rules and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DD54C-295C-4E36-AC29-144299112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2839278" cy="4024125"/>
          </a:xfrm>
        </p:spPr>
        <p:txBody>
          <a:bodyPr/>
          <a:lstStyle/>
          <a:p>
            <a:r>
              <a:rPr lang="en-GB" dirty="0"/>
              <a:t>Dodging is a massive part of dodgeball as you have to avoid oncoming balls from hitting you.</a:t>
            </a:r>
          </a:p>
          <a:p>
            <a:r>
              <a:rPr lang="en-GB" dirty="0"/>
              <a:t>There are many different ways of dodging such as, jumping, diving, ducking and many more.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4402A7-5572-48E6-9A32-5AFB0EA9D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5273" y="1911419"/>
            <a:ext cx="3369481" cy="28891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109744-AA0C-4A0E-A15E-FF3880941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475" y="4985923"/>
            <a:ext cx="2505075" cy="1666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929E07-5540-46B0-A4C6-53E600DC0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134" y="1696236"/>
            <a:ext cx="3699049" cy="502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86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A87F9-18AB-4046-92FE-79B2D66BD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539086"/>
            <a:ext cx="8610600" cy="1293028"/>
          </a:xfrm>
        </p:spPr>
        <p:txBody>
          <a:bodyPr/>
          <a:lstStyle/>
          <a:p>
            <a:r>
              <a:rPr lang="en-GB" dirty="0"/>
              <a:t>My dodgeball story so far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A0FE7-94B6-4E80-BDD9-73F79DDD9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740" y="1832114"/>
            <a:ext cx="5766202" cy="4899990"/>
          </a:xfrm>
        </p:spPr>
        <p:txBody>
          <a:bodyPr>
            <a:normAutofit/>
          </a:bodyPr>
          <a:lstStyle/>
          <a:p>
            <a:r>
              <a:rPr lang="en-GB" sz="2400" dirty="0"/>
              <a:t>Start playing for Carmarthen Wizards in December 2016</a:t>
            </a:r>
          </a:p>
          <a:p>
            <a:r>
              <a:rPr lang="en-GB" sz="2400" dirty="0"/>
              <a:t>Playing for 2 years</a:t>
            </a:r>
          </a:p>
          <a:p>
            <a:r>
              <a:rPr lang="en-GB" sz="2400" dirty="0"/>
              <a:t>Playing for Wales since January 2017</a:t>
            </a:r>
          </a:p>
          <a:p>
            <a:r>
              <a:rPr lang="en-GB" sz="2400" dirty="0"/>
              <a:t>Played in 3 international tournaments – European Championships twice</a:t>
            </a:r>
          </a:p>
          <a:p>
            <a:r>
              <a:rPr lang="en-GB" sz="2400" dirty="0"/>
              <a:t>Played in Northern European Championship once</a:t>
            </a:r>
          </a:p>
          <a:p>
            <a:r>
              <a:rPr lang="en-GB" sz="2400" dirty="0"/>
              <a:t>Received MVP for women's in the Italian Euros (2018)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170" name="Picture 2" descr="Image may contain: 7 people, people smiling, people standing">
            <a:extLst>
              <a:ext uri="{FF2B5EF4-FFF2-40B4-BE49-F238E27FC236}">
                <a16:creationId xmlns:a16="http://schemas.microsoft.com/office/drawing/2014/main" id="{B0B037BC-A202-4FE4-9C7D-1AAFA8A71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123" y="2358887"/>
            <a:ext cx="6312345" cy="389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039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42B0-8854-4854-9081-94DC2D105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0217" y="764373"/>
            <a:ext cx="8961783" cy="143018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Dodgeball and professional skills development</a:t>
            </a:r>
            <a:b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A75F1-2F91-4419-9B6B-F5F785361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54037"/>
            <a:ext cx="10724322" cy="211239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Professional skills are often not taught through coursework required to earn a degree or masters but are skills such as leadership, mentoring, project management and conflict resolution which are vital skills to any career according to University of Nebraska-Lincoln (2018).</a:t>
            </a:r>
          </a:p>
          <a:p>
            <a:r>
              <a:rPr lang="en-GB" dirty="0"/>
              <a:t>Within dodgeball many of these skills are needed to be a successful dodgeball player.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59552C-781F-4F35-AEFD-72EFA7564980}"/>
              </a:ext>
            </a:extLst>
          </p:cNvPr>
          <p:cNvSpPr txBox="1"/>
          <p:nvPr/>
        </p:nvSpPr>
        <p:spPr>
          <a:xfrm>
            <a:off x="685800" y="4091177"/>
            <a:ext cx="223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example: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6C7B7A-2821-4939-9202-8275B802665B}"/>
              </a:ext>
            </a:extLst>
          </p:cNvPr>
          <p:cNvSpPr/>
          <p:nvPr/>
        </p:nvSpPr>
        <p:spPr>
          <a:xfrm>
            <a:off x="685800" y="4460509"/>
            <a:ext cx="2312508" cy="133674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Communication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457E25-B296-4B99-B620-478829FD1CDA}"/>
              </a:ext>
            </a:extLst>
          </p:cNvPr>
          <p:cNvSpPr/>
          <p:nvPr/>
        </p:nvSpPr>
        <p:spPr>
          <a:xfrm>
            <a:off x="2998308" y="5128880"/>
            <a:ext cx="2239618" cy="13384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Leadership skills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03898C-F548-49A8-B903-13EA2F9428DD}"/>
              </a:ext>
            </a:extLst>
          </p:cNvPr>
          <p:cNvSpPr/>
          <p:nvPr/>
        </p:nvSpPr>
        <p:spPr>
          <a:xfrm>
            <a:off x="5237926" y="4458781"/>
            <a:ext cx="2239618" cy="13384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Problem Solving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79EDA4-6157-4BAB-969C-376D157989B1}"/>
              </a:ext>
            </a:extLst>
          </p:cNvPr>
          <p:cNvSpPr/>
          <p:nvPr/>
        </p:nvSpPr>
        <p:spPr>
          <a:xfrm>
            <a:off x="7477544" y="5128880"/>
            <a:ext cx="2239618" cy="13384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Critical thinking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976775-2155-4581-B55B-01FEC276CD53}"/>
              </a:ext>
            </a:extLst>
          </p:cNvPr>
          <p:cNvSpPr/>
          <p:nvPr/>
        </p:nvSpPr>
        <p:spPr>
          <a:xfrm>
            <a:off x="9717162" y="4458781"/>
            <a:ext cx="2239618" cy="13384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Coaching others</a:t>
            </a:r>
          </a:p>
        </p:txBody>
      </p:sp>
    </p:spTree>
    <p:extLst>
      <p:ext uri="{BB962C8B-B14F-4D97-AF65-F5344CB8AC3E}">
        <p14:creationId xmlns:p14="http://schemas.microsoft.com/office/powerpoint/2010/main" val="249914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D59B6-2A2B-435E-B79C-77EBCE00A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  <a:t>Sports with skills development and importance</a:t>
            </a:r>
            <a:b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cs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7B028-4A4C-42F6-B18E-AB65CBB9A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84536"/>
          </a:xfrm>
        </p:spPr>
        <p:txBody>
          <a:bodyPr>
            <a:noAutofit/>
          </a:bodyPr>
          <a:lstStyle/>
          <a:p>
            <a:r>
              <a:rPr lang="en-GB" sz="2400" dirty="0"/>
              <a:t>Any sport with the same skills needed in dodgeball are important for gaining skills that may be required for different career choices.</a:t>
            </a:r>
          </a:p>
          <a:p>
            <a:r>
              <a:rPr lang="en-GB" sz="2400" dirty="0"/>
              <a:t>Also, sport has been suggested to be able to reduce stress and that physical activity is healthy not only physically but for the mind as well. This was found in a survey done by American Psychological Association in 2007 and 2008. </a:t>
            </a:r>
          </a:p>
          <a:p>
            <a:r>
              <a:rPr lang="en-GB" sz="2400" dirty="0"/>
              <a:t>Being less stressed is important to be living a healthier lifestyle and be able to focus on your career aspects.</a:t>
            </a:r>
          </a:p>
          <a:p>
            <a:r>
              <a:rPr lang="en-GB" sz="2400" dirty="0"/>
              <a:t>Physical activity and sports are being reduced in certain countries like the USA and are even completely eradicated due to budget concerns (Robert Wood Johnson Foundation, 2007).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89096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66A0D-5422-4A51-8A38-B94711580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BC5E6-07A8-454F-83CB-77B73041D4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40334"/>
            <a:ext cx="10820400" cy="4024125"/>
          </a:xfrm>
        </p:spPr>
        <p:txBody>
          <a:bodyPr>
            <a:normAutofit/>
          </a:bodyPr>
          <a:lstStyle/>
          <a:p>
            <a:r>
              <a:rPr lang="en-GB" sz="2400" dirty="0"/>
              <a:t>Dodgeball, sports and physical activity are vital for keeping a healthy lifestyle in regards to physical health, mental health and requiring important skills.</a:t>
            </a:r>
          </a:p>
          <a:p>
            <a:r>
              <a:rPr lang="en-GB" sz="2400" dirty="0"/>
              <a:t>Dodgeball is a super fun form of learning new skills and keeping fit at the same time.</a:t>
            </a:r>
          </a:p>
          <a:p>
            <a:r>
              <a:rPr lang="en-GB" sz="2400" dirty="0"/>
              <a:t>Personally, dodgeball has done wonders in helping me gain these important skills that I have already used in my current job and different life situations.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80840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45E71-2B31-4116-93FF-87F526BCA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0CE08-2D9F-41E7-9E6A-4481D13C4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Anxiety and Depression Association of America. (2010-2018). </a:t>
            </a:r>
            <a:r>
              <a:rPr lang="en-GB" i="1" dirty="0"/>
              <a:t>Physical activity reduces stress. </a:t>
            </a:r>
            <a:r>
              <a:rPr lang="en-GB" dirty="0"/>
              <a:t>Retrieved from </a:t>
            </a:r>
            <a:r>
              <a:rPr lang="en-GB" dirty="0">
                <a:hlinkClick r:id="rId2"/>
              </a:rPr>
              <a:t>https://adaa.org/understanding-anxiety/related-illnesses/other-related-conditions/stress/physical-activity-reduces-st</a:t>
            </a:r>
            <a:r>
              <a:rPr lang="en-GB" dirty="0"/>
              <a:t> </a:t>
            </a:r>
          </a:p>
          <a:p>
            <a:r>
              <a:rPr lang="en-GB" dirty="0" err="1"/>
              <a:t>Rebounderz</a:t>
            </a:r>
            <a:r>
              <a:rPr lang="en-GB" dirty="0"/>
              <a:t>.(2017, May 15</a:t>
            </a:r>
            <a:r>
              <a:rPr lang="en-GB" baseline="30000" dirty="0"/>
              <a:t>th</a:t>
            </a:r>
            <a:r>
              <a:rPr lang="en-GB" dirty="0"/>
              <a:t>).</a:t>
            </a:r>
            <a:r>
              <a:rPr lang="en-GB" i="1" dirty="0"/>
              <a:t>Where did dodgeball start? A brief history. </a:t>
            </a:r>
            <a:r>
              <a:rPr lang="en-GB" dirty="0" err="1"/>
              <a:t>Retreived</a:t>
            </a:r>
            <a:r>
              <a:rPr lang="en-GB" dirty="0"/>
              <a:t> from </a:t>
            </a:r>
            <a:r>
              <a:rPr lang="en-GB" dirty="0">
                <a:hlinkClick r:id="rId3"/>
              </a:rPr>
              <a:t>https://www.rebounderz.com/lansdale/where-did-dodgeball-start-a-brief-history-lesson/</a:t>
            </a:r>
            <a:r>
              <a:rPr lang="en-GB" cap="all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en-GB" dirty="0"/>
              <a:t>Robert Wood Johnson Foundation. (2007). </a:t>
            </a:r>
            <a:r>
              <a:rPr lang="en-GB" i="1" dirty="0"/>
              <a:t>Active Education. </a:t>
            </a:r>
            <a:r>
              <a:rPr lang="en-GB" dirty="0"/>
              <a:t>Retrieved from </a:t>
            </a:r>
            <a:r>
              <a:rPr lang="en-GB" dirty="0">
                <a:hlinkClick r:id="rId4"/>
              </a:rPr>
              <a:t>https://folio.iupui.edu/bitstream/handle/10244/587/Active_Ed.pdf?sequence=2</a:t>
            </a:r>
            <a:r>
              <a:rPr lang="en-GB" dirty="0"/>
              <a:t> </a:t>
            </a:r>
            <a:endParaRPr lang="en-GB" cap="all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GB" dirty="0"/>
              <a:t>University of Nebraska-Lincoln. (2018). </a:t>
            </a:r>
            <a:r>
              <a:rPr lang="en-GB" i="1" dirty="0"/>
              <a:t>Professional Skills. </a:t>
            </a:r>
            <a:r>
              <a:rPr lang="en-GB" dirty="0"/>
              <a:t>Retrieved from </a:t>
            </a:r>
            <a:r>
              <a:rPr lang="en-GB" dirty="0">
                <a:hlinkClick r:id="rId5"/>
              </a:rPr>
              <a:t>https://www.unl.edu/gradstudies/current/development/professional-skills-building-your-vita-0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291992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172</TotalTime>
  <Words>720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Vapor Trail</vt:lpstr>
      <vt:lpstr>Dodgeball</vt:lpstr>
      <vt:lpstr>Aim of this Presentation</vt:lpstr>
      <vt:lpstr>History of Dodgeball and Rules </vt:lpstr>
      <vt:lpstr>Rules and example</vt:lpstr>
      <vt:lpstr>Rules and example</vt:lpstr>
      <vt:lpstr>Rules and example</vt:lpstr>
      <vt:lpstr>Rules and example</vt:lpstr>
      <vt:lpstr>My dodgeball story so far</vt:lpstr>
      <vt:lpstr>Dodgeball and professional skills development </vt:lpstr>
      <vt:lpstr>Sports with skills development and importance </vt:lpstr>
      <vt:lpstr>Summary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Dodgeball</dc:title>
  <dc:creator>Elisa Storch</dc:creator>
  <cp:lastModifiedBy>Elisa Storch</cp:lastModifiedBy>
  <cp:revision>13</cp:revision>
  <dcterms:created xsi:type="dcterms:W3CDTF">2018-12-10T19:53:42Z</dcterms:created>
  <dcterms:modified xsi:type="dcterms:W3CDTF">2018-12-10T22:46:33Z</dcterms:modified>
</cp:coreProperties>
</file>