
<file path=[Content_Types].xml><?xml version="1.0" encoding="utf-8"?>
<Types xmlns="http://schemas.openxmlformats.org/package/2006/content-types">
  <Default Extension="jpeg" ContentType="image/jpeg"/>
  <Default Extension="m4a" ContentType="audi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E74D8EB1-8874-4229-ACB8-AC5B11F50022}" v="1" dt="2022-11-11T13:26:55.923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987" autoAdjust="0"/>
    <p:restoredTop sz="94660"/>
  </p:normalViewPr>
  <p:slideViewPr>
    <p:cSldViewPr snapToGrid="0">
      <p:cViewPr varScale="1">
        <p:scale>
          <a:sx n="77" d="100"/>
          <a:sy n="77" d="100"/>
        </p:scale>
        <p:origin x="232" y="56"/>
      </p:cViewPr>
      <p:guideLst/>
    </p:cSldViewPr>
  </p:slideViewPr>
  <p:notesTextViewPr>
    <p:cViewPr>
      <p:scale>
        <a:sx n="3" d="2"/>
        <a:sy n="3" d="2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microsoft.com/office/2015/10/relationships/revisionInfo" Target="revisionInfo.xml"/><Relationship Id="rId3" Type="http://schemas.openxmlformats.org/officeDocument/2006/relationships/presProps" Target="presProps.xml"/><Relationship Id="rId7" Type="http://schemas.microsoft.com/office/2016/11/relationships/changesInfo" Target="changesInfos/changesInfo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kashem Azad" userId="aa8acd7a9496c6e3" providerId="LiveId" clId="{E74D8EB1-8874-4229-ACB8-AC5B11F50022}"/>
    <pc:docChg chg="modSld">
      <pc:chgData name="kashem Azad" userId="aa8acd7a9496c6e3" providerId="LiveId" clId="{E74D8EB1-8874-4229-ACB8-AC5B11F50022}" dt="2022-11-11T13:23:12.001" v="32" actId="20577"/>
      <pc:docMkLst>
        <pc:docMk/>
      </pc:docMkLst>
      <pc:sldChg chg="modSp mod">
        <pc:chgData name="kashem Azad" userId="aa8acd7a9496c6e3" providerId="LiveId" clId="{E74D8EB1-8874-4229-ACB8-AC5B11F50022}" dt="2022-11-11T13:23:12.001" v="32" actId="20577"/>
        <pc:sldMkLst>
          <pc:docMk/>
          <pc:sldMk cId="2358499713" sldId="256"/>
        </pc:sldMkLst>
        <pc:spChg chg="mod">
          <ac:chgData name="kashem Azad" userId="aa8acd7a9496c6e3" providerId="LiveId" clId="{E74D8EB1-8874-4229-ACB8-AC5B11F50022}" dt="2022-11-11T13:21:42.766" v="25" actId="20577"/>
          <ac:spMkLst>
            <pc:docMk/>
            <pc:sldMk cId="2358499713" sldId="256"/>
            <ac:spMk id="2" creationId="{1E638230-4818-1ADF-4480-1AC541E959E1}"/>
          </ac:spMkLst>
        </pc:spChg>
        <pc:spChg chg="mod">
          <ac:chgData name="kashem Azad" userId="aa8acd7a9496c6e3" providerId="LiveId" clId="{E74D8EB1-8874-4229-ACB8-AC5B11F50022}" dt="2022-11-11T13:23:12.001" v="32" actId="20577"/>
          <ac:spMkLst>
            <pc:docMk/>
            <pc:sldMk cId="2358499713" sldId="256"/>
            <ac:spMk id="3" creationId="{660573A4-2558-DA72-0453-4FA33C9AF636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4C0AB9B-DCD2-A434-1536-BD7A757B83B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6E0BB81-9389-4FD7-24FA-5E1B75CEA23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76E52F5-7647-9B48-76C3-2398ACC1854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F6B9A8-8108-4E1A-BEFD-12835D19FBC2}" type="datetimeFigureOut">
              <a:rPr lang="en-GB" smtClean="0"/>
              <a:t>11/11/2022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82C5340-17B6-C9B6-D1EC-17820498B2C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9D527E0-4E18-4E81-14B8-8C4BDDD9273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808A89-208B-4252-A6B8-F93F6E68615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4069901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9D91091-1B95-3298-4C39-0565775D4DE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35D21C7-3F8E-8259-BF21-412475AA53E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7310CAE-CA8D-5BC8-1A26-3FCE7607961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F6B9A8-8108-4E1A-BEFD-12835D19FBC2}" type="datetimeFigureOut">
              <a:rPr lang="en-GB" smtClean="0"/>
              <a:t>11/11/2022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CACC4E0-944C-582A-A1AA-DC2AE3E8CBC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2E7E874-C898-A4EB-C49B-93112111EA0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808A89-208B-4252-A6B8-F93F6E68615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6077955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F98DBED-1A21-E354-9350-B027F80D17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700A2B1-1322-AF46-5768-F6A63ADB0CE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4456CB4-6F2C-5DF8-BE2F-6B26BCFFDFD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F6B9A8-8108-4E1A-BEFD-12835D19FBC2}" type="datetimeFigureOut">
              <a:rPr lang="en-GB" smtClean="0"/>
              <a:t>11/11/2022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C6B884E-E282-1A13-688C-5EB86BD57F6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91B25D2-EF6C-94C4-A2CC-318A4055ED8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808A89-208B-4252-A6B8-F93F6E68615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0966976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3D54628-28EA-6D40-9F69-E2F81E59696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A6632F1-3F59-675A-040F-6335193D2A6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8997807-9328-E4AA-C658-DBC0FE97C3C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F4FD485-A3A8-52B8-8DEB-05CE3A93DE5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F6B9A8-8108-4E1A-BEFD-12835D19FBC2}" type="datetimeFigureOut">
              <a:rPr lang="en-GB" smtClean="0"/>
              <a:t>11/11/2022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D5ECFFE-DCF4-A2FF-E7CC-3A8CB9ADFF3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C2D56A2-230E-F261-B8F9-F33841D0E00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808A89-208B-4252-A6B8-F93F6E68615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9567349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D7DB784-62E3-250F-8554-6515474EE9C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C35F72A-849B-B017-5656-97D5324908E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1AB8F51-CD1D-74FA-5A38-E4B21B5170D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BCDDAFCF-28FB-9473-6A37-5D5DEAF33C0D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8CEA76C3-A8AA-5017-075E-5B31AF3A0D67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CADA7E92-672E-CE54-77D2-108594E0BCD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F6B9A8-8108-4E1A-BEFD-12835D19FBC2}" type="datetimeFigureOut">
              <a:rPr lang="en-GB" smtClean="0"/>
              <a:t>11/11/2022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8430553-4047-5480-2003-3147431F184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58F7D836-3F3A-D633-566C-386F15AC30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808A89-208B-4252-A6B8-F93F6E68615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3423687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1256D53-4B86-4740-D828-640169CCA47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9F35447C-2FB2-8D8D-2E7C-F8F5AD7059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F6B9A8-8108-4E1A-BEFD-12835D19FBC2}" type="datetimeFigureOut">
              <a:rPr lang="en-GB" smtClean="0"/>
              <a:t>11/11/2022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62B2D34-1512-23C1-4215-C0B2ECE15EB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FEA7374-941C-B206-74BB-ADC8F591D52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808A89-208B-4252-A6B8-F93F6E68615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1977116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EC6FEB36-F3AD-49A2-A68C-5DFA2A9C9ED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F6B9A8-8108-4E1A-BEFD-12835D19FBC2}" type="datetimeFigureOut">
              <a:rPr lang="en-GB" smtClean="0"/>
              <a:t>11/11/2022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E34E7795-4574-FF3B-33C5-CECCCA28A34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795E24D-B4AE-6C06-ED1E-CD4729AA619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808A89-208B-4252-A6B8-F93F6E68615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6728599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981848F-6662-4643-E8E3-A80D73FD70F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A3B175E-7242-D0CD-74D6-E5F4205892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23AFA1C-6A6B-239D-A497-D98B5604522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1F3A570-2E5E-2704-503B-DBD14649650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F6B9A8-8108-4E1A-BEFD-12835D19FBC2}" type="datetimeFigureOut">
              <a:rPr lang="en-GB" smtClean="0"/>
              <a:t>11/11/2022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1F22C96-7600-5598-E817-6D575FD8618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BC9BAC3-AB0C-524E-F227-4AF431F37B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808A89-208B-4252-A6B8-F93F6E68615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8730999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A39873-483F-CA95-270A-560623D1BE9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5208B31C-1A3C-76D1-C699-49CB4813EF31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A8AE517-D13A-259C-080D-EA742E2B2BE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EC625F4-9381-CA5B-BBD6-CC79C7D5570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F6B9A8-8108-4E1A-BEFD-12835D19FBC2}" type="datetimeFigureOut">
              <a:rPr lang="en-GB" smtClean="0"/>
              <a:t>11/11/2022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59DF969-5C23-5BD4-F555-6451384A122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3EFCD11-BA21-63A6-736A-B1FB993FC23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808A89-208B-4252-A6B8-F93F6E68615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3782257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2EE43AD-25A5-332B-5AD2-56E29A21BFD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7C5142C-A5BE-26DD-DA6E-57CBB67AA01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3DB89F9-B409-AA21-CD50-5B5E490B159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F6B9A8-8108-4E1A-BEFD-12835D19FBC2}" type="datetimeFigureOut">
              <a:rPr lang="en-GB" smtClean="0"/>
              <a:t>11/11/2022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901B350-6570-7E9D-EA28-BA347106DB7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944536A-386D-250C-300A-54EC46D4964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808A89-208B-4252-A6B8-F93F6E68615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504862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2A67E358-BF62-5833-7257-2E45C5FC3464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5EC8236A-6D78-D754-4F5E-02B1E2B06B4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AFF3CF4-FD8F-1609-9348-95FD00C5B4F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F6B9A8-8108-4E1A-BEFD-12835D19FBC2}" type="datetimeFigureOut">
              <a:rPr lang="en-GB" smtClean="0"/>
              <a:t>11/11/2022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533C7AC-F4CE-7316-293B-E129420A3C5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1F13F63-96C6-8217-0AC3-871971A32B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808A89-208B-4252-A6B8-F93F6E68615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052224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72656A7F-D3A1-B227-930F-D612C870470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6FF469A-22D9-877D-ED97-CCC77051B47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975C765-1AAE-0CB2-5E38-6167E77AC587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2F6B9A8-8108-4E1A-BEFD-12835D19FBC2}" type="datetimeFigureOut">
              <a:rPr lang="en-GB" smtClean="0"/>
              <a:t>11/11/2022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A29FE60-AF54-BCD2-C1B6-9DFA5CD69AD3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57B35B8-9266-7082-D748-26259034E7E2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F808A89-208B-4252-A6B8-F93F6E68615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784220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4" Type="http://schemas.openxmlformats.org/officeDocument/2006/relationships/image" Target="../media/image1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E638230-4818-1ADF-4480-1AC541E959E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2003512"/>
            <a:ext cx="9144000" cy="839441"/>
          </a:xfrm>
        </p:spPr>
        <p:txBody>
          <a:bodyPr>
            <a:noAutofit/>
          </a:bodyPr>
          <a:lstStyle/>
          <a:p>
            <a:pPr algn="l"/>
            <a:r>
              <a:rPr lang="en-GB" sz="2400" b="0" i="0" u="sng" strike="noStrike" kern="0" cap="none" spc="0" baseline="0" dirty="0">
                <a:solidFill>
                  <a:srgbClr val="000000"/>
                </a:solidFill>
                <a:uFillTx/>
                <a:latin typeface="Calibri"/>
              </a:rPr>
              <a:t>Me </a:t>
            </a:r>
            <a:r>
              <a:rPr lang="en-GB" sz="2400" b="0" i="0" u="sng" strike="noStrike" kern="0" cap="none" spc="0" baseline="0" dirty="0" err="1">
                <a:solidFill>
                  <a:srgbClr val="000000"/>
                </a:solidFill>
                <a:uFillTx/>
                <a:latin typeface="Calibri"/>
              </a:rPr>
              <a:t>gustaria</a:t>
            </a:r>
            <a:r>
              <a:rPr lang="en-GB" sz="2400" b="0" i="0" u="sng" strike="noStrike" kern="0" cap="none" spc="0" baseline="0" dirty="0">
                <a:solidFill>
                  <a:srgbClr val="000000"/>
                </a:solidFill>
                <a:uFillTx/>
                <a:latin typeface="Calibri"/>
              </a:rPr>
              <a:t> </a:t>
            </a:r>
            <a:r>
              <a:rPr lang="en-GB" sz="2400" b="0" i="0" u="sng" strike="noStrike" kern="0" cap="none" spc="0" baseline="0" dirty="0" err="1">
                <a:solidFill>
                  <a:srgbClr val="000000"/>
                </a:solidFill>
                <a:uFillTx/>
                <a:latin typeface="Calibri"/>
              </a:rPr>
              <a:t>hacer</a:t>
            </a:r>
            <a:r>
              <a:rPr lang="en-GB" sz="2400" b="0" i="0" u="sng" strike="noStrike" kern="0" cap="none" spc="0" baseline="0" dirty="0">
                <a:solidFill>
                  <a:srgbClr val="000000"/>
                </a:solidFill>
                <a:uFillTx/>
                <a:latin typeface="Calibri"/>
              </a:rPr>
              <a:t> </a:t>
            </a:r>
            <a:r>
              <a:rPr lang="en-GB" sz="2400" b="0" i="0" u="sng" strike="noStrike" kern="0" cap="none" spc="0" baseline="0" dirty="0" err="1">
                <a:solidFill>
                  <a:srgbClr val="000000"/>
                </a:solidFill>
                <a:uFillTx/>
                <a:latin typeface="Calibri"/>
              </a:rPr>
              <a:t>una</a:t>
            </a:r>
            <a:r>
              <a:rPr lang="en-GB" sz="2400" b="0" i="0" u="sng" strike="noStrike" kern="0" cap="none" spc="0" baseline="0" dirty="0">
                <a:solidFill>
                  <a:srgbClr val="000000"/>
                </a:solidFill>
                <a:uFillTx/>
                <a:latin typeface="Calibri"/>
              </a:rPr>
              <a:t> </a:t>
            </a:r>
            <a:r>
              <a:rPr lang="en-GB" sz="2400" b="0" i="0" u="sng" strike="noStrike" kern="0" cap="none" spc="0" baseline="0" dirty="0" err="1">
                <a:solidFill>
                  <a:srgbClr val="000000"/>
                </a:solidFill>
                <a:uFillTx/>
                <a:latin typeface="Calibri"/>
              </a:rPr>
              <a:t>reserva</a:t>
            </a:r>
            <a:r>
              <a:rPr lang="en-GB" sz="2400" b="0" i="0" u="sng" strike="noStrike" kern="0" cap="none" spc="0" baseline="0" dirty="0">
                <a:solidFill>
                  <a:srgbClr val="000000"/>
                </a:solidFill>
                <a:uFillTx/>
                <a:latin typeface="Calibri"/>
              </a:rPr>
              <a:t>…</a:t>
            </a:r>
            <a:br>
              <a:rPr lang="en-GB" sz="2400" i="1" u="sng" dirty="0">
                <a:solidFill>
                  <a:srgbClr val="000000"/>
                </a:solidFill>
                <a:latin typeface="Calibri"/>
              </a:rPr>
            </a:br>
            <a:r>
              <a:rPr lang="en-GB" sz="1400" b="0" i="1" u="sng" strike="noStrike" kern="1200" cap="none" spc="0" baseline="0" dirty="0">
                <a:solidFill>
                  <a:srgbClr val="000000"/>
                </a:solidFill>
                <a:uFillTx/>
                <a:latin typeface="Calibri"/>
              </a:rPr>
              <a:t>DIALOGO 1</a:t>
            </a:r>
            <a:br>
              <a:rPr lang="en-GB" sz="1400" b="0" i="1" u="sng" strike="noStrike" kern="1200" cap="none" spc="0" baseline="0" dirty="0">
                <a:solidFill>
                  <a:srgbClr val="000000"/>
                </a:solidFill>
                <a:uFillTx/>
                <a:latin typeface="Calibri"/>
              </a:rPr>
            </a:br>
            <a:br>
              <a:rPr lang="en-GB" sz="1400" b="0" i="1" u="sng" strike="noStrike" kern="1200" cap="none" spc="0" baseline="0" dirty="0">
                <a:solidFill>
                  <a:srgbClr val="000000"/>
                </a:solidFill>
                <a:uFillTx/>
                <a:latin typeface="Calibri"/>
              </a:rPr>
            </a:br>
            <a:endParaRPr lang="en-GB" sz="2400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60573A4-2558-DA72-0453-4FA33C9AF63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2745825"/>
            <a:ext cx="9144000" cy="3871104"/>
          </a:xfrm>
        </p:spPr>
        <p:txBody>
          <a:bodyPr>
            <a:normAutofit fontScale="70000" lnSpcReduction="20000"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s-ES" sz="240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</a:rPr>
              <a:t>Recepcionista: 	Buenos días! Marriott Hotel. Como le puedo ayudar? </a:t>
            </a:r>
            <a:r>
              <a:rPr lang="es-ES" sz="2400" b="0" i="1" u="none" strike="noStrike" kern="1200" cap="none" spc="0" baseline="0" dirty="0">
                <a:solidFill>
                  <a:srgbClr val="FF0000"/>
                </a:solidFill>
                <a:uFillTx/>
                <a:latin typeface="Calibri"/>
              </a:rPr>
              <a:t>(</a:t>
            </a:r>
            <a:r>
              <a:rPr lang="es-ES" sz="2400" b="0" i="1" u="none" strike="noStrike" kern="1200" cap="none" spc="0" baseline="0" dirty="0" err="1">
                <a:solidFill>
                  <a:srgbClr val="FF0000"/>
                </a:solidFill>
                <a:uFillTx/>
                <a:latin typeface="Calibri"/>
              </a:rPr>
              <a:t>How</a:t>
            </a:r>
            <a:r>
              <a:rPr lang="es-ES" sz="2400" b="0" i="1" u="none" strike="noStrike" kern="1200" cap="none" spc="0" baseline="0" dirty="0">
                <a:solidFill>
                  <a:srgbClr val="FF0000"/>
                </a:solidFill>
                <a:uFillTx/>
                <a:latin typeface="Calibri"/>
              </a:rPr>
              <a:t> </a:t>
            </a:r>
            <a:r>
              <a:rPr lang="es-ES" sz="2400" b="0" i="1" u="none" strike="noStrike" kern="1200" cap="none" spc="0" baseline="0" dirty="0" err="1">
                <a:solidFill>
                  <a:srgbClr val="FF0000"/>
                </a:solidFill>
                <a:uFillTx/>
                <a:latin typeface="Calibri"/>
              </a:rPr>
              <a:t>may</a:t>
            </a:r>
            <a:r>
              <a:rPr lang="es-ES" sz="2400" b="0" i="1" u="none" strike="noStrike" kern="1200" cap="none" spc="0" baseline="0" dirty="0">
                <a:solidFill>
                  <a:srgbClr val="FF0000"/>
                </a:solidFill>
                <a:uFillTx/>
                <a:latin typeface="Calibri"/>
              </a:rPr>
              <a:t> I </a:t>
            </a:r>
            <a:r>
              <a:rPr lang="es-ES" sz="2400" b="0" i="1" u="none" strike="noStrike" kern="1200" cap="none" spc="0" baseline="0" dirty="0" err="1">
                <a:solidFill>
                  <a:srgbClr val="FF0000"/>
                </a:solidFill>
                <a:uFillTx/>
                <a:latin typeface="Calibri"/>
              </a:rPr>
              <a:t>help</a:t>
            </a:r>
            <a:r>
              <a:rPr lang="es-ES" sz="2400" b="0" i="1" u="none" strike="noStrike" kern="1200" cap="none" spc="0" baseline="0" dirty="0">
                <a:solidFill>
                  <a:srgbClr val="FF0000"/>
                </a:solidFill>
                <a:uFillTx/>
                <a:latin typeface="Calibri"/>
              </a:rPr>
              <a:t> </a:t>
            </a:r>
            <a:r>
              <a:rPr lang="es-ES" sz="2400" b="0" i="1" u="none" strike="noStrike" kern="1200" cap="none" spc="0" baseline="0" dirty="0" err="1">
                <a:solidFill>
                  <a:srgbClr val="FF0000"/>
                </a:solidFill>
                <a:uFillTx/>
                <a:latin typeface="Calibri"/>
              </a:rPr>
              <a:t>you</a:t>
            </a:r>
            <a:r>
              <a:rPr lang="es-ES" sz="2400" b="0" i="1" u="none" strike="noStrike" kern="1200" cap="none" spc="0" baseline="0" dirty="0">
                <a:solidFill>
                  <a:srgbClr val="FF0000"/>
                </a:solidFill>
                <a:uFillTx/>
                <a:latin typeface="Calibri"/>
              </a:rPr>
              <a:t>)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s-ES" sz="240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</a:rPr>
              <a:t>Sra. María: 	Buenos días! Me gustaría reservar una habitación en el hotel. </a:t>
            </a:r>
            <a:r>
              <a:rPr lang="es-ES" sz="2400" b="0" i="1" u="none" strike="noStrike" kern="1200" cap="none" spc="0" baseline="0" dirty="0">
                <a:solidFill>
                  <a:srgbClr val="FF0000"/>
                </a:solidFill>
                <a:uFillTx/>
                <a:latin typeface="Calibri"/>
              </a:rPr>
              <a:t>(</a:t>
            </a:r>
            <a:r>
              <a:rPr lang="es-ES" sz="2400" b="0" i="1" u="none" strike="noStrike" kern="1200" cap="none" spc="0" baseline="0" dirty="0" err="1">
                <a:solidFill>
                  <a:srgbClr val="FF0000"/>
                </a:solidFill>
                <a:uFillTx/>
                <a:latin typeface="Calibri"/>
              </a:rPr>
              <a:t>Make</a:t>
            </a:r>
            <a:r>
              <a:rPr lang="es-ES" sz="2400" b="0" i="1" u="none" strike="noStrike" kern="1200" cap="none" spc="0" baseline="0" dirty="0">
                <a:solidFill>
                  <a:srgbClr val="FF0000"/>
                </a:solidFill>
                <a:uFillTx/>
                <a:latin typeface="Calibri"/>
              </a:rPr>
              <a:t> a </a:t>
            </a:r>
            <a:r>
              <a:rPr lang="es-ES" sz="2400" b="0" i="1" u="none" strike="noStrike" kern="1200" cap="none" spc="0" baseline="0" dirty="0" err="1">
                <a:solidFill>
                  <a:srgbClr val="FF0000"/>
                </a:solidFill>
                <a:uFillTx/>
                <a:latin typeface="Calibri"/>
              </a:rPr>
              <a:t>reservation</a:t>
            </a:r>
            <a:r>
              <a:rPr lang="es-ES" sz="2400" b="0" i="1" u="none" strike="noStrike" kern="1200" cap="none" spc="0" baseline="0" dirty="0">
                <a:solidFill>
                  <a:srgbClr val="FF0000"/>
                </a:solidFill>
                <a:uFillTx/>
                <a:latin typeface="Calibri"/>
              </a:rPr>
              <a:t>)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s-ES" sz="240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</a:rPr>
              <a:t>Recepcionista: 	Muy bien. Como se llama usted?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s-ES" sz="240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</a:rPr>
              <a:t>Sra. María: 	Me llamo Sofia María.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s-ES" sz="240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</a:rPr>
              <a:t>Recepcionista: 	Muy bien Señora Sofia. Para cuantas personas? </a:t>
            </a:r>
            <a:r>
              <a:rPr lang="es-ES" sz="2400" b="0" i="1" u="none" strike="noStrike" kern="1200" cap="none" spc="0" baseline="0" dirty="0">
                <a:solidFill>
                  <a:srgbClr val="FF0000"/>
                </a:solidFill>
                <a:uFillTx/>
                <a:latin typeface="Calibri"/>
              </a:rPr>
              <a:t>(</a:t>
            </a:r>
            <a:r>
              <a:rPr lang="es-ES" sz="2400" b="0" i="1" u="none" strike="noStrike" kern="1200" cap="none" spc="0" baseline="0" dirty="0" err="1">
                <a:solidFill>
                  <a:srgbClr val="FF0000"/>
                </a:solidFill>
                <a:uFillTx/>
                <a:latin typeface="Calibri"/>
              </a:rPr>
              <a:t>for</a:t>
            </a:r>
            <a:r>
              <a:rPr lang="es-ES" sz="2400" b="0" i="1" u="none" strike="noStrike" kern="1200" cap="none" spc="0" baseline="0" dirty="0">
                <a:solidFill>
                  <a:srgbClr val="FF0000"/>
                </a:solidFill>
                <a:uFillTx/>
                <a:latin typeface="Calibri"/>
              </a:rPr>
              <a:t> </a:t>
            </a:r>
            <a:r>
              <a:rPr lang="es-ES" sz="2400" b="0" i="1" u="none" strike="noStrike" kern="1200" cap="none" spc="0" baseline="0" dirty="0" err="1">
                <a:solidFill>
                  <a:srgbClr val="FF0000"/>
                </a:solidFill>
                <a:uFillTx/>
                <a:latin typeface="Calibri"/>
              </a:rPr>
              <a:t>how</a:t>
            </a:r>
            <a:r>
              <a:rPr lang="es-ES" sz="2400" b="0" i="1" u="none" strike="noStrike" kern="1200" cap="none" spc="0" baseline="0" dirty="0">
                <a:solidFill>
                  <a:srgbClr val="FF0000"/>
                </a:solidFill>
                <a:uFillTx/>
                <a:latin typeface="Calibri"/>
              </a:rPr>
              <a:t> </a:t>
            </a:r>
            <a:r>
              <a:rPr lang="es-ES" sz="2400" b="0" i="1" u="none" strike="noStrike" kern="1200" cap="none" spc="0" baseline="0" dirty="0" err="1">
                <a:solidFill>
                  <a:srgbClr val="FF0000"/>
                </a:solidFill>
                <a:uFillTx/>
                <a:latin typeface="Calibri"/>
              </a:rPr>
              <a:t>many</a:t>
            </a:r>
            <a:r>
              <a:rPr lang="es-ES" sz="2400" b="0" i="1" u="none" strike="noStrike" kern="1200" cap="none" spc="0" baseline="0" dirty="0">
                <a:solidFill>
                  <a:srgbClr val="FF0000"/>
                </a:solidFill>
                <a:uFillTx/>
                <a:latin typeface="Calibri"/>
              </a:rPr>
              <a:t> </a:t>
            </a:r>
            <a:r>
              <a:rPr lang="es-ES" sz="2400" b="0" i="1" u="none" strike="noStrike" kern="1200" cap="none" spc="0" baseline="0" dirty="0" err="1">
                <a:solidFill>
                  <a:srgbClr val="FF0000"/>
                </a:solidFill>
                <a:uFillTx/>
                <a:latin typeface="Calibri"/>
              </a:rPr>
              <a:t>people</a:t>
            </a:r>
            <a:r>
              <a:rPr lang="es-ES" sz="2400" b="0" i="1" u="none" strike="noStrike" kern="1200" cap="none" spc="0" baseline="0" dirty="0">
                <a:solidFill>
                  <a:srgbClr val="FF0000"/>
                </a:solidFill>
                <a:uFillTx/>
                <a:latin typeface="Calibri"/>
              </a:rPr>
              <a:t>)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s-ES" sz="240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</a:rPr>
              <a:t>Sra. María: 	Para cinco personas.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s-ES" sz="240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</a:rPr>
              <a:t>Recepcionista: 	Una o dos habitaciones?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s-ES" sz="240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</a:rPr>
              <a:t>Sra. María: 	Dos </a:t>
            </a:r>
            <a:r>
              <a:rPr lang="es-ES" sz="2400" b="0" i="0" u="none" strike="noStrike" kern="1200" cap="none" spc="0" baseline="0" dirty="0" err="1">
                <a:solidFill>
                  <a:srgbClr val="000000"/>
                </a:solidFill>
                <a:uFillTx/>
                <a:latin typeface="Calibri"/>
              </a:rPr>
              <a:t>habitaciónes</a:t>
            </a:r>
            <a:r>
              <a:rPr lang="es-ES" sz="240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</a:rPr>
              <a:t>.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s-ES" sz="240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</a:rPr>
              <a:t>Recepcionista: 	Cama doble o dos individuales? </a:t>
            </a:r>
            <a:r>
              <a:rPr lang="es-ES" sz="2400" b="0" i="1" u="none" strike="noStrike" kern="1200" cap="none" spc="0" baseline="0" dirty="0">
                <a:solidFill>
                  <a:srgbClr val="FF0000"/>
                </a:solidFill>
                <a:uFillTx/>
                <a:latin typeface="Calibri"/>
              </a:rPr>
              <a:t>(doublé </a:t>
            </a:r>
            <a:r>
              <a:rPr lang="es-ES" sz="2400" b="0" i="1" u="none" strike="noStrike" kern="1200" cap="none" spc="0" baseline="0" dirty="0" err="1">
                <a:solidFill>
                  <a:srgbClr val="FF0000"/>
                </a:solidFill>
                <a:uFillTx/>
                <a:latin typeface="Calibri"/>
              </a:rPr>
              <a:t>bed</a:t>
            </a:r>
            <a:r>
              <a:rPr lang="es-ES" sz="2400" b="0" i="1" u="none" strike="noStrike" kern="1200" cap="none" spc="0" baseline="0" dirty="0">
                <a:solidFill>
                  <a:srgbClr val="FF0000"/>
                </a:solidFill>
                <a:uFillTx/>
                <a:latin typeface="Calibri"/>
              </a:rPr>
              <a:t> </a:t>
            </a:r>
            <a:r>
              <a:rPr lang="es-ES" sz="2400" b="0" i="1" u="none" strike="noStrike" kern="1200" cap="none" spc="0" baseline="0" dirty="0" err="1">
                <a:solidFill>
                  <a:srgbClr val="FF0000"/>
                </a:solidFill>
                <a:uFillTx/>
                <a:latin typeface="Calibri"/>
              </a:rPr>
              <a:t>or</a:t>
            </a:r>
            <a:r>
              <a:rPr lang="es-ES" sz="2400" b="0" i="1" u="none" strike="noStrike" kern="1200" cap="none" spc="0" baseline="0" dirty="0">
                <a:solidFill>
                  <a:srgbClr val="FF0000"/>
                </a:solidFill>
                <a:uFillTx/>
                <a:latin typeface="Calibri"/>
              </a:rPr>
              <a:t> 2 singles)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s-ES" sz="240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</a:rPr>
              <a:t>Sra. María: 	Dos cama doble.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s-ES" sz="240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</a:rPr>
              <a:t>Recepcionista: 	Para que fecha?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s-ES" sz="240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</a:rPr>
              <a:t>Sra. María: 	Para el cinco de Abril de 2023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s-ES" sz="240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</a:rPr>
              <a:t>Recepcionista: 	Por cuantas noches? </a:t>
            </a:r>
            <a:r>
              <a:rPr lang="es-ES" sz="2400" b="0" i="1" u="none" strike="noStrike" kern="1200" cap="none" spc="0" baseline="0" dirty="0">
                <a:solidFill>
                  <a:srgbClr val="FF0000"/>
                </a:solidFill>
                <a:uFillTx/>
                <a:latin typeface="Calibri"/>
              </a:rPr>
              <a:t>(</a:t>
            </a:r>
            <a:r>
              <a:rPr lang="es-ES" sz="2400" b="0" i="1" u="none" strike="noStrike" kern="1200" cap="none" spc="0" baseline="0" dirty="0" err="1">
                <a:solidFill>
                  <a:srgbClr val="FF0000"/>
                </a:solidFill>
                <a:uFillTx/>
                <a:latin typeface="Calibri"/>
              </a:rPr>
              <a:t>How</a:t>
            </a:r>
            <a:r>
              <a:rPr lang="es-ES" sz="2400" b="0" i="1" u="none" strike="noStrike" kern="1200" cap="none" spc="0" baseline="0" dirty="0">
                <a:solidFill>
                  <a:srgbClr val="FF0000"/>
                </a:solidFill>
                <a:uFillTx/>
                <a:latin typeface="Calibri"/>
              </a:rPr>
              <a:t> </a:t>
            </a:r>
            <a:r>
              <a:rPr lang="es-ES" sz="2400" b="0" i="1" u="none" strike="noStrike" kern="1200" cap="none" spc="0" baseline="0" dirty="0" err="1">
                <a:solidFill>
                  <a:srgbClr val="FF0000"/>
                </a:solidFill>
                <a:uFillTx/>
                <a:latin typeface="Calibri"/>
              </a:rPr>
              <a:t>many</a:t>
            </a:r>
            <a:r>
              <a:rPr lang="es-ES" sz="2400" b="0" i="1" u="none" strike="noStrike" kern="1200" cap="none" spc="0" baseline="0" dirty="0">
                <a:solidFill>
                  <a:srgbClr val="FF0000"/>
                </a:solidFill>
                <a:uFillTx/>
                <a:latin typeface="Calibri"/>
              </a:rPr>
              <a:t> </a:t>
            </a:r>
            <a:r>
              <a:rPr lang="es-ES" sz="2400" b="0" i="1" u="none" strike="noStrike" kern="1200" cap="none" spc="0" baseline="0" dirty="0" err="1">
                <a:solidFill>
                  <a:srgbClr val="FF0000"/>
                </a:solidFill>
                <a:uFillTx/>
                <a:latin typeface="Calibri"/>
              </a:rPr>
              <a:t>nights</a:t>
            </a:r>
            <a:r>
              <a:rPr lang="es-ES" sz="2400" b="0" i="1" u="none" strike="noStrike" kern="1200" cap="none" spc="0" baseline="0" dirty="0">
                <a:solidFill>
                  <a:srgbClr val="FF0000"/>
                </a:solidFill>
                <a:uFillTx/>
                <a:latin typeface="Calibri"/>
              </a:rPr>
              <a:t>)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s-ES" sz="240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</a:rPr>
              <a:t>Sra. María: 	Por tres noches.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s-ES" sz="240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</a:rPr>
              <a:t>Recepcionista: 	Bueno. Todo esta reservado. </a:t>
            </a:r>
            <a:r>
              <a:rPr lang="es-ES" sz="2400" b="0" i="1" u="none" strike="noStrike" kern="1200" cap="none" spc="0" baseline="0" dirty="0">
                <a:solidFill>
                  <a:srgbClr val="FF0000"/>
                </a:solidFill>
                <a:uFillTx/>
                <a:latin typeface="Calibri"/>
              </a:rPr>
              <a:t>(</a:t>
            </a:r>
            <a:r>
              <a:rPr lang="es-ES" sz="2400" b="0" i="1" u="none" strike="noStrike" kern="1200" cap="none" spc="0" baseline="0" dirty="0" err="1">
                <a:solidFill>
                  <a:srgbClr val="FF0000"/>
                </a:solidFill>
                <a:uFillTx/>
                <a:latin typeface="Calibri"/>
              </a:rPr>
              <a:t>Everything</a:t>
            </a:r>
            <a:r>
              <a:rPr lang="es-ES" sz="2400" b="0" i="1" u="none" strike="noStrike" kern="1200" cap="none" spc="0" baseline="0" dirty="0">
                <a:solidFill>
                  <a:srgbClr val="FF0000"/>
                </a:solidFill>
                <a:uFillTx/>
                <a:latin typeface="Calibri"/>
              </a:rPr>
              <a:t> </a:t>
            </a:r>
            <a:r>
              <a:rPr lang="es-ES" sz="2400" b="0" i="1" u="none" strike="noStrike" kern="1200" cap="none" spc="0" baseline="0" dirty="0" err="1">
                <a:solidFill>
                  <a:srgbClr val="FF0000"/>
                </a:solidFill>
                <a:uFillTx/>
                <a:latin typeface="Calibri"/>
              </a:rPr>
              <a:t>is</a:t>
            </a:r>
            <a:r>
              <a:rPr lang="es-ES" sz="2400" b="0" i="1" u="none" strike="noStrike" kern="1200" cap="none" spc="0" baseline="0" dirty="0">
                <a:solidFill>
                  <a:srgbClr val="FF0000"/>
                </a:solidFill>
                <a:uFillTx/>
                <a:latin typeface="Calibri"/>
              </a:rPr>
              <a:t> </a:t>
            </a:r>
            <a:r>
              <a:rPr lang="es-ES" sz="2400" b="0" i="1" u="none" strike="noStrike" kern="1200" cap="none" spc="0" baseline="0" dirty="0" err="1">
                <a:solidFill>
                  <a:srgbClr val="FF0000"/>
                </a:solidFill>
                <a:uFillTx/>
                <a:latin typeface="Calibri"/>
              </a:rPr>
              <a:t>reserved</a:t>
            </a:r>
            <a:r>
              <a:rPr lang="es-ES" sz="2400" b="0" i="1" u="none" strike="noStrike" kern="1200" cap="none" spc="0" baseline="0" dirty="0">
                <a:solidFill>
                  <a:srgbClr val="FF0000"/>
                </a:solidFill>
                <a:uFillTx/>
                <a:latin typeface="Calibri"/>
              </a:rPr>
              <a:t>)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s-ES" sz="240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</a:rPr>
              <a:t>Sra. María: 	Genial! Muchas Gracias. Adiós.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s-ES" sz="240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</a:rPr>
              <a:t>Recepcionista: 	Muchas gracias. Adiós. </a:t>
            </a:r>
          </a:p>
          <a:p>
            <a:endParaRPr lang="en-GB" dirty="0"/>
          </a:p>
        </p:txBody>
      </p:sp>
      <p:pic>
        <p:nvPicPr>
          <p:cNvPr id="8" name="Kashem Recorded Sound">
            <a:hlinkClick r:id="" action="ppaction://media"/>
            <a:extLst>
              <a:ext uri="{FF2B5EF4-FFF2-40B4-BE49-F238E27FC236}">
                <a16:creationId xmlns:a16="http://schemas.microsoft.com/office/drawing/2014/main" id="{BEC04FF5-2399-0DC9-CC4A-AAC1021C581B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5892800" y="3225800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5849971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59220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</p:childTnLst>
        </p:cTn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7</TotalTime>
  <Words>217</Words>
  <Application>Microsoft Office PowerPoint</Application>
  <PresentationFormat>Widescreen</PresentationFormat>
  <Paragraphs>18</Paragraphs>
  <Slides>1</Slides>
  <Notes>0</Notes>
  <HiddenSlides>0</HiddenSlides>
  <MMClips>1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5" baseType="lpstr">
      <vt:lpstr>Arial</vt:lpstr>
      <vt:lpstr>Calibri</vt:lpstr>
      <vt:lpstr>Calibri Light</vt:lpstr>
      <vt:lpstr>Office Theme</vt:lpstr>
      <vt:lpstr>Me gustaria hacer una reserva… DIALOGO 1 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Me gustaria hacer una reserva… </dc:title>
  <dc:creator>kashem Azad</dc:creator>
  <cp:lastModifiedBy>kashem Azad</cp:lastModifiedBy>
  <cp:revision>1</cp:revision>
  <dcterms:created xsi:type="dcterms:W3CDTF">2022-11-11T13:19:35Z</dcterms:created>
  <dcterms:modified xsi:type="dcterms:W3CDTF">2022-11-11T13:27:17Z</dcterms:modified>
</cp:coreProperties>
</file>