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6"/>
  </p:notesMasterIdLst>
  <p:handoutMasterIdLst>
    <p:handoutMasterId r:id="rId17"/>
  </p:handoutMasterIdLst>
  <p:sldIdLst>
    <p:sldId id="260" r:id="rId2"/>
    <p:sldId id="262" r:id="rId3"/>
    <p:sldId id="273" r:id="rId4"/>
    <p:sldId id="263" r:id="rId5"/>
    <p:sldId id="264" r:id="rId6"/>
    <p:sldId id="265" r:id="rId7"/>
    <p:sldId id="266" r:id="rId8"/>
    <p:sldId id="271" r:id="rId9"/>
    <p:sldId id="267" r:id="rId10"/>
    <p:sldId id="268" r:id="rId11"/>
    <p:sldId id="269" r:id="rId12"/>
    <p:sldId id="270" r:id="rId13"/>
    <p:sldId id="272"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F7D"/>
    <a:srgbClr val="FFFF00"/>
    <a:srgbClr val="FFD8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8D7E9-3C75-1D23-4E00-8F62B58B38EE}" v="77" dt="2026-10-15T21:40:58.422"/>
    <p1510:client id="{24A32718-6ACA-3DFB-F3DB-064D06A3704E}" v="94" dt="2026-10-15T13:21:37.462"/>
    <p1510:client id="{2DF1B29A-36FD-FB97-2BCA-6E683951A420}" v="220" dt="2026-10-15T17:31:28.315"/>
    <p1510:client id="{49500734-7913-4AF1-1706-826526EA010A}" v="264" dt="2026-10-15T19:34:49.545"/>
    <p1510:client id="{7A24CBF6-10FC-236C-3C6D-F7FE7586B80B}" v="109" dt="2026-10-16T08:42:12.954"/>
    <p1510:client id="{85DF392F-0F6A-85F6-195E-ACCA6DEA8354}" v="137" dt="2026-10-15T13:27:58.707"/>
    <p1510:client id="{906BD733-7444-1FA7-C505-262CEAB9BD5E}" v="40" dt="2026-10-15T20:09:17.849"/>
    <p1510:client id="{A1408DE5-5FFC-CB11-042E-9B1ACEF1B41D}" v="11" dt="2026-10-15T15:55:39.267"/>
    <p1510:client id="{A658BDAA-A6F2-4F65-62E6-274DD19A442D}" v="4" dt="2026-10-15T23:00:22.961"/>
    <p1510:client id="{F0421924-6519-7940-AF8C-16A578598F58}" v="438" dt="2026-10-16T08:38:17.175"/>
    <p1510:client id="{FA42B5E4-853F-C566-2158-22B520CA870D}" v="486" dt="2026-10-15T12:24:43.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den Henderson (2404086)" userId="S::2404086@student.uwtsd.ac.uk::702ce54d-fad4-4286-b34a-b77aad214683" providerId="AD" clId="Web-{ECA8E77E-1349-0DBE-AD50-8460AF298CCE}"/>
    <pc:docChg chg="addSld modSld">
      <pc:chgData name="Camden Henderson (2404086)" userId="S::2404086@student.uwtsd.ac.uk::702ce54d-fad4-4286-b34a-b77aad214683" providerId="AD" clId="Web-{ECA8E77E-1349-0DBE-AD50-8460AF298CCE}" dt="2026-10-14T09:30:13.317" v="19" actId="20577"/>
      <pc:docMkLst>
        <pc:docMk/>
      </pc:docMkLst>
      <pc:sldChg chg="modSp">
        <pc:chgData name="Camden Henderson (2404086)" userId="S::2404086@student.uwtsd.ac.uk::702ce54d-fad4-4286-b34a-b77aad214683" providerId="AD" clId="Web-{ECA8E77E-1349-0DBE-AD50-8460AF298CCE}" dt="2026-10-14T09:23:36.337" v="14" actId="20577"/>
        <pc:sldMkLst>
          <pc:docMk/>
          <pc:sldMk cId="3050862961" sldId="262"/>
        </pc:sldMkLst>
        <pc:spChg chg="mod">
          <ac:chgData name="Camden Henderson (2404086)" userId="S::2404086@student.uwtsd.ac.uk::702ce54d-fad4-4286-b34a-b77aad214683" providerId="AD" clId="Web-{ECA8E77E-1349-0DBE-AD50-8460AF298CCE}" dt="2026-10-14T09:23:36.337" v="14" actId="20577"/>
          <ac:spMkLst>
            <pc:docMk/>
            <pc:sldMk cId="3050862961" sldId="262"/>
            <ac:spMk id="14" creationId="{ADC558FC-F771-DBF1-29DE-E637F735783A}"/>
          </ac:spMkLst>
        </pc:spChg>
      </pc:sldChg>
      <pc:sldChg chg="modSp new">
        <pc:chgData name="Camden Henderson (2404086)" userId="S::2404086@student.uwtsd.ac.uk::702ce54d-fad4-4286-b34a-b77aad214683" providerId="AD" clId="Web-{ECA8E77E-1349-0DBE-AD50-8460AF298CCE}" dt="2026-10-14T09:30:13.317" v="19" actId="20577"/>
        <pc:sldMkLst>
          <pc:docMk/>
          <pc:sldMk cId="2593145752" sldId="271"/>
        </pc:sldMkLst>
        <pc:spChg chg="mod">
          <ac:chgData name="Camden Henderson (2404086)" userId="S::2404086@student.uwtsd.ac.uk::702ce54d-fad4-4286-b34a-b77aad214683" providerId="AD" clId="Web-{ECA8E77E-1349-0DBE-AD50-8460AF298CCE}" dt="2026-10-14T09:30:13.317" v="19" actId="20577"/>
          <ac:spMkLst>
            <pc:docMk/>
            <pc:sldMk cId="2593145752" sldId="271"/>
            <ac:spMk id="2" creationId="{A8F4849F-0000-3DCD-7324-FD747FC0F3FA}"/>
          </ac:spMkLst>
        </pc:spChg>
      </pc:sldChg>
    </pc:docChg>
  </pc:docChgLst>
  <pc:docChgLst>
    <pc:chgData name="Leon Buckney (2404085)" userId="S::2404085@student.uwtsd.ac.uk::c5cb6d58-8117-49ac-9787-d35ab3ddd6c4" providerId="AD" clId="Web-{6620EF04-229F-EDDD-2079-0A15DB696E0C}"/>
    <pc:docChg chg="modSld">
      <pc:chgData name="Leon Buckney (2404085)" userId="S::2404085@student.uwtsd.ac.uk::c5cb6d58-8117-49ac-9787-d35ab3ddd6c4" providerId="AD" clId="Web-{6620EF04-229F-EDDD-2079-0A15DB696E0C}" dt="2026-10-13T21:46:14.761" v="38" actId="20577"/>
      <pc:docMkLst>
        <pc:docMk/>
      </pc:docMkLst>
      <pc:sldChg chg="modSp">
        <pc:chgData name="Leon Buckney (2404085)" userId="S::2404085@student.uwtsd.ac.uk::c5cb6d58-8117-49ac-9787-d35ab3ddd6c4" providerId="AD" clId="Web-{6620EF04-229F-EDDD-2079-0A15DB696E0C}" dt="2026-10-13T21:46:14.761" v="38" actId="20577"/>
        <pc:sldMkLst>
          <pc:docMk/>
          <pc:sldMk cId="3050862961" sldId="262"/>
        </pc:sldMkLst>
        <pc:spChg chg="mod">
          <ac:chgData name="Leon Buckney (2404085)" userId="S::2404085@student.uwtsd.ac.uk::c5cb6d58-8117-49ac-9787-d35ab3ddd6c4" providerId="AD" clId="Web-{6620EF04-229F-EDDD-2079-0A15DB696E0C}" dt="2026-10-13T21:46:14.761" v="38" actId="20577"/>
          <ac:spMkLst>
            <pc:docMk/>
            <pc:sldMk cId="3050862961" sldId="262"/>
            <ac:spMk id="6" creationId="{0A674CAF-56EA-4A6A-AA50-6C61CB7AA26E}"/>
          </ac:spMkLst>
        </pc:spChg>
      </pc:sldChg>
    </pc:docChg>
  </pc:docChgLst>
  <pc:docChgLst>
    <pc:chgData name="Camden Henderson (2404086)" userId="S::2404086@student.uwtsd.ac.uk::702ce54d-fad4-4286-b34a-b77aad214683" providerId="AD" clId="Web-{1BD8D7E9-3C75-1D23-4E00-8F62B58B38EE}"/>
    <pc:docChg chg="modSld">
      <pc:chgData name="Camden Henderson (2404086)" userId="S::2404086@student.uwtsd.ac.uk::702ce54d-fad4-4286-b34a-b77aad214683" providerId="AD" clId="Web-{1BD8D7E9-3C75-1D23-4E00-8F62B58B38EE}" dt="2026-10-15T21:40:58.407" v="34" actId="20577"/>
      <pc:docMkLst>
        <pc:docMk/>
      </pc:docMkLst>
      <pc:sldChg chg="modSp">
        <pc:chgData name="Camden Henderson (2404086)" userId="S::2404086@student.uwtsd.ac.uk::702ce54d-fad4-4286-b34a-b77aad214683" providerId="AD" clId="Web-{1BD8D7E9-3C75-1D23-4E00-8F62B58B38EE}" dt="2026-10-15T21:40:58.407" v="34" actId="20577"/>
        <pc:sldMkLst>
          <pc:docMk/>
          <pc:sldMk cId="2593145752" sldId="271"/>
        </pc:sldMkLst>
        <pc:spChg chg="mod">
          <ac:chgData name="Camden Henderson (2404086)" userId="S::2404086@student.uwtsd.ac.uk::702ce54d-fad4-4286-b34a-b77aad214683" providerId="AD" clId="Web-{1BD8D7E9-3C75-1D23-4E00-8F62B58B38EE}" dt="2026-10-15T21:40:23.123" v="20" actId="20577"/>
          <ac:spMkLst>
            <pc:docMk/>
            <pc:sldMk cId="2593145752" sldId="271"/>
            <ac:spMk id="3" creationId="{39834C34-D168-A6FD-BD42-6041E1B7EBE6}"/>
          </ac:spMkLst>
        </pc:spChg>
        <pc:spChg chg="mod">
          <ac:chgData name="Camden Henderson (2404086)" userId="S::2404086@student.uwtsd.ac.uk::702ce54d-fad4-4286-b34a-b77aad214683" providerId="AD" clId="Web-{1BD8D7E9-3C75-1D23-4E00-8F62B58B38EE}" dt="2026-10-15T21:40:58.407" v="34" actId="20577"/>
          <ac:spMkLst>
            <pc:docMk/>
            <pc:sldMk cId="2593145752" sldId="271"/>
            <ac:spMk id="6" creationId="{A497A448-2B47-ED6A-3A34-6E00B88648B0}"/>
          </ac:spMkLst>
        </pc:spChg>
      </pc:sldChg>
    </pc:docChg>
  </pc:docChgLst>
  <pc:docChgLst>
    <pc:chgData name="Camden Henderson (2404086)" userId="S::2404086@student.uwtsd.ac.uk::702ce54d-fad4-4286-b34a-b77aad214683" providerId="AD" clId="Web-{FAEE4D4F-45BD-7647-00DC-12CE56CE4F95}"/>
    <pc:docChg chg="modSld">
      <pc:chgData name="Camden Henderson (2404086)" userId="S::2404086@student.uwtsd.ac.uk::702ce54d-fad4-4286-b34a-b77aad214683" providerId="AD" clId="Web-{FAEE4D4F-45BD-7647-00DC-12CE56CE4F95}" dt="2026-10-14T22:48:25.771" v="371" actId="14100"/>
      <pc:docMkLst>
        <pc:docMk/>
      </pc:docMkLst>
      <pc:sldChg chg="addSp delSp modSp">
        <pc:chgData name="Camden Henderson (2404086)" userId="S::2404086@student.uwtsd.ac.uk::702ce54d-fad4-4286-b34a-b77aad214683" providerId="AD" clId="Web-{FAEE4D4F-45BD-7647-00DC-12CE56CE4F95}" dt="2026-10-14T22:48:25.771" v="371" actId="14100"/>
        <pc:sldMkLst>
          <pc:docMk/>
          <pc:sldMk cId="2593145752" sldId="271"/>
        </pc:sldMkLst>
        <pc:spChg chg="mod">
          <ac:chgData name="Camden Henderson (2404086)" userId="S::2404086@student.uwtsd.ac.uk::702ce54d-fad4-4286-b34a-b77aad214683" providerId="AD" clId="Web-{FAEE4D4F-45BD-7647-00DC-12CE56CE4F95}" dt="2026-10-14T17:41:08.628" v="9" actId="20577"/>
          <ac:spMkLst>
            <pc:docMk/>
            <pc:sldMk cId="2593145752" sldId="271"/>
            <ac:spMk id="2" creationId="{A8F4849F-0000-3DCD-7324-FD747FC0F3FA}"/>
          </ac:spMkLst>
        </pc:spChg>
        <pc:spChg chg="del">
          <ac:chgData name="Camden Henderson (2404086)" userId="S::2404086@student.uwtsd.ac.uk::702ce54d-fad4-4286-b34a-b77aad214683" providerId="AD" clId="Web-{FAEE4D4F-45BD-7647-00DC-12CE56CE4F95}" dt="2026-10-14T17:39:21.984" v="0"/>
          <ac:spMkLst>
            <pc:docMk/>
            <pc:sldMk cId="2593145752" sldId="271"/>
            <ac:spMk id="3" creationId="{B9BB3649-4CF5-4D8B-147E-111C64407B26}"/>
          </ac:spMkLst>
        </pc:spChg>
        <pc:spChg chg="add del">
          <ac:chgData name="Camden Henderson (2404086)" userId="S::2404086@student.uwtsd.ac.uk::702ce54d-fad4-4286-b34a-b77aad214683" providerId="AD" clId="Web-{FAEE4D4F-45BD-7647-00DC-12CE56CE4F95}" dt="2026-10-14T17:42:24.942" v="11"/>
          <ac:spMkLst>
            <pc:docMk/>
            <pc:sldMk cId="2593145752" sldId="271"/>
            <ac:spMk id="4" creationId="{80D10871-3B76-C3F9-099D-39581221A9F4}"/>
          </ac:spMkLst>
        </pc:spChg>
        <pc:spChg chg="add del">
          <ac:chgData name="Camden Henderson (2404086)" userId="S::2404086@student.uwtsd.ac.uk::702ce54d-fad4-4286-b34a-b77aad214683" providerId="AD" clId="Web-{FAEE4D4F-45BD-7647-00DC-12CE56CE4F95}" dt="2026-10-14T17:42:30.958" v="13"/>
          <ac:spMkLst>
            <pc:docMk/>
            <pc:sldMk cId="2593145752" sldId="271"/>
            <ac:spMk id="5" creationId="{DC08DA3F-3D91-ED8A-DE3C-A29DF52301F0}"/>
          </ac:spMkLst>
        </pc:spChg>
        <pc:spChg chg="add mod">
          <ac:chgData name="Camden Henderson (2404086)" userId="S::2404086@student.uwtsd.ac.uk::702ce54d-fad4-4286-b34a-b77aad214683" providerId="AD" clId="Web-{FAEE4D4F-45BD-7647-00DC-12CE56CE4F95}" dt="2026-10-14T22:48:11.317" v="368" actId="20577"/>
          <ac:spMkLst>
            <pc:docMk/>
            <pc:sldMk cId="2593145752" sldId="271"/>
            <ac:spMk id="6" creationId="{A497A448-2B47-ED6A-3A34-6E00B88648B0}"/>
          </ac:spMkLst>
        </pc:spChg>
        <pc:picChg chg="add del mod">
          <ac:chgData name="Camden Henderson (2404086)" userId="S::2404086@student.uwtsd.ac.uk::702ce54d-fad4-4286-b34a-b77aad214683" providerId="AD" clId="Web-{FAEE4D4F-45BD-7647-00DC-12CE56CE4F95}" dt="2026-10-14T20:16:21.591" v="105"/>
          <ac:picMkLst>
            <pc:docMk/>
            <pc:sldMk cId="2593145752" sldId="271"/>
            <ac:picMk id="3" creationId="{47E2BE02-0201-08EC-F743-FA3A82CF893D}"/>
          </ac:picMkLst>
        </pc:picChg>
        <pc:picChg chg="add del mod">
          <ac:chgData name="Camden Henderson (2404086)" userId="S::2404086@student.uwtsd.ac.uk::702ce54d-fad4-4286-b34a-b77aad214683" providerId="AD" clId="Web-{FAEE4D4F-45BD-7647-00DC-12CE56CE4F95}" dt="2026-10-14T20:16:18.013" v="104"/>
          <ac:picMkLst>
            <pc:docMk/>
            <pc:sldMk cId="2593145752" sldId="271"/>
            <ac:picMk id="4" creationId="{264CA69F-EA81-4998-F9E5-A70476C54624}"/>
          </ac:picMkLst>
        </pc:picChg>
        <pc:picChg chg="add mod">
          <ac:chgData name="Camden Henderson (2404086)" userId="S::2404086@student.uwtsd.ac.uk::702ce54d-fad4-4286-b34a-b77aad214683" providerId="AD" clId="Web-{FAEE4D4F-45BD-7647-00DC-12CE56CE4F95}" dt="2026-10-14T22:48:25.771" v="371" actId="14100"/>
          <ac:picMkLst>
            <pc:docMk/>
            <pc:sldMk cId="2593145752" sldId="271"/>
            <ac:picMk id="5" creationId="{9042BB66-BD04-E5F2-54FA-A4CCEE16E434}"/>
          </ac:picMkLst>
        </pc:picChg>
      </pc:sldChg>
    </pc:docChg>
  </pc:docChgLst>
  <pc:docChgLst>
    <pc:chgData name="Liv Collins (2403891)" userId="S::2403891@student.uwtsd.ac.uk::c648144e-fc2e-4550-9006-02f5a030ebca" providerId="AD" clId="Web-{0C1F2AEF-F3BA-654B-54CF-99274948DDB4}"/>
    <pc:docChg chg="addSld modSld">
      <pc:chgData name="Liv Collins (2403891)" userId="S::2403891@student.uwtsd.ac.uk::c648144e-fc2e-4550-9006-02f5a030ebca" providerId="AD" clId="Web-{0C1F2AEF-F3BA-654B-54CF-99274948DDB4}" dt="2026-10-14T10:31:38.121" v="433" actId="1076"/>
      <pc:docMkLst>
        <pc:docMk/>
      </pc:docMkLst>
      <pc:sldChg chg="addSp modSp">
        <pc:chgData name="Liv Collins (2403891)" userId="S::2403891@student.uwtsd.ac.uk::c648144e-fc2e-4550-9006-02f5a030ebca" providerId="AD" clId="Web-{0C1F2AEF-F3BA-654B-54CF-99274948DDB4}" dt="2026-10-14T09:49:33.251" v="411" actId="1076"/>
        <pc:sldMkLst>
          <pc:docMk/>
          <pc:sldMk cId="3050862961" sldId="262"/>
        </pc:sldMkLst>
        <pc:spChg chg="mod">
          <ac:chgData name="Liv Collins (2403891)" userId="S::2403891@student.uwtsd.ac.uk::c648144e-fc2e-4550-9006-02f5a030ebca" providerId="AD" clId="Web-{0C1F2AEF-F3BA-654B-54CF-99274948DDB4}" dt="2026-10-14T09:07:08.035" v="83" actId="1076"/>
          <ac:spMkLst>
            <pc:docMk/>
            <pc:sldMk cId="3050862961" sldId="262"/>
            <ac:spMk id="5" creationId="{93AEE696-CD2B-F0A5-332C-0E99D182C8AE}"/>
          </ac:spMkLst>
        </pc:spChg>
        <pc:spChg chg="mod">
          <ac:chgData name="Liv Collins (2403891)" userId="S::2403891@student.uwtsd.ac.uk::c648144e-fc2e-4550-9006-02f5a030ebca" providerId="AD" clId="Web-{0C1F2AEF-F3BA-654B-54CF-99274948DDB4}" dt="2026-10-14T09:06:59.519" v="82" actId="14100"/>
          <ac:spMkLst>
            <pc:docMk/>
            <pc:sldMk cId="3050862961" sldId="262"/>
            <ac:spMk id="6" creationId="{0A674CAF-56EA-4A6A-AA50-6C61CB7AA26E}"/>
          </ac:spMkLst>
        </pc:spChg>
        <pc:spChg chg="mod">
          <ac:chgData name="Liv Collins (2403891)" userId="S::2403891@student.uwtsd.ac.uk::c648144e-fc2e-4550-9006-02f5a030ebca" providerId="AD" clId="Web-{0C1F2AEF-F3BA-654B-54CF-99274948DDB4}" dt="2026-10-14T09:22:54.865" v="245" actId="1076"/>
          <ac:spMkLst>
            <pc:docMk/>
            <pc:sldMk cId="3050862961" sldId="262"/>
            <ac:spMk id="7" creationId="{4CF2B2FE-412C-7F99-117F-A7910F511E2D}"/>
          </ac:spMkLst>
        </pc:spChg>
        <pc:spChg chg="mod">
          <ac:chgData name="Liv Collins (2403891)" userId="S::2403891@student.uwtsd.ac.uk::c648144e-fc2e-4550-9006-02f5a030ebca" providerId="AD" clId="Web-{0C1F2AEF-F3BA-654B-54CF-99274948DDB4}" dt="2026-10-14T09:05:55.266" v="62" actId="1076"/>
          <ac:spMkLst>
            <pc:docMk/>
            <pc:sldMk cId="3050862961" sldId="262"/>
            <ac:spMk id="8" creationId="{3EA73AFF-7FA0-C2EE-75C4-C8B91645FC5C}"/>
          </ac:spMkLst>
        </pc:spChg>
        <pc:spChg chg="mod">
          <ac:chgData name="Liv Collins (2403891)" userId="S::2403891@student.uwtsd.ac.uk::c648144e-fc2e-4550-9006-02f5a030ebca" providerId="AD" clId="Web-{0C1F2AEF-F3BA-654B-54CF-99274948DDB4}" dt="2026-10-14T09:07:12.050" v="84" actId="1076"/>
          <ac:spMkLst>
            <pc:docMk/>
            <pc:sldMk cId="3050862961" sldId="262"/>
            <ac:spMk id="9" creationId="{BBE1825A-EBEE-5678-F128-F59AF1AD5F43}"/>
          </ac:spMkLst>
        </pc:spChg>
        <pc:spChg chg="mod">
          <ac:chgData name="Liv Collins (2403891)" userId="S::2403891@student.uwtsd.ac.uk::c648144e-fc2e-4550-9006-02f5a030ebca" providerId="AD" clId="Web-{0C1F2AEF-F3BA-654B-54CF-99274948DDB4}" dt="2026-10-14T09:07:15.691" v="85" actId="1076"/>
          <ac:spMkLst>
            <pc:docMk/>
            <pc:sldMk cId="3050862961" sldId="262"/>
            <ac:spMk id="10" creationId="{40E86659-2C90-373F-7585-A34738527BBF}"/>
          </ac:spMkLst>
        </pc:spChg>
        <pc:spChg chg="add mod">
          <ac:chgData name="Liv Collins (2403891)" userId="S::2403891@student.uwtsd.ac.uk::c648144e-fc2e-4550-9006-02f5a030ebca" providerId="AD" clId="Web-{0C1F2AEF-F3BA-654B-54CF-99274948DDB4}" dt="2026-10-14T09:22:47.896" v="243" actId="1076"/>
          <ac:spMkLst>
            <pc:docMk/>
            <pc:sldMk cId="3050862961" sldId="262"/>
            <ac:spMk id="14" creationId="{ADC558FC-F771-DBF1-29DE-E637F735783A}"/>
          </ac:spMkLst>
        </pc:spChg>
        <pc:spChg chg="add mod">
          <ac:chgData name="Liv Collins (2403891)" userId="S::2403891@student.uwtsd.ac.uk::c648144e-fc2e-4550-9006-02f5a030ebca" providerId="AD" clId="Web-{0C1F2AEF-F3BA-654B-54CF-99274948DDB4}" dt="2026-10-14T09:38:58.384" v="270" actId="20577"/>
          <ac:spMkLst>
            <pc:docMk/>
            <pc:sldMk cId="3050862961" sldId="262"/>
            <ac:spMk id="15" creationId="{C6878F37-F4EB-923A-BF9B-7244A6F11B73}"/>
          </ac:spMkLst>
        </pc:spChg>
        <pc:spChg chg="add mod">
          <ac:chgData name="Liv Collins (2403891)" userId="S::2403891@student.uwtsd.ac.uk::c648144e-fc2e-4550-9006-02f5a030ebca" providerId="AD" clId="Web-{0C1F2AEF-F3BA-654B-54CF-99274948DDB4}" dt="2026-10-14T09:22:51.490" v="244" actId="1076"/>
          <ac:spMkLst>
            <pc:docMk/>
            <pc:sldMk cId="3050862961" sldId="262"/>
            <ac:spMk id="16" creationId="{DB9DD2EF-BA0A-5AD9-48C1-C58FBB3F71DF}"/>
          </ac:spMkLst>
        </pc:spChg>
        <pc:spChg chg="add mod">
          <ac:chgData name="Liv Collins (2403891)" userId="S::2403891@student.uwtsd.ac.uk::c648144e-fc2e-4550-9006-02f5a030ebca" providerId="AD" clId="Web-{0C1F2AEF-F3BA-654B-54CF-99274948DDB4}" dt="2026-10-14T09:22:37.240" v="240" actId="20577"/>
          <ac:spMkLst>
            <pc:docMk/>
            <pc:sldMk cId="3050862961" sldId="262"/>
            <ac:spMk id="17" creationId="{9A70367E-0C06-EE67-8088-953A88BEAAD0}"/>
          </ac:spMkLst>
        </pc:spChg>
        <pc:spChg chg="add mod">
          <ac:chgData name="Liv Collins (2403891)" userId="S::2403891@student.uwtsd.ac.uk::c648144e-fc2e-4550-9006-02f5a030ebca" providerId="AD" clId="Web-{0C1F2AEF-F3BA-654B-54CF-99274948DDB4}" dt="2026-10-14T09:47:18.418" v="307" actId="1076"/>
          <ac:spMkLst>
            <pc:docMk/>
            <pc:sldMk cId="3050862961" sldId="262"/>
            <ac:spMk id="18" creationId="{C0B57167-B75C-A735-6256-928A53694E9F}"/>
          </ac:spMkLst>
        </pc:spChg>
        <pc:spChg chg="add mod">
          <ac:chgData name="Liv Collins (2403891)" userId="S::2403891@student.uwtsd.ac.uk::c648144e-fc2e-4550-9006-02f5a030ebca" providerId="AD" clId="Web-{0C1F2AEF-F3BA-654B-54CF-99274948DDB4}" dt="2026-10-14T09:22:24.661" v="239" actId="20577"/>
          <ac:spMkLst>
            <pc:docMk/>
            <pc:sldMk cId="3050862961" sldId="262"/>
            <ac:spMk id="19" creationId="{C85A8EDF-D993-69EB-C55C-AC93D2052AC2}"/>
          </ac:spMkLst>
        </pc:spChg>
        <pc:spChg chg="add mod">
          <ac:chgData name="Liv Collins (2403891)" userId="S::2403891@student.uwtsd.ac.uk::c648144e-fc2e-4550-9006-02f5a030ebca" providerId="AD" clId="Web-{0C1F2AEF-F3BA-654B-54CF-99274948DDB4}" dt="2026-10-14T09:47:09.683" v="306" actId="1076"/>
          <ac:spMkLst>
            <pc:docMk/>
            <pc:sldMk cId="3050862961" sldId="262"/>
            <ac:spMk id="21" creationId="{814809A1-2C0B-A76E-6B9A-4C0541F11D78}"/>
          </ac:spMkLst>
        </pc:spChg>
        <pc:spChg chg="add mod">
          <ac:chgData name="Liv Collins (2403891)" userId="S::2403891@student.uwtsd.ac.uk::c648144e-fc2e-4550-9006-02f5a030ebca" providerId="AD" clId="Web-{0C1F2AEF-F3BA-654B-54CF-99274948DDB4}" dt="2026-10-14T09:49:04.937" v="404" actId="20577"/>
          <ac:spMkLst>
            <pc:docMk/>
            <pc:sldMk cId="3050862961" sldId="262"/>
            <ac:spMk id="22" creationId="{024180D5-BEB0-B34F-6814-64C79E394505}"/>
          </ac:spMkLst>
        </pc:spChg>
        <pc:spChg chg="add mod">
          <ac:chgData name="Liv Collins (2403891)" userId="S::2403891@student.uwtsd.ac.uk::c648144e-fc2e-4550-9006-02f5a030ebca" providerId="AD" clId="Web-{0C1F2AEF-F3BA-654B-54CF-99274948DDB4}" dt="2026-10-14T09:47:52.919" v="338" actId="20577"/>
          <ac:spMkLst>
            <pc:docMk/>
            <pc:sldMk cId="3050862961" sldId="262"/>
            <ac:spMk id="23" creationId="{3A7176DC-DD33-EAF1-6CA3-98D5707BFC00}"/>
          </ac:spMkLst>
        </pc:spChg>
        <pc:spChg chg="add mod">
          <ac:chgData name="Liv Collins (2403891)" userId="S::2403891@student.uwtsd.ac.uk::c648144e-fc2e-4550-9006-02f5a030ebca" providerId="AD" clId="Web-{0C1F2AEF-F3BA-654B-54CF-99274948DDB4}" dt="2026-10-14T09:48:19.185" v="364" actId="20577"/>
          <ac:spMkLst>
            <pc:docMk/>
            <pc:sldMk cId="3050862961" sldId="262"/>
            <ac:spMk id="24" creationId="{3C1C34A0-0B36-7B76-FE98-5D54F4AD344D}"/>
          </ac:spMkLst>
        </pc:spChg>
        <pc:spChg chg="add mod">
          <ac:chgData name="Liv Collins (2403891)" userId="S::2403891@student.uwtsd.ac.uk::c648144e-fc2e-4550-9006-02f5a030ebca" providerId="AD" clId="Web-{0C1F2AEF-F3BA-654B-54CF-99274948DDB4}" dt="2026-10-14T09:48:32.655" v="367" actId="20577"/>
          <ac:spMkLst>
            <pc:docMk/>
            <pc:sldMk cId="3050862961" sldId="262"/>
            <ac:spMk id="25" creationId="{93EDEFC5-24AB-F193-3071-639353DC0FDF}"/>
          </ac:spMkLst>
        </pc:spChg>
        <pc:spChg chg="add mod">
          <ac:chgData name="Liv Collins (2403891)" userId="S::2403891@student.uwtsd.ac.uk::c648144e-fc2e-4550-9006-02f5a030ebca" providerId="AD" clId="Web-{0C1F2AEF-F3BA-654B-54CF-99274948DDB4}" dt="2026-10-14T09:49:33.251" v="411" actId="1076"/>
          <ac:spMkLst>
            <pc:docMk/>
            <pc:sldMk cId="3050862961" sldId="262"/>
            <ac:spMk id="26" creationId="{44BCAF39-68A7-3B36-676C-900D9D1251F4}"/>
          </ac:spMkLst>
        </pc:spChg>
        <pc:graphicFrameChg chg="mod modGraphic">
          <ac:chgData name="Liv Collins (2403891)" userId="S::2403891@student.uwtsd.ac.uk::c648144e-fc2e-4550-9006-02f5a030ebca" providerId="AD" clId="Web-{0C1F2AEF-F3BA-654B-54CF-99274948DDB4}" dt="2026-10-14T09:06:44.706" v="69"/>
          <ac:graphicFrameMkLst>
            <pc:docMk/>
            <pc:sldMk cId="3050862961" sldId="262"/>
            <ac:graphicFrameMk id="4" creationId="{726FDFFA-F6B0-BFBF-4F75-99BEE547A2BF}"/>
          </ac:graphicFrameMkLst>
        </pc:graphicFrameChg>
        <pc:picChg chg="add mod">
          <ac:chgData name="Liv Collins (2403891)" userId="S::2403891@student.uwtsd.ac.uk::c648144e-fc2e-4550-9006-02f5a030ebca" providerId="AD" clId="Web-{0C1F2AEF-F3BA-654B-54CF-99274948DDB4}" dt="2026-10-14T09:15:51.506" v="105" actId="1076"/>
          <ac:picMkLst>
            <pc:docMk/>
            <pc:sldMk cId="3050862961" sldId="262"/>
            <ac:picMk id="3" creationId="{D508F4DA-123B-09C9-63EC-2A98C432D4C3}"/>
          </ac:picMkLst>
        </pc:picChg>
        <pc:picChg chg="add mod">
          <ac:chgData name="Liv Collins (2403891)" userId="S::2403891@student.uwtsd.ac.uk::c648144e-fc2e-4550-9006-02f5a030ebca" providerId="AD" clId="Web-{0C1F2AEF-F3BA-654B-54CF-99274948DDB4}" dt="2026-10-14T09:12:46.703" v="96" actId="14100"/>
          <ac:picMkLst>
            <pc:docMk/>
            <pc:sldMk cId="3050862961" sldId="262"/>
            <ac:picMk id="11" creationId="{D8E81452-9E40-846B-B1CC-262960FFAD74}"/>
          </ac:picMkLst>
        </pc:picChg>
        <pc:picChg chg="add mod modCrop">
          <ac:chgData name="Liv Collins (2403891)" userId="S::2403891@student.uwtsd.ac.uk::c648144e-fc2e-4550-9006-02f5a030ebca" providerId="AD" clId="Web-{0C1F2AEF-F3BA-654B-54CF-99274948DDB4}" dt="2026-10-14T09:20:38.298" v="180"/>
          <ac:picMkLst>
            <pc:docMk/>
            <pc:sldMk cId="3050862961" sldId="262"/>
            <ac:picMk id="12" creationId="{19E9130A-E192-7D46-FE87-BC265ADD8013}"/>
          </ac:picMkLst>
        </pc:picChg>
        <pc:picChg chg="add mod">
          <ac:chgData name="Liv Collins (2403891)" userId="S::2403891@student.uwtsd.ac.uk::c648144e-fc2e-4550-9006-02f5a030ebca" providerId="AD" clId="Web-{0C1F2AEF-F3BA-654B-54CF-99274948DDB4}" dt="2026-10-14T09:17:13.650" v="116" actId="14100"/>
          <ac:picMkLst>
            <pc:docMk/>
            <pc:sldMk cId="3050862961" sldId="262"/>
            <ac:picMk id="13" creationId="{353B92AD-1F96-01E2-0ECB-67A967407F04}"/>
          </ac:picMkLst>
        </pc:picChg>
        <pc:picChg chg="add mod">
          <ac:chgData name="Liv Collins (2403891)" userId="S::2403891@student.uwtsd.ac.uk::c648144e-fc2e-4550-9006-02f5a030ebca" providerId="AD" clId="Web-{0C1F2AEF-F3BA-654B-54CF-99274948DDB4}" dt="2026-10-14T09:49:25.656" v="410" actId="1076"/>
          <ac:picMkLst>
            <pc:docMk/>
            <pc:sldMk cId="3050862961" sldId="262"/>
            <ac:picMk id="20" creationId="{13F67AAD-18CE-A18A-D2AE-3A3D24326520}"/>
          </ac:picMkLst>
        </pc:picChg>
      </pc:sldChg>
      <pc:sldChg chg="addSp delSp modSp">
        <pc:chgData name="Liv Collins (2403891)" userId="S::2403891@student.uwtsd.ac.uk::c648144e-fc2e-4550-9006-02f5a030ebca" providerId="AD" clId="Web-{0C1F2AEF-F3BA-654B-54CF-99274948DDB4}" dt="2026-10-14T10:31:38.121" v="433" actId="1076"/>
        <pc:sldMkLst>
          <pc:docMk/>
          <pc:sldMk cId="324599411" sldId="267"/>
        </pc:sldMkLst>
        <pc:spChg chg="add del mod">
          <ac:chgData name="Liv Collins (2403891)" userId="S::2403891@student.uwtsd.ac.uk::c648144e-fc2e-4550-9006-02f5a030ebca" providerId="AD" clId="Web-{0C1F2AEF-F3BA-654B-54CF-99274948DDB4}" dt="2026-10-14T10:30:07.042" v="419"/>
          <ac:spMkLst>
            <pc:docMk/>
            <pc:sldMk cId="324599411" sldId="267"/>
            <ac:spMk id="3" creationId="{1B020CEC-89FE-847C-6B46-C3C195098ECA}"/>
          </ac:spMkLst>
        </pc:spChg>
        <pc:spChg chg="mod">
          <ac:chgData name="Liv Collins (2403891)" userId="S::2403891@student.uwtsd.ac.uk::c648144e-fc2e-4550-9006-02f5a030ebca" providerId="AD" clId="Web-{0C1F2AEF-F3BA-654B-54CF-99274948DDB4}" dt="2026-10-14T09:42:40.158" v="274" actId="20577"/>
          <ac:spMkLst>
            <pc:docMk/>
            <pc:sldMk cId="324599411" sldId="267"/>
            <ac:spMk id="4" creationId="{9735FFC6-E028-C1F5-E9A2-0229C520EC3E}"/>
          </ac:spMkLst>
        </pc:spChg>
        <pc:spChg chg="del mod">
          <ac:chgData name="Liv Collins (2403891)" userId="S::2403891@student.uwtsd.ac.uk::c648144e-fc2e-4550-9006-02f5a030ebca" providerId="AD" clId="Web-{0C1F2AEF-F3BA-654B-54CF-99274948DDB4}" dt="2026-10-14T10:30:05.604" v="418"/>
          <ac:spMkLst>
            <pc:docMk/>
            <pc:sldMk cId="324599411" sldId="267"/>
            <ac:spMk id="6" creationId="{59440959-3C13-3AC1-1CBD-AD2AD8F5F555}"/>
          </ac:spMkLst>
        </pc:spChg>
        <pc:picChg chg="add mod ord">
          <ac:chgData name="Liv Collins (2403891)" userId="S::2403891@student.uwtsd.ac.uk::c648144e-fc2e-4550-9006-02f5a030ebca" providerId="AD" clId="Web-{0C1F2AEF-F3BA-654B-54CF-99274948DDB4}" dt="2026-10-14T10:31:38.121" v="433" actId="1076"/>
          <ac:picMkLst>
            <pc:docMk/>
            <pc:sldMk cId="324599411" sldId="267"/>
            <ac:picMk id="5" creationId="{CDE9E5EE-9E57-5CAF-F33B-AA6F294609BB}"/>
          </ac:picMkLst>
        </pc:picChg>
        <pc:picChg chg="add mod">
          <ac:chgData name="Liv Collins (2403891)" userId="S::2403891@student.uwtsd.ac.uk::c648144e-fc2e-4550-9006-02f5a030ebca" providerId="AD" clId="Web-{0C1F2AEF-F3BA-654B-54CF-99274948DDB4}" dt="2026-10-14T10:31:12.230" v="427" actId="1076"/>
          <ac:picMkLst>
            <pc:docMk/>
            <pc:sldMk cId="324599411" sldId="267"/>
            <ac:picMk id="7" creationId="{E4C3F439-B157-93BE-4458-77B0413CDF16}"/>
          </ac:picMkLst>
        </pc:picChg>
        <pc:picChg chg="add mod">
          <ac:chgData name="Liv Collins (2403891)" userId="S::2403891@student.uwtsd.ac.uk::c648144e-fc2e-4550-9006-02f5a030ebca" providerId="AD" clId="Web-{0C1F2AEF-F3BA-654B-54CF-99274948DDB4}" dt="2026-10-14T10:31:33.949" v="432" actId="1076"/>
          <ac:picMkLst>
            <pc:docMk/>
            <pc:sldMk cId="324599411" sldId="267"/>
            <ac:picMk id="8" creationId="{753D8C91-C62E-3992-82A3-89DEA56E4BDC}"/>
          </ac:picMkLst>
        </pc:picChg>
      </pc:sldChg>
      <pc:sldChg chg="addSp delSp modSp new">
        <pc:chgData name="Liv Collins (2403891)" userId="S::2403891@student.uwtsd.ac.uk::c648144e-fc2e-4550-9006-02f5a030ebca" providerId="AD" clId="Web-{0C1F2AEF-F3BA-654B-54CF-99274948DDB4}" dt="2026-10-14T09:51:56.959" v="416" actId="1076"/>
        <pc:sldMkLst>
          <pc:docMk/>
          <pc:sldMk cId="1100341644" sldId="270"/>
        </pc:sldMkLst>
        <pc:spChg chg="mod">
          <ac:chgData name="Liv Collins (2403891)" userId="S::2403891@student.uwtsd.ac.uk::c648144e-fc2e-4550-9006-02f5a030ebca" providerId="AD" clId="Web-{0C1F2AEF-F3BA-654B-54CF-99274948DDB4}" dt="2026-10-14T09:18:21.606" v="142" actId="20577"/>
          <ac:spMkLst>
            <pc:docMk/>
            <pc:sldMk cId="1100341644" sldId="270"/>
            <ac:spMk id="2" creationId="{C406FB08-1C2C-12DD-81B2-CA7D0F51EC5A}"/>
          </ac:spMkLst>
        </pc:spChg>
        <pc:spChg chg="del">
          <ac:chgData name="Liv Collins (2403891)" userId="S::2403891@student.uwtsd.ac.uk::c648144e-fc2e-4550-9006-02f5a030ebca" providerId="AD" clId="Web-{0C1F2AEF-F3BA-654B-54CF-99274948DDB4}" dt="2026-10-14T09:51:34.724" v="412"/>
          <ac:spMkLst>
            <pc:docMk/>
            <pc:sldMk cId="1100341644" sldId="270"/>
            <ac:spMk id="3" creationId="{9366071F-D103-7E08-D117-1DF2D5C69253}"/>
          </ac:spMkLst>
        </pc:spChg>
        <pc:picChg chg="add mod ord">
          <ac:chgData name="Liv Collins (2403891)" userId="S::2403891@student.uwtsd.ac.uk::c648144e-fc2e-4550-9006-02f5a030ebca" providerId="AD" clId="Web-{0C1F2AEF-F3BA-654B-54CF-99274948DDB4}" dt="2026-10-14T09:51:56.959" v="416" actId="1076"/>
          <ac:picMkLst>
            <pc:docMk/>
            <pc:sldMk cId="1100341644" sldId="270"/>
            <ac:picMk id="4" creationId="{8610B60B-6C41-4B3F-7E46-B2527B8DA4F9}"/>
          </ac:picMkLst>
        </pc:picChg>
      </pc:sldChg>
      <pc:sldChg chg="modSp new">
        <pc:chgData name="Liv Collins (2403891)" userId="S::2403891@student.uwtsd.ac.uk::c648144e-fc2e-4550-9006-02f5a030ebca" providerId="AD" clId="Web-{0C1F2AEF-F3BA-654B-54CF-99274948DDB4}" dt="2026-10-14T09:45:19.882" v="290" actId="20577"/>
        <pc:sldMkLst>
          <pc:docMk/>
          <pc:sldMk cId="2804254784" sldId="272"/>
        </pc:sldMkLst>
        <pc:spChg chg="mod">
          <ac:chgData name="Liv Collins (2403891)" userId="S::2403891@student.uwtsd.ac.uk::c648144e-fc2e-4550-9006-02f5a030ebca" providerId="AD" clId="Web-{0C1F2AEF-F3BA-654B-54CF-99274948DDB4}" dt="2026-10-14T09:45:19.882" v="290" actId="20577"/>
          <ac:spMkLst>
            <pc:docMk/>
            <pc:sldMk cId="2804254784" sldId="272"/>
            <ac:spMk id="2" creationId="{5798B974-1BFF-F44F-DAD5-86460378F017}"/>
          </ac:spMkLst>
        </pc:spChg>
      </pc:sldChg>
    </pc:docChg>
  </pc:docChgLst>
  <pc:docChgLst>
    <pc:chgData name="Joshua Gareth Vince (2419380)" userId="S::2419380@student.uwtsd.ac.uk::ff0a68de-ab86-4009-b2b2-47bfb3712cda" providerId="AD" clId="Web-{906BD733-7444-1FA7-C505-262CEAB9BD5E}"/>
    <pc:docChg chg="modSld">
      <pc:chgData name="Joshua Gareth Vince (2419380)" userId="S::2419380@student.uwtsd.ac.uk::ff0a68de-ab86-4009-b2b2-47bfb3712cda" providerId="AD" clId="Web-{906BD733-7444-1FA7-C505-262CEAB9BD5E}" dt="2026-10-15T20:09:17.849" v="39"/>
      <pc:docMkLst>
        <pc:docMk/>
      </pc:docMkLst>
      <pc:sldChg chg="modSp">
        <pc:chgData name="Joshua Gareth Vince (2419380)" userId="S::2419380@student.uwtsd.ac.uk::ff0a68de-ab86-4009-b2b2-47bfb3712cda" providerId="AD" clId="Web-{906BD733-7444-1FA7-C505-262CEAB9BD5E}" dt="2026-10-15T20:09:17.849" v="39"/>
        <pc:sldMkLst>
          <pc:docMk/>
          <pc:sldMk cId="1100341644" sldId="270"/>
        </pc:sldMkLst>
        <pc:graphicFrameChg chg="mod modGraphic">
          <ac:chgData name="Joshua Gareth Vince (2419380)" userId="S::2419380@student.uwtsd.ac.uk::ff0a68de-ab86-4009-b2b2-47bfb3712cda" providerId="AD" clId="Web-{906BD733-7444-1FA7-C505-262CEAB9BD5E}" dt="2026-10-15T20:09:17.849" v="39"/>
          <ac:graphicFrameMkLst>
            <pc:docMk/>
            <pc:sldMk cId="1100341644" sldId="270"/>
            <ac:graphicFrameMk id="5" creationId="{4B86B343-60AD-ADBD-9CCD-FD9BAC65A1D5}"/>
          </ac:graphicFrameMkLst>
        </pc:graphicFrameChg>
      </pc:sldChg>
    </pc:docChg>
  </pc:docChgLst>
  <pc:docChgLst>
    <pc:chgData name="Camden Henderson (2404086)" userId="S::2404086@student.uwtsd.ac.uk::702ce54d-fad4-4286-b34a-b77aad214683" providerId="AD" clId="Web-{A1408DE5-5FFC-CB11-042E-9B1ACEF1B41D}"/>
    <pc:docChg chg="modSld">
      <pc:chgData name="Camden Henderson (2404086)" userId="S::2404086@student.uwtsd.ac.uk::702ce54d-fad4-4286-b34a-b77aad214683" providerId="AD" clId="Web-{A1408DE5-5FFC-CB11-042E-9B1ACEF1B41D}" dt="2026-10-15T15:55:39.361" v="12"/>
      <pc:docMkLst>
        <pc:docMk/>
      </pc:docMkLst>
      <pc:sldChg chg="modSp">
        <pc:chgData name="Camden Henderson (2404086)" userId="S::2404086@student.uwtsd.ac.uk::702ce54d-fad4-4286-b34a-b77aad214683" providerId="AD" clId="Web-{A1408DE5-5FFC-CB11-042E-9B1ACEF1B41D}" dt="2026-10-15T15:55:39.361" v="12"/>
        <pc:sldMkLst>
          <pc:docMk/>
          <pc:sldMk cId="2593145752" sldId="271"/>
        </pc:sldMkLst>
        <pc:graphicFrameChg chg="modGraphic">
          <ac:chgData name="Camden Henderson (2404086)" userId="S::2404086@student.uwtsd.ac.uk::702ce54d-fad4-4286-b34a-b77aad214683" providerId="AD" clId="Web-{A1408DE5-5FFC-CB11-042E-9B1ACEF1B41D}" dt="2026-10-15T15:55:39.361" v="12"/>
          <ac:graphicFrameMkLst>
            <pc:docMk/>
            <pc:sldMk cId="2593145752" sldId="271"/>
            <ac:graphicFrameMk id="4" creationId="{240571C2-B171-E5E1-7071-C8683D7EA766}"/>
          </ac:graphicFrameMkLst>
        </pc:graphicFrameChg>
      </pc:sldChg>
    </pc:docChg>
  </pc:docChgLst>
  <pc:docChgLst>
    <pc:chgData name="Camden Henderson (2404086)" userId="S::2404086@student.uwtsd.ac.uk::702ce54d-fad4-4286-b34a-b77aad214683" providerId="AD" clId="Web-{4E210374-F4EF-7449-EC1E-E2D320118AE3}"/>
    <pc:docChg chg="modSld">
      <pc:chgData name="Camden Henderson (2404086)" userId="S::2404086@student.uwtsd.ac.uk::702ce54d-fad4-4286-b34a-b77aad214683" providerId="AD" clId="Web-{4E210374-F4EF-7449-EC1E-E2D320118AE3}" dt="2026-10-14T00:06:08.513" v="0" actId="14100"/>
      <pc:docMkLst>
        <pc:docMk/>
      </pc:docMkLst>
      <pc:sldChg chg="modSp">
        <pc:chgData name="Camden Henderson (2404086)" userId="S::2404086@student.uwtsd.ac.uk::702ce54d-fad4-4286-b34a-b77aad214683" providerId="AD" clId="Web-{4E210374-F4EF-7449-EC1E-E2D320118AE3}" dt="2026-10-14T00:06:08.513" v="0" actId="14100"/>
        <pc:sldMkLst>
          <pc:docMk/>
          <pc:sldMk cId="3050862961" sldId="262"/>
        </pc:sldMkLst>
        <pc:spChg chg="mod">
          <ac:chgData name="Camden Henderson (2404086)" userId="S::2404086@student.uwtsd.ac.uk::702ce54d-fad4-4286-b34a-b77aad214683" providerId="AD" clId="Web-{4E210374-F4EF-7449-EC1E-E2D320118AE3}" dt="2026-10-14T00:06:08.513" v="0" actId="14100"/>
          <ac:spMkLst>
            <pc:docMk/>
            <pc:sldMk cId="3050862961" sldId="262"/>
            <ac:spMk id="6" creationId="{0A674CAF-56EA-4A6A-AA50-6C61CB7AA26E}"/>
          </ac:spMkLst>
        </pc:spChg>
      </pc:sldChg>
    </pc:docChg>
  </pc:docChgLst>
  <pc:docChgLst>
    <pc:chgData name="Camden Henderson (2404086)" userId="S::2404086@student.uwtsd.ac.uk::702ce54d-fad4-4286-b34a-b77aad214683" providerId="AD" clId="Web-{C2B8E488-BE80-4BD0-4CFC-38C8AF62B2A6}"/>
    <pc:docChg chg="modSld">
      <pc:chgData name="Camden Henderson (2404086)" userId="S::2404086@student.uwtsd.ac.uk::702ce54d-fad4-4286-b34a-b77aad214683" providerId="AD" clId="Web-{C2B8E488-BE80-4BD0-4CFC-38C8AF62B2A6}" dt="2026-10-10T12:38:26.227" v="4" actId="20577"/>
      <pc:docMkLst>
        <pc:docMk/>
      </pc:docMkLst>
      <pc:sldChg chg="modSp">
        <pc:chgData name="Camden Henderson (2404086)" userId="S::2404086@student.uwtsd.ac.uk::702ce54d-fad4-4286-b34a-b77aad214683" providerId="AD" clId="Web-{C2B8E488-BE80-4BD0-4CFC-38C8AF62B2A6}" dt="2026-10-10T12:38:26.227" v="4" actId="20577"/>
        <pc:sldMkLst>
          <pc:docMk/>
          <pc:sldMk cId="3050862961" sldId="262"/>
        </pc:sldMkLst>
        <pc:spChg chg="mod">
          <ac:chgData name="Camden Henderson (2404086)" userId="S::2404086@student.uwtsd.ac.uk::702ce54d-fad4-4286-b34a-b77aad214683" providerId="AD" clId="Web-{C2B8E488-BE80-4BD0-4CFC-38C8AF62B2A6}" dt="2026-10-10T12:38:26.227" v="4" actId="20577"/>
          <ac:spMkLst>
            <pc:docMk/>
            <pc:sldMk cId="3050862961" sldId="262"/>
            <ac:spMk id="8" creationId="{3EA73AFF-7FA0-C2EE-75C4-C8B91645FC5C}"/>
          </ac:spMkLst>
        </pc:spChg>
      </pc:sldChg>
    </pc:docChg>
  </pc:docChgLst>
  <pc:docChgLst>
    <pc:chgData name="Liv Collins (2403891)" userId="S::2403891@student.uwtsd.ac.uk::c648144e-fc2e-4550-9006-02f5a030ebca" providerId="AD" clId="Web-{64909B6F-E987-9A5F-4276-BA3B8E5D82A5}"/>
    <pc:docChg chg="addSld delSld modSld">
      <pc:chgData name="Liv Collins (2403891)" userId="S::2403891@student.uwtsd.ac.uk::c648144e-fc2e-4550-9006-02f5a030ebca" providerId="AD" clId="Web-{64909B6F-E987-9A5F-4276-BA3B8E5D82A5}" dt="2026-10-09T08:55:44.107" v="1159" actId="20577"/>
      <pc:docMkLst>
        <pc:docMk/>
      </pc:docMkLst>
      <pc:sldChg chg="modSp">
        <pc:chgData name="Liv Collins (2403891)" userId="S::2403891@student.uwtsd.ac.uk::c648144e-fc2e-4550-9006-02f5a030ebca" providerId="AD" clId="Web-{64909B6F-E987-9A5F-4276-BA3B8E5D82A5}" dt="2026-10-09T07:57:13.677" v="88" actId="20577"/>
        <pc:sldMkLst>
          <pc:docMk/>
          <pc:sldMk cId="2329614230" sldId="260"/>
        </pc:sldMkLst>
        <pc:spChg chg="mod">
          <ac:chgData name="Liv Collins (2403891)" userId="S::2403891@student.uwtsd.ac.uk::c648144e-fc2e-4550-9006-02f5a030ebca" providerId="AD" clId="Web-{64909B6F-E987-9A5F-4276-BA3B8E5D82A5}" dt="2026-10-09T07:51:57.882" v="36" actId="20577"/>
          <ac:spMkLst>
            <pc:docMk/>
            <pc:sldMk cId="2329614230" sldId="260"/>
            <ac:spMk id="3" creationId="{F01FB9CD-CBF7-C634-8B2F-5E2490FDF9F0}"/>
          </ac:spMkLst>
        </pc:spChg>
        <pc:spChg chg="mod">
          <ac:chgData name="Liv Collins (2403891)" userId="S::2403891@student.uwtsd.ac.uk::c648144e-fc2e-4550-9006-02f5a030ebca" providerId="AD" clId="Web-{64909B6F-E987-9A5F-4276-BA3B8E5D82A5}" dt="2026-10-09T07:57:13.677" v="88" actId="20577"/>
          <ac:spMkLst>
            <pc:docMk/>
            <pc:sldMk cId="2329614230" sldId="260"/>
            <ac:spMk id="4" creationId="{D8319D33-1EDC-2FD6-1393-613ECEB01295}"/>
          </ac:spMkLst>
        </pc:spChg>
      </pc:sldChg>
      <pc:sldChg chg="addSp delSp modSp new">
        <pc:chgData name="Liv Collins (2403891)" userId="S::2403891@student.uwtsd.ac.uk::c648144e-fc2e-4550-9006-02f5a030ebca" providerId="AD" clId="Web-{64909B6F-E987-9A5F-4276-BA3B8E5D82A5}" dt="2026-10-09T08:29:00.039" v="783" actId="1076"/>
        <pc:sldMkLst>
          <pc:docMk/>
          <pc:sldMk cId="3050862961" sldId="262"/>
        </pc:sldMkLst>
        <pc:spChg chg="mod">
          <ac:chgData name="Liv Collins (2403891)" userId="S::2403891@student.uwtsd.ac.uk::c648144e-fc2e-4550-9006-02f5a030ebca" providerId="AD" clId="Web-{64909B6F-E987-9A5F-4276-BA3B8E5D82A5}" dt="2026-10-09T07:57:33.427" v="94" actId="1076"/>
          <ac:spMkLst>
            <pc:docMk/>
            <pc:sldMk cId="3050862961" sldId="262"/>
            <ac:spMk id="2" creationId="{3B1A2D93-1B81-2856-124B-E0D75209664A}"/>
          </ac:spMkLst>
        </pc:spChg>
        <pc:spChg chg="add mod">
          <ac:chgData name="Liv Collins (2403891)" userId="S::2403891@student.uwtsd.ac.uk::c648144e-fc2e-4550-9006-02f5a030ebca" providerId="AD" clId="Web-{64909B6F-E987-9A5F-4276-BA3B8E5D82A5}" dt="2026-10-09T08:29:00.039" v="783" actId="1076"/>
          <ac:spMkLst>
            <pc:docMk/>
            <pc:sldMk cId="3050862961" sldId="262"/>
            <ac:spMk id="5" creationId="{93AEE696-CD2B-F0A5-332C-0E99D182C8AE}"/>
          </ac:spMkLst>
        </pc:spChg>
        <pc:spChg chg="add mod">
          <ac:chgData name="Liv Collins (2403891)" userId="S::2403891@student.uwtsd.ac.uk::c648144e-fc2e-4550-9006-02f5a030ebca" providerId="AD" clId="Web-{64909B6F-E987-9A5F-4276-BA3B8E5D82A5}" dt="2026-10-09T08:28:10.646" v="778" actId="1076"/>
          <ac:spMkLst>
            <pc:docMk/>
            <pc:sldMk cId="3050862961" sldId="262"/>
            <ac:spMk id="6" creationId="{0A674CAF-56EA-4A6A-AA50-6C61CB7AA26E}"/>
          </ac:spMkLst>
        </pc:spChg>
        <pc:spChg chg="add mod">
          <ac:chgData name="Liv Collins (2403891)" userId="S::2403891@student.uwtsd.ac.uk::c648144e-fc2e-4550-9006-02f5a030ebca" providerId="AD" clId="Web-{64909B6F-E987-9A5F-4276-BA3B8E5D82A5}" dt="2026-10-09T08:26:23.720" v="755" actId="1076"/>
          <ac:spMkLst>
            <pc:docMk/>
            <pc:sldMk cId="3050862961" sldId="262"/>
            <ac:spMk id="7" creationId="{4CF2B2FE-412C-7F99-117F-A7910F511E2D}"/>
          </ac:spMkLst>
        </pc:spChg>
        <pc:spChg chg="add mod">
          <ac:chgData name="Liv Collins (2403891)" userId="S::2403891@student.uwtsd.ac.uk::c648144e-fc2e-4550-9006-02f5a030ebca" providerId="AD" clId="Web-{64909B6F-E987-9A5F-4276-BA3B8E5D82A5}" dt="2026-10-09T08:28:56.476" v="782" actId="1076"/>
          <ac:spMkLst>
            <pc:docMk/>
            <pc:sldMk cId="3050862961" sldId="262"/>
            <ac:spMk id="8" creationId="{3EA73AFF-7FA0-C2EE-75C4-C8B91645FC5C}"/>
          </ac:spMkLst>
        </pc:spChg>
        <pc:spChg chg="add mod">
          <ac:chgData name="Liv Collins (2403891)" userId="S::2403891@student.uwtsd.ac.uk::c648144e-fc2e-4550-9006-02f5a030ebca" providerId="AD" clId="Web-{64909B6F-E987-9A5F-4276-BA3B8E5D82A5}" dt="2026-10-09T08:27:59.380" v="775" actId="1076"/>
          <ac:spMkLst>
            <pc:docMk/>
            <pc:sldMk cId="3050862961" sldId="262"/>
            <ac:spMk id="9" creationId="{BBE1825A-EBEE-5678-F128-F59AF1AD5F43}"/>
          </ac:spMkLst>
        </pc:spChg>
        <pc:spChg chg="add mod">
          <ac:chgData name="Liv Collins (2403891)" userId="S::2403891@student.uwtsd.ac.uk::c648144e-fc2e-4550-9006-02f5a030ebca" providerId="AD" clId="Web-{64909B6F-E987-9A5F-4276-BA3B8E5D82A5}" dt="2026-10-09T08:28:38.710" v="781" actId="20577"/>
          <ac:spMkLst>
            <pc:docMk/>
            <pc:sldMk cId="3050862961" sldId="262"/>
            <ac:spMk id="10" creationId="{40E86659-2C90-373F-7585-A34738527BBF}"/>
          </ac:spMkLst>
        </pc:spChg>
        <pc:graphicFrameChg chg="add mod modGraphic">
          <ac:chgData name="Liv Collins (2403891)" userId="S::2403891@student.uwtsd.ac.uk::c648144e-fc2e-4550-9006-02f5a030ebca" providerId="AD" clId="Web-{64909B6F-E987-9A5F-4276-BA3B8E5D82A5}" dt="2026-10-09T08:17:29.337" v="464"/>
          <ac:graphicFrameMkLst>
            <pc:docMk/>
            <pc:sldMk cId="3050862961" sldId="262"/>
            <ac:graphicFrameMk id="4" creationId="{726FDFFA-F6B0-BFBF-4F75-99BEE547A2BF}"/>
          </ac:graphicFrameMkLst>
        </pc:graphicFrameChg>
      </pc:sldChg>
      <pc:sldChg chg="addSp modSp new">
        <pc:chgData name="Liv Collins (2403891)" userId="S::2403891@student.uwtsd.ac.uk::c648144e-fc2e-4550-9006-02f5a030ebca" providerId="AD" clId="Web-{64909B6F-E987-9A5F-4276-BA3B8E5D82A5}" dt="2026-10-09T08:38:25.094" v="812"/>
        <pc:sldMkLst>
          <pc:docMk/>
          <pc:sldMk cId="3796348055" sldId="263"/>
        </pc:sldMkLst>
        <pc:spChg chg="mod">
          <ac:chgData name="Liv Collins (2403891)" userId="S::2403891@student.uwtsd.ac.uk::c648144e-fc2e-4550-9006-02f5a030ebca" providerId="AD" clId="Web-{64909B6F-E987-9A5F-4276-BA3B8E5D82A5}" dt="2026-10-09T08:04:29.429" v="116" actId="20577"/>
          <ac:spMkLst>
            <pc:docMk/>
            <pc:sldMk cId="3796348055" sldId="263"/>
            <ac:spMk id="2" creationId="{212CBA48-C2C0-CF14-383E-682BB54CD671}"/>
          </ac:spMkLst>
        </pc:spChg>
        <pc:spChg chg="mod">
          <ac:chgData name="Liv Collins (2403891)" userId="S::2403891@student.uwtsd.ac.uk::c648144e-fc2e-4550-9006-02f5a030ebca" providerId="AD" clId="Web-{64909B6F-E987-9A5F-4276-BA3B8E5D82A5}" dt="2026-10-09T08:14:02.579" v="441" actId="20577"/>
          <ac:spMkLst>
            <pc:docMk/>
            <pc:sldMk cId="3796348055" sldId="263"/>
            <ac:spMk id="3" creationId="{2EAD28C1-E194-1BCF-6DCC-A45DF43C977E}"/>
          </ac:spMkLst>
        </pc:spChg>
        <pc:picChg chg="add mod">
          <ac:chgData name="Liv Collins (2403891)" userId="S::2403891@student.uwtsd.ac.uk::c648144e-fc2e-4550-9006-02f5a030ebca" providerId="AD" clId="Web-{64909B6F-E987-9A5F-4276-BA3B8E5D82A5}" dt="2026-10-09T08:38:25.094" v="812"/>
          <ac:picMkLst>
            <pc:docMk/>
            <pc:sldMk cId="3796348055" sldId="263"/>
            <ac:picMk id="4" creationId="{62F7D5A2-754B-7543-00B9-DD2084194D13}"/>
          </ac:picMkLst>
        </pc:picChg>
      </pc:sldChg>
      <pc:sldChg chg="addSp delSp modSp add replId">
        <pc:chgData name="Liv Collins (2403891)" userId="S::2403891@student.uwtsd.ac.uk::c648144e-fc2e-4550-9006-02f5a030ebca" providerId="AD" clId="Web-{64909B6F-E987-9A5F-4276-BA3B8E5D82A5}" dt="2026-10-09T08:38:19.062" v="811"/>
        <pc:sldMkLst>
          <pc:docMk/>
          <pc:sldMk cId="2746609617" sldId="264"/>
        </pc:sldMkLst>
        <pc:spChg chg="mod">
          <ac:chgData name="Liv Collins (2403891)" userId="S::2403891@student.uwtsd.ac.uk::c648144e-fc2e-4550-9006-02f5a030ebca" providerId="AD" clId="Web-{64909B6F-E987-9A5F-4276-BA3B8E5D82A5}" dt="2026-10-09T08:15:10.644" v="456" actId="20577"/>
          <ac:spMkLst>
            <pc:docMk/>
            <pc:sldMk cId="2746609617" sldId="264"/>
            <ac:spMk id="2" creationId="{C2ED3BA8-6F16-BAB8-1077-BE180EDD156F}"/>
          </ac:spMkLst>
        </pc:spChg>
        <pc:spChg chg="mod">
          <ac:chgData name="Liv Collins (2403891)" userId="S::2403891@student.uwtsd.ac.uk::c648144e-fc2e-4550-9006-02f5a030ebca" providerId="AD" clId="Web-{64909B6F-E987-9A5F-4276-BA3B8E5D82A5}" dt="2026-10-09T08:20:27.251" v="683" actId="20577"/>
          <ac:spMkLst>
            <pc:docMk/>
            <pc:sldMk cId="2746609617" sldId="264"/>
            <ac:spMk id="3" creationId="{16D91913-1F38-0BB1-EAC0-F862B69737E5}"/>
          </ac:spMkLst>
        </pc:spChg>
        <pc:picChg chg="add mod">
          <ac:chgData name="Liv Collins (2403891)" userId="S::2403891@student.uwtsd.ac.uk::c648144e-fc2e-4550-9006-02f5a030ebca" providerId="AD" clId="Web-{64909B6F-E987-9A5F-4276-BA3B8E5D82A5}" dt="2026-10-09T08:38:19.062" v="811"/>
          <ac:picMkLst>
            <pc:docMk/>
            <pc:sldMk cId="2746609617" sldId="264"/>
            <ac:picMk id="4" creationId="{FDC0A0FA-8E8B-B187-EBD1-410F1432CA15}"/>
          </ac:picMkLst>
        </pc:picChg>
      </pc:sldChg>
      <pc:sldChg chg="addSp delSp modSp add replId">
        <pc:chgData name="Liv Collins (2403891)" userId="S::2403891@student.uwtsd.ac.uk::c648144e-fc2e-4550-9006-02f5a030ebca" providerId="AD" clId="Web-{64909B6F-E987-9A5F-4276-BA3B8E5D82A5}" dt="2026-10-09T08:55:44.107" v="1159" actId="20577"/>
        <pc:sldMkLst>
          <pc:docMk/>
          <pc:sldMk cId="17409588" sldId="265"/>
        </pc:sldMkLst>
        <pc:spChg chg="mod">
          <ac:chgData name="Liv Collins (2403891)" userId="S::2403891@student.uwtsd.ac.uk::c648144e-fc2e-4550-9006-02f5a030ebca" providerId="AD" clId="Web-{64909B6F-E987-9A5F-4276-BA3B8E5D82A5}" dt="2026-10-09T08:21:38.457" v="690" actId="20577"/>
          <ac:spMkLst>
            <pc:docMk/>
            <pc:sldMk cId="17409588" sldId="265"/>
            <ac:spMk id="2" creationId="{636ED78D-6780-4ED9-DD6C-9411C8020A76}"/>
          </ac:spMkLst>
        </pc:spChg>
        <pc:spChg chg="add mod">
          <ac:chgData name="Liv Collins (2403891)" userId="S::2403891@student.uwtsd.ac.uk::c648144e-fc2e-4550-9006-02f5a030ebca" providerId="AD" clId="Web-{64909B6F-E987-9A5F-4276-BA3B8E5D82A5}" dt="2026-10-09T08:55:44.107" v="1159" actId="20577"/>
          <ac:spMkLst>
            <pc:docMk/>
            <pc:sldMk cId="17409588" sldId="265"/>
            <ac:spMk id="6" creationId="{1C4E494A-E036-FA08-8B8C-C34FBBF10627}"/>
          </ac:spMkLst>
        </pc:spChg>
      </pc:sldChg>
    </pc:docChg>
  </pc:docChgLst>
  <pc:docChgLst>
    <pc:chgData name="Liv Collins (2403891)" userId="c648144e-fc2e-4550-9006-02f5a030ebca" providerId="ADAL" clId="{E6D5FA5A-EC63-4A2A-91EC-013C620E678E}"/>
    <pc:docChg chg="undo custSel addSld modSld">
      <pc:chgData name="Liv Collins (2403891)" userId="c648144e-fc2e-4550-9006-02f5a030ebca" providerId="ADAL" clId="{E6D5FA5A-EC63-4A2A-91EC-013C620E678E}" dt="2026-10-16T08:38:17.175" v="437" actId="207"/>
      <pc:docMkLst>
        <pc:docMk/>
      </pc:docMkLst>
      <pc:sldChg chg="addSp delSp modSp mod">
        <pc:chgData name="Liv Collins (2403891)" userId="c648144e-fc2e-4550-9006-02f5a030ebca" providerId="ADAL" clId="{E6D5FA5A-EC63-4A2A-91EC-013C620E678E}" dt="2026-10-16T08:13:51.361" v="26" actId="1076"/>
        <pc:sldMkLst>
          <pc:docMk/>
          <pc:sldMk cId="2329614230" sldId="260"/>
        </pc:sldMkLst>
        <pc:picChg chg="add mod">
          <ac:chgData name="Liv Collins (2403891)" userId="c648144e-fc2e-4550-9006-02f5a030ebca" providerId="ADAL" clId="{E6D5FA5A-EC63-4A2A-91EC-013C620E678E}" dt="2026-10-16T08:13:51.361" v="26" actId="1076"/>
          <ac:picMkLst>
            <pc:docMk/>
            <pc:sldMk cId="2329614230" sldId="260"/>
            <ac:picMk id="2" creationId="{29FB9288-9DBB-C3AD-2CAB-0AA9C7D8A91A}"/>
          </ac:picMkLst>
        </pc:picChg>
        <pc:picChg chg="add del mod">
          <ac:chgData name="Liv Collins (2403891)" userId="c648144e-fc2e-4550-9006-02f5a030ebca" providerId="ADAL" clId="{E6D5FA5A-EC63-4A2A-91EC-013C620E678E}" dt="2026-10-16T08:13:40.476" v="22" actId="478"/>
          <ac:picMkLst>
            <pc:docMk/>
            <pc:sldMk cId="2329614230" sldId="260"/>
            <ac:picMk id="6" creationId="{729B0412-1866-45BB-9DCA-C02293A5E97D}"/>
          </ac:picMkLst>
        </pc:picChg>
      </pc:sldChg>
      <pc:sldChg chg="modSp mod setBg">
        <pc:chgData name="Liv Collins (2403891)" userId="c648144e-fc2e-4550-9006-02f5a030ebca" providerId="ADAL" clId="{E6D5FA5A-EC63-4A2A-91EC-013C620E678E}" dt="2026-10-16T08:38:17.175" v="437" actId="207"/>
        <pc:sldMkLst>
          <pc:docMk/>
          <pc:sldMk cId="3050862961" sldId="262"/>
        </pc:sldMkLst>
        <pc:spChg chg="mod">
          <ac:chgData name="Liv Collins (2403891)" userId="c648144e-fc2e-4550-9006-02f5a030ebca" providerId="ADAL" clId="{E6D5FA5A-EC63-4A2A-91EC-013C620E678E}" dt="2026-10-16T08:15:19.189" v="34" actId="207"/>
          <ac:spMkLst>
            <pc:docMk/>
            <pc:sldMk cId="3050862961" sldId="262"/>
            <ac:spMk id="7" creationId="{4CF2B2FE-412C-7F99-117F-A7910F511E2D}"/>
          </ac:spMkLst>
        </pc:spChg>
        <pc:spChg chg="mod">
          <ac:chgData name="Liv Collins (2403891)" userId="c648144e-fc2e-4550-9006-02f5a030ebca" providerId="ADAL" clId="{E6D5FA5A-EC63-4A2A-91EC-013C620E678E}" dt="2026-10-16T08:34:40.955" v="404" actId="1076"/>
          <ac:spMkLst>
            <pc:docMk/>
            <pc:sldMk cId="3050862961" sldId="262"/>
            <ac:spMk id="21" creationId="{814809A1-2C0B-A76E-6B9A-4C0541F11D78}"/>
          </ac:spMkLst>
        </pc:spChg>
        <pc:spChg chg="mod">
          <ac:chgData name="Liv Collins (2403891)" userId="c648144e-fc2e-4550-9006-02f5a030ebca" providerId="ADAL" clId="{E6D5FA5A-EC63-4A2A-91EC-013C620E678E}" dt="2026-10-16T08:33:55.141" v="374" actId="20577"/>
          <ac:spMkLst>
            <pc:docMk/>
            <pc:sldMk cId="3050862961" sldId="262"/>
            <ac:spMk id="23" creationId="{3A7176DC-DD33-EAF1-6CA3-98D5707BFC00}"/>
          </ac:spMkLst>
        </pc:spChg>
        <pc:spChg chg="mod">
          <ac:chgData name="Liv Collins (2403891)" userId="c648144e-fc2e-4550-9006-02f5a030ebca" providerId="ADAL" clId="{E6D5FA5A-EC63-4A2A-91EC-013C620E678E}" dt="2026-10-16T08:34:50.930" v="422" actId="20577"/>
          <ac:spMkLst>
            <pc:docMk/>
            <pc:sldMk cId="3050862961" sldId="262"/>
            <ac:spMk id="26" creationId="{44BCAF39-68A7-3B36-676C-900D9D1251F4}"/>
          </ac:spMkLst>
        </pc:spChg>
        <pc:graphicFrameChg chg="modGraphic">
          <ac:chgData name="Liv Collins (2403891)" userId="c648144e-fc2e-4550-9006-02f5a030ebca" providerId="ADAL" clId="{E6D5FA5A-EC63-4A2A-91EC-013C620E678E}" dt="2026-10-16T08:38:17.175" v="437" actId="207"/>
          <ac:graphicFrameMkLst>
            <pc:docMk/>
            <pc:sldMk cId="3050862961" sldId="262"/>
            <ac:graphicFrameMk id="4" creationId="{726FDFFA-F6B0-BFBF-4F75-99BEE547A2BF}"/>
          </ac:graphicFrameMkLst>
        </pc:graphicFrameChg>
        <pc:picChg chg="mod modCrop">
          <ac:chgData name="Liv Collins (2403891)" userId="c648144e-fc2e-4550-9006-02f5a030ebca" providerId="ADAL" clId="{E6D5FA5A-EC63-4A2A-91EC-013C620E678E}" dt="2026-10-16T08:33:14.291" v="355" actId="732"/>
          <ac:picMkLst>
            <pc:docMk/>
            <pc:sldMk cId="3050862961" sldId="262"/>
            <ac:picMk id="27" creationId="{9F2DFE45-7312-C849-54B3-9EC67935E683}"/>
          </ac:picMkLst>
        </pc:picChg>
      </pc:sldChg>
      <pc:sldChg chg="modSp mod">
        <pc:chgData name="Liv Collins (2403891)" userId="c648144e-fc2e-4550-9006-02f5a030ebca" providerId="ADAL" clId="{E6D5FA5A-EC63-4A2A-91EC-013C620E678E}" dt="2026-10-16T08:04:29.930" v="17" actId="20577"/>
        <pc:sldMkLst>
          <pc:docMk/>
          <pc:sldMk cId="505590776" sldId="266"/>
        </pc:sldMkLst>
        <pc:spChg chg="mod">
          <ac:chgData name="Liv Collins (2403891)" userId="c648144e-fc2e-4550-9006-02f5a030ebca" providerId="ADAL" clId="{E6D5FA5A-EC63-4A2A-91EC-013C620E678E}" dt="2026-10-16T08:04:29.930" v="17" actId="20577"/>
          <ac:spMkLst>
            <pc:docMk/>
            <pc:sldMk cId="505590776" sldId="266"/>
            <ac:spMk id="2" creationId="{C65ABAF9-F2E0-C93D-A95D-FDB806B5024D}"/>
          </ac:spMkLst>
        </pc:spChg>
        <pc:spChg chg="mod">
          <ac:chgData name="Liv Collins (2403891)" userId="c648144e-fc2e-4550-9006-02f5a030ebca" providerId="ADAL" clId="{E6D5FA5A-EC63-4A2A-91EC-013C620E678E}" dt="2026-10-16T08:04:21.520" v="0" actId="113"/>
          <ac:spMkLst>
            <pc:docMk/>
            <pc:sldMk cId="505590776" sldId="266"/>
            <ac:spMk id="6" creationId="{9E5BA5A4-0C8F-0612-657A-29B362E790DD}"/>
          </ac:spMkLst>
        </pc:spChg>
      </pc:sldChg>
      <pc:sldChg chg="modSp mod">
        <pc:chgData name="Liv Collins (2403891)" userId="c648144e-fc2e-4550-9006-02f5a030ebca" providerId="ADAL" clId="{E6D5FA5A-EC63-4A2A-91EC-013C620E678E}" dt="2026-10-16T08:11:58.714" v="18" actId="32223"/>
        <pc:sldMkLst>
          <pc:docMk/>
          <pc:sldMk cId="324599411" sldId="267"/>
        </pc:sldMkLst>
        <pc:picChg chg="mod">
          <ac:chgData name="Liv Collins (2403891)" userId="c648144e-fc2e-4550-9006-02f5a030ebca" providerId="ADAL" clId="{E6D5FA5A-EC63-4A2A-91EC-013C620E678E}" dt="2026-10-16T08:11:58.714" v="18" actId="32223"/>
          <ac:picMkLst>
            <pc:docMk/>
            <pc:sldMk cId="324599411" sldId="267"/>
            <ac:picMk id="3" creationId="{4AE66F54-CC35-54A7-AAD4-F8120C57EC1F}"/>
          </ac:picMkLst>
        </pc:picChg>
      </pc:sldChg>
      <pc:sldChg chg="addSp delSp modSp new mod addAnim delAnim">
        <pc:chgData name="Liv Collins (2403891)" userId="c648144e-fc2e-4550-9006-02f5a030ebca" providerId="ADAL" clId="{E6D5FA5A-EC63-4A2A-91EC-013C620E678E}" dt="2026-10-16T08:31:26.219" v="351" actId="478"/>
        <pc:sldMkLst>
          <pc:docMk/>
          <pc:sldMk cId="3138243398" sldId="273"/>
        </pc:sldMkLst>
        <pc:spChg chg="mod">
          <ac:chgData name="Liv Collins (2403891)" userId="c648144e-fc2e-4550-9006-02f5a030ebca" providerId="ADAL" clId="{E6D5FA5A-EC63-4A2A-91EC-013C620E678E}" dt="2026-10-16T08:22:02.229" v="110" actId="255"/>
          <ac:spMkLst>
            <pc:docMk/>
            <pc:sldMk cId="3138243398" sldId="273"/>
            <ac:spMk id="2" creationId="{4E2DAE4D-CC26-77E9-E7B2-3B11F0CF9A0B}"/>
          </ac:spMkLst>
        </pc:spChg>
        <pc:spChg chg="del">
          <ac:chgData name="Liv Collins (2403891)" userId="c648144e-fc2e-4550-9006-02f5a030ebca" providerId="ADAL" clId="{E6D5FA5A-EC63-4A2A-91EC-013C620E678E}" dt="2026-10-16T08:21:23.261" v="37" actId="478"/>
          <ac:spMkLst>
            <pc:docMk/>
            <pc:sldMk cId="3138243398" sldId="273"/>
            <ac:spMk id="3" creationId="{12512DCB-3C03-85CD-C225-6C32491CE488}"/>
          </ac:spMkLst>
        </pc:spChg>
        <pc:spChg chg="add mod">
          <ac:chgData name="Liv Collins (2403891)" userId="c648144e-fc2e-4550-9006-02f5a030ebca" providerId="ADAL" clId="{E6D5FA5A-EC63-4A2A-91EC-013C620E678E}" dt="2026-10-16T08:22:33.591" v="136" actId="1076"/>
          <ac:spMkLst>
            <pc:docMk/>
            <pc:sldMk cId="3138243398" sldId="273"/>
            <ac:spMk id="4" creationId="{61CA9CD6-9D38-5378-F219-1E05413998F6}"/>
          </ac:spMkLst>
        </pc:spChg>
        <pc:spChg chg="add mod">
          <ac:chgData name="Liv Collins (2403891)" userId="c648144e-fc2e-4550-9006-02f5a030ebca" providerId="ADAL" clId="{E6D5FA5A-EC63-4A2A-91EC-013C620E678E}" dt="2026-10-16T08:22:49.524" v="150" actId="1076"/>
          <ac:spMkLst>
            <pc:docMk/>
            <pc:sldMk cId="3138243398" sldId="273"/>
            <ac:spMk id="7" creationId="{83316BE2-6285-92DC-6757-498168D44750}"/>
          </ac:spMkLst>
        </pc:spChg>
        <pc:spChg chg="add mod">
          <ac:chgData name="Liv Collins (2403891)" userId="c648144e-fc2e-4550-9006-02f5a030ebca" providerId="ADAL" clId="{E6D5FA5A-EC63-4A2A-91EC-013C620E678E}" dt="2026-10-16T08:24:11.988" v="244" actId="1076"/>
          <ac:spMkLst>
            <pc:docMk/>
            <pc:sldMk cId="3138243398" sldId="273"/>
            <ac:spMk id="9" creationId="{35C838C3-C284-0820-87F2-88ABCD5E5096}"/>
          </ac:spMkLst>
        </pc:spChg>
        <pc:spChg chg="add mod">
          <ac:chgData name="Liv Collins (2403891)" userId="c648144e-fc2e-4550-9006-02f5a030ebca" providerId="ADAL" clId="{E6D5FA5A-EC63-4A2A-91EC-013C620E678E}" dt="2026-10-16T08:23:31.406" v="179" actId="1076"/>
          <ac:spMkLst>
            <pc:docMk/>
            <pc:sldMk cId="3138243398" sldId="273"/>
            <ac:spMk id="11" creationId="{5AAAC19C-70BE-3731-6592-2D58C3A4248B}"/>
          </ac:spMkLst>
        </pc:spChg>
        <pc:spChg chg="add mod">
          <ac:chgData name="Liv Collins (2403891)" userId="c648144e-fc2e-4550-9006-02f5a030ebca" providerId="ADAL" clId="{E6D5FA5A-EC63-4A2A-91EC-013C620E678E}" dt="2026-10-16T08:24:32.837" v="255" actId="1076"/>
          <ac:spMkLst>
            <pc:docMk/>
            <pc:sldMk cId="3138243398" sldId="273"/>
            <ac:spMk id="13" creationId="{7EE8248D-9D91-BFE1-5408-8F641A9D6D70}"/>
          </ac:spMkLst>
        </pc:spChg>
        <pc:spChg chg="add del mod">
          <ac:chgData name="Liv Collins (2403891)" userId="c648144e-fc2e-4550-9006-02f5a030ebca" providerId="ADAL" clId="{E6D5FA5A-EC63-4A2A-91EC-013C620E678E}" dt="2026-10-16T08:31:26.219" v="351" actId="478"/>
          <ac:spMkLst>
            <pc:docMk/>
            <pc:sldMk cId="3138243398" sldId="273"/>
            <ac:spMk id="14" creationId="{B7006FDF-BFBD-6B53-A77B-DD57608D1CBD}"/>
          </ac:spMkLst>
        </pc:spChg>
      </pc:sldChg>
      <pc:sldChg chg="delSp modSp new mod">
        <pc:chgData name="Liv Collins (2403891)" userId="c648144e-fc2e-4550-9006-02f5a030ebca" providerId="ADAL" clId="{E6D5FA5A-EC63-4A2A-91EC-013C620E678E}" dt="2026-10-16T08:27:12.851" v="316" actId="1076"/>
        <pc:sldMkLst>
          <pc:docMk/>
          <pc:sldMk cId="1064128331" sldId="274"/>
        </pc:sldMkLst>
        <pc:spChg chg="mod">
          <ac:chgData name="Liv Collins (2403891)" userId="c648144e-fc2e-4550-9006-02f5a030ebca" providerId="ADAL" clId="{E6D5FA5A-EC63-4A2A-91EC-013C620E678E}" dt="2026-10-16T08:27:12.851" v="316" actId="1076"/>
          <ac:spMkLst>
            <pc:docMk/>
            <pc:sldMk cId="1064128331" sldId="274"/>
            <ac:spMk id="2" creationId="{7D2B1059-0D61-0323-F75E-7EC063F52EC1}"/>
          </ac:spMkLst>
        </pc:spChg>
        <pc:spChg chg="del">
          <ac:chgData name="Liv Collins (2403891)" userId="c648144e-fc2e-4550-9006-02f5a030ebca" providerId="ADAL" clId="{E6D5FA5A-EC63-4A2A-91EC-013C620E678E}" dt="2026-10-16T08:26:20.936" v="263" actId="478"/>
          <ac:spMkLst>
            <pc:docMk/>
            <pc:sldMk cId="1064128331" sldId="274"/>
            <ac:spMk id="3" creationId="{33749141-ECD5-3362-7E5D-2EDD97FE9A4B}"/>
          </ac:spMkLst>
        </pc:spChg>
      </pc:sldChg>
    </pc:docChg>
  </pc:docChgLst>
  <pc:docChgLst>
    <pc:chgData name="Camden Henderson (2404086)" userId="S::2404086@student.uwtsd.ac.uk::702ce54d-fad4-4286-b34a-b77aad214683" providerId="AD" clId="Web-{9B048DAD-6635-038D-2342-11D0F6967936}"/>
    <pc:docChg chg="modSld">
      <pc:chgData name="Camden Henderson (2404086)" userId="S::2404086@student.uwtsd.ac.uk::702ce54d-fad4-4286-b34a-b77aad214683" providerId="AD" clId="Web-{9B048DAD-6635-038D-2342-11D0F6967936}" dt="2026-10-14T14:30:20.521" v="8" actId="20577"/>
      <pc:docMkLst>
        <pc:docMk/>
      </pc:docMkLst>
      <pc:sldChg chg="modSp">
        <pc:chgData name="Camden Henderson (2404086)" userId="S::2404086@student.uwtsd.ac.uk::702ce54d-fad4-4286-b34a-b77aad214683" providerId="AD" clId="Web-{9B048DAD-6635-038D-2342-11D0F6967936}" dt="2026-10-14T14:30:20.521" v="8" actId="20577"/>
        <pc:sldMkLst>
          <pc:docMk/>
          <pc:sldMk cId="3050862961" sldId="262"/>
        </pc:sldMkLst>
        <pc:spChg chg="mod">
          <ac:chgData name="Camden Henderson (2404086)" userId="S::2404086@student.uwtsd.ac.uk::702ce54d-fad4-4286-b34a-b77aad214683" providerId="AD" clId="Web-{9B048DAD-6635-038D-2342-11D0F6967936}" dt="2026-10-14T14:30:20.521" v="8" actId="20577"/>
          <ac:spMkLst>
            <pc:docMk/>
            <pc:sldMk cId="3050862961" sldId="262"/>
            <ac:spMk id="24" creationId="{3C1C34A0-0B36-7B76-FE98-5D54F4AD344D}"/>
          </ac:spMkLst>
        </pc:spChg>
      </pc:sldChg>
    </pc:docChg>
  </pc:docChgLst>
  <pc:docChgLst>
    <pc:chgData name="Camden Henderson (2404086)" userId="S::2404086@student.uwtsd.ac.uk::702ce54d-fad4-4286-b34a-b77aad214683" providerId="AD" clId="Web-{49500734-7913-4AF1-1706-826526EA010A}"/>
    <pc:docChg chg="modSld">
      <pc:chgData name="Camden Henderson (2404086)" userId="S::2404086@student.uwtsd.ac.uk::702ce54d-fad4-4286-b34a-b77aad214683" providerId="AD" clId="Web-{49500734-7913-4AF1-1706-826526EA010A}" dt="2026-10-15T19:34:49.545" v="188" actId="1076"/>
      <pc:docMkLst>
        <pc:docMk/>
      </pc:docMkLst>
      <pc:sldChg chg="addSp modSp">
        <pc:chgData name="Camden Henderson (2404086)" userId="S::2404086@student.uwtsd.ac.uk::702ce54d-fad4-4286-b34a-b77aad214683" providerId="AD" clId="Web-{49500734-7913-4AF1-1706-826526EA010A}" dt="2026-10-15T19:34:49.545" v="188" actId="1076"/>
        <pc:sldMkLst>
          <pc:docMk/>
          <pc:sldMk cId="2593145752" sldId="271"/>
        </pc:sldMkLst>
        <pc:spChg chg="add mod">
          <ac:chgData name="Camden Henderson (2404086)" userId="S::2404086@student.uwtsd.ac.uk::702ce54d-fad4-4286-b34a-b77aad214683" providerId="AD" clId="Web-{49500734-7913-4AF1-1706-826526EA010A}" dt="2026-10-15T19:34:49.545" v="188" actId="1076"/>
          <ac:spMkLst>
            <pc:docMk/>
            <pc:sldMk cId="2593145752" sldId="271"/>
            <ac:spMk id="3" creationId="{39834C34-D168-A6FD-BD42-6041E1B7EBE6}"/>
          </ac:spMkLst>
        </pc:spChg>
        <pc:spChg chg="mod">
          <ac:chgData name="Camden Henderson (2404086)" userId="S::2404086@student.uwtsd.ac.uk::702ce54d-fad4-4286-b34a-b77aad214683" providerId="AD" clId="Web-{49500734-7913-4AF1-1706-826526EA010A}" dt="2026-10-15T19:30:04.258" v="164" actId="20577"/>
          <ac:spMkLst>
            <pc:docMk/>
            <pc:sldMk cId="2593145752" sldId="271"/>
            <ac:spMk id="6" creationId="{A497A448-2B47-ED6A-3A34-6E00B88648B0}"/>
          </ac:spMkLst>
        </pc:spChg>
        <pc:graphicFrameChg chg="mod modGraphic">
          <ac:chgData name="Camden Henderson (2404086)" userId="S::2404086@student.uwtsd.ac.uk::702ce54d-fad4-4286-b34a-b77aad214683" providerId="AD" clId="Web-{49500734-7913-4AF1-1706-826526EA010A}" dt="2026-10-15T19:34:16.435" v="166" actId="1076"/>
          <ac:graphicFrameMkLst>
            <pc:docMk/>
            <pc:sldMk cId="2593145752" sldId="271"/>
            <ac:graphicFrameMk id="4" creationId="{240571C2-B171-E5E1-7071-C8683D7EA766}"/>
          </ac:graphicFrameMkLst>
        </pc:graphicFrameChg>
        <pc:picChg chg="mod">
          <ac:chgData name="Camden Henderson (2404086)" userId="S::2404086@student.uwtsd.ac.uk::702ce54d-fad4-4286-b34a-b77aad214683" providerId="AD" clId="Web-{49500734-7913-4AF1-1706-826526EA010A}" dt="2026-10-15T19:34:09.560" v="165" actId="1076"/>
          <ac:picMkLst>
            <pc:docMk/>
            <pc:sldMk cId="2593145752" sldId="271"/>
            <ac:picMk id="5" creationId="{9042BB66-BD04-E5F2-54FA-A4CCEE16E434}"/>
          </ac:picMkLst>
        </pc:picChg>
      </pc:sldChg>
    </pc:docChg>
  </pc:docChgLst>
  <pc:docChgLst>
    <pc:chgData name="Liv Collins (2403891)" userId="S::2403891@student.uwtsd.ac.uk::c648144e-fc2e-4550-9006-02f5a030ebca" providerId="AD" clId="Web-{B2E631EF-6B2C-7191-EDB5-AF40504E92E9}"/>
    <pc:docChg chg="delSld modSld">
      <pc:chgData name="Liv Collins (2403891)" userId="S::2403891@student.uwtsd.ac.uk::c648144e-fc2e-4550-9006-02f5a030ebca" providerId="AD" clId="Web-{B2E631EF-6B2C-7191-EDB5-AF40504E92E9}" dt="2026-10-09T12:20:31.608" v="462"/>
      <pc:docMkLst>
        <pc:docMk/>
      </pc:docMkLst>
      <pc:sldChg chg="modSp">
        <pc:chgData name="Liv Collins (2403891)" userId="S::2403891@student.uwtsd.ac.uk::c648144e-fc2e-4550-9006-02f5a030ebca" providerId="AD" clId="Web-{B2E631EF-6B2C-7191-EDB5-AF40504E92E9}" dt="2026-10-09T12:18:53.825" v="461"/>
        <pc:sldMkLst>
          <pc:docMk/>
          <pc:sldMk cId="3293103546" sldId="269"/>
        </pc:sldMkLst>
        <pc:graphicFrameChg chg="mod modGraphic">
          <ac:chgData name="Liv Collins (2403891)" userId="S::2403891@student.uwtsd.ac.uk::c648144e-fc2e-4550-9006-02f5a030ebca" providerId="AD" clId="Web-{B2E631EF-6B2C-7191-EDB5-AF40504E92E9}" dt="2026-10-09T12:18:53.825" v="461"/>
          <ac:graphicFrameMkLst>
            <pc:docMk/>
            <pc:sldMk cId="3293103546" sldId="269"/>
            <ac:graphicFrameMk id="2" creationId="{0B85DCB7-696A-430C-7D41-452705F6F91F}"/>
          </ac:graphicFrameMkLst>
        </pc:graphicFrameChg>
      </pc:sldChg>
    </pc:docChg>
  </pc:docChgLst>
  <pc:docChgLst>
    <pc:chgData name="Camden Henderson (2404086)" userId="S::2404086@student.uwtsd.ac.uk::702ce54d-fad4-4286-b34a-b77aad214683" providerId="AD" clId="Web-{DEE7E1ED-3122-6918-E5A3-C86F8F49B99F}"/>
    <pc:docChg chg="modSld">
      <pc:chgData name="Camden Henderson (2404086)" userId="S::2404086@student.uwtsd.ac.uk::702ce54d-fad4-4286-b34a-b77aad214683" providerId="AD" clId="Web-{DEE7E1ED-3122-6918-E5A3-C86F8F49B99F}" dt="2026-10-12T11:41:05.058" v="45"/>
      <pc:docMkLst>
        <pc:docMk/>
      </pc:docMkLst>
      <pc:sldChg chg="modSp">
        <pc:chgData name="Camden Henderson (2404086)" userId="S::2404086@student.uwtsd.ac.uk::702ce54d-fad4-4286-b34a-b77aad214683" providerId="AD" clId="Web-{DEE7E1ED-3122-6918-E5A3-C86F8F49B99F}" dt="2026-10-12T11:41:05.058" v="45"/>
        <pc:sldMkLst>
          <pc:docMk/>
          <pc:sldMk cId="3050862961" sldId="262"/>
        </pc:sldMkLst>
        <pc:graphicFrameChg chg="mod modGraphic">
          <ac:chgData name="Camden Henderson (2404086)" userId="S::2404086@student.uwtsd.ac.uk::702ce54d-fad4-4286-b34a-b77aad214683" providerId="AD" clId="Web-{DEE7E1ED-3122-6918-E5A3-C86F8F49B99F}" dt="2026-10-12T11:41:05.058" v="45"/>
          <ac:graphicFrameMkLst>
            <pc:docMk/>
            <pc:sldMk cId="3050862961" sldId="262"/>
            <ac:graphicFrameMk id="4" creationId="{726FDFFA-F6B0-BFBF-4F75-99BEE547A2BF}"/>
          </ac:graphicFrameMkLst>
        </pc:graphicFrameChg>
      </pc:sldChg>
    </pc:docChg>
  </pc:docChgLst>
  <pc:docChgLst>
    <pc:chgData name="Camden Henderson (2404086)" userId="S::2404086@student.uwtsd.ac.uk::702ce54d-fad4-4286-b34a-b77aad214683" providerId="AD" clId="Web-{7A24CBF6-10FC-236C-3C6D-F7FE7586B80B}"/>
    <pc:docChg chg="modSld">
      <pc:chgData name="Camden Henderson (2404086)" userId="S::2404086@student.uwtsd.ac.uk::702ce54d-fad4-4286-b34a-b77aad214683" providerId="AD" clId="Web-{7A24CBF6-10FC-236C-3C6D-F7FE7586B80B}" dt="2026-10-16T08:41:55.813" v="48" actId="20577"/>
      <pc:docMkLst>
        <pc:docMk/>
      </pc:docMkLst>
      <pc:sldChg chg="modSp">
        <pc:chgData name="Camden Henderson (2404086)" userId="S::2404086@student.uwtsd.ac.uk::702ce54d-fad4-4286-b34a-b77aad214683" providerId="AD" clId="Web-{7A24CBF6-10FC-236C-3C6D-F7FE7586B80B}" dt="2026-10-16T08:41:55.813" v="48" actId="20577"/>
        <pc:sldMkLst>
          <pc:docMk/>
          <pc:sldMk cId="2593145752" sldId="271"/>
        </pc:sldMkLst>
        <pc:spChg chg="mod">
          <ac:chgData name="Camden Henderson (2404086)" userId="S::2404086@student.uwtsd.ac.uk::702ce54d-fad4-4286-b34a-b77aad214683" providerId="AD" clId="Web-{7A24CBF6-10FC-236C-3C6D-F7FE7586B80B}" dt="2026-10-16T08:41:55.813" v="48" actId="20577"/>
          <ac:spMkLst>
            <pc:docMk/>
            <pc:sldMk cId="2593145752" sldId="271"/>
            <ac:spMk id="6" creationId="{A497A448-2B47-ED6A-3A34-6E00B88648B0}"/>
          </ac:spMkLst>
        </pc:spChg>
      </pc:sldChg>
    </pc:docChg>
  </pc:docChgLst>
  <pc:docChgLst>
    <pc:chgData name="Liv Collins (2403891)" userId="S::2403891@student.uwtsd.ac.uk::c648144e-fc2e-4550-9006-02f5a030ebca" providerId="AD" clId="Web-{FA42B5E4-853F-C566-2158-22B520CA870D}"/>
    <pc:docChg chg="modSld">
      <pc:chgData name="Liv Collins (2403891)" userId="S::2403891@student.uwtsd.ac.uk::c648144e-fc2e-4550-9006-02f5a030ebca" providerId="AD" clId="Web-{FA42B5E4-853F-C566-2158-22B520CA870D}" dt="2026-10-15T12:24:43.616" v="268" actId="1076"/>
      <pc:docMkLst>
        <pc:docMk/>
      </pc:docMkLst>
      <pc:sldChg chg="addSp delSp modSp">
        <pc:chgData name="Liv Collins (2403891)" userId="S::2403891@student.uwtsd.ac.uk::c648144e-fc2e-4550-9006-02f5a030ebca" providerId="AD" clId="Web-{FA42B5E4-853F-C566-2158-22B520CA870D}" dt="2026-10-15T12:24:43.616" v="268" actId="1076"/>
        <pc:sldMkLst>
          <pc:docMk/>
          <pc:sldMk cId="1100341644" sldId="270"/>
        </pc:sldMkLst>
        <pc:spChg chg="add del mod">
          <ac:chgData name="Liv Collins (2403891)" userId="S::2403891@student.uwtsd.ac.uk::c648144e-fc2e-4550-9006-02f5a030ebca" providerId="AD" clId="Web-{FA42B5E4-853F-C566-2158-22B520CA870D}" dt="2026-10-15T12:22:04.766" v="267"/>
          <ac:spMkLst>
            <pc:docMk/>
            <pc:sldMk cId="1100341644" sldId="270"/>
            <ac:spMk id="3" creationId="{B7DDA328-FD61-E186-435D-9395ED3B639F}"/>
          </ac:spMkLst>
        </pc:spChg>
        <pc:spChg chg="add del">
          <ac:chgData name="Liv Collins (2403891)" userId="S::2403891@student.uwtsd.ac.uk::c648144e-fc2e-4550-9006-02f5a030ebca" providerId="AD" clId="Web-{FA42B5E4-853F-C566-2158-22B520CA870D}" dt="2026-10-15T11:05:00.502" v="1"/>
          <ac:spMkLst>
            <pc:docMk/>
            <pc:sldMk cId="1100341644" sldId="270"/>
            <ac:spMk id="3" creationId="{F0A88538-D7C1-E4C9-3417-1E37421B4834}"/>
          </ac:spMkLst>
        </pc:spChg>
        <pc:graphicFrameChg chg="add mod modGraphic">
          <ac:chgData name="Liv Collins (2403891)" userId="S::2403891@student.uwtsd.ac.uk::c648144e-fc2e-4550-9006-02f5a030ebca" providerId="AD" clId="Web-{FA42B5E4-853F-C566-2158-22B520CA870D}" dt="2026-10-15T12:22:00.313" v="264"/>
          <ac:graphicFrameMkLst>
            <pc:docMk/>
            <pc:sldMk cId="1100341644" sldId="270"/>
            <ac:graphicFrameMk id="5" creationId="{4B86B343-60AD-ADBD-9CCD-FD9BAC65A1D5}"/>
          </ac:graphicFrameMkLst>
        </pc:graphicFrameChg>
        <pc:picChg chg="mod">
          <ac:chgData name="Liv Collins (2403891)" userId="S::2403891@student.uwtsd.ac.uk::c648144e-fc2e-4550-9006-02f5a030ebca" providerId="AD" clId="Web-{FA42B5E4-853F-C566-2158-22B520CA870D}" dt="2026-10-15T12:24:43.616" v="268" actId="1076"/>
          <ac:picMkLst>
            <pc:docMk/>
            <pc:sldMk cId="1100341644" sldId="270"/>
            <ac:picMk id="4" creationId="{8610B60B-6C41-4B3F-7E46-B2527B8DA4F9}"/>
          </ac:picMkLst>
        </pc:picChg>
      </pc:sldChg>
    </pc:docChg>
  </pc:docChgLst>
  <pc:docChgLst>
    <pc:chgData name="Liv Collins (2403891)" userId="S::2403891@student.uwtsd.ac.uk::c648144e-fc2e-4550-9006-02f5a030ebca" providerId="AD" clId="Web-{00000000-0000-0000-0000-000000000000}"/>
    <pc:docChg chg="addSld delSld modSld sldOrd">
      <pc:chgData name="Liv Collins (2403891)" userId="S::2403891@student.uwtsd.ac.uk::c648144e-fc2e-4550-9006-02f5a030ebca" providerId="AD" clId="Web-{00000000-0000-0000-0000-000000000000}" dt="2026-10-09T09:58:24.063" v="983"/>
      <pc:docMkLst>
        <pc:docMk/>
      </pc:docMkLst>
      <pc:sldChg chg="modSp">
        <pc:chgData name="Liv Collins (2403891)" userId="S::2403891@student.uwtsd.ac.uk::c648144e-fc2e-4550-9006-02f5a030ebca" providerId="AD" clId="Web-{00000000-0000-0000-0000-000000000000}" dt="2026-10-09T08:56:56.759" v="7" actId="20577"/>
        <pc:sldMkLst>
          <pc:docMk/>
          <pc:sldMk cId="17409588" sldId="265"/>
        </pc:sldMkLst>
        <pc:spChg chg="mod">
          <ac:chgData name="Liv Collins (2403891)" userId="S::2403891@student.uwtsd.ac.uk::c648144e-fc2e-4550-9006-02f5a030ebca" providerId="AD" clId="Web-{00000000-0000-0000-0000-000000000000}" dt="2026-10-09T08:56:56.759" v="7" actId="20577"/>
          <ac:spMkLst>
            <pc:docMk/>
            <pc:sldMk cId="17409588" sldId="265"/>
            <ac:spMk id="6" creationId="{1C4E494A-E036-FA08-8B8C-C34FBBF10627}"/>
          </ac:spMkLst>
        </pc:spChg>
      </pc:sldChg>
      <pc:sldChg chg="modSp add replId">
        <pc:chgData name="Liv Collins (2403891)" userId="S::2403891@student.uwtsd.ac.uk::c648144e-fc2e-4550-9006-02f5a030ebca" providerId="AD" clId="Web-{00000000-0000-0000-0000-000000000000}" dt="2026-10-09T09:11:39.755" v="209" actId="20577"/>
        <pc:sldMkLst>
          <pc:docMk/>
          <pc:sldMk cId="505590776" sldId="266"/>
        </pc:sldMkLst>
        <pc:spChg chg="mod">
          <ac:chgData name="Liv Collins (2403891)" userId="S::2403891@student.uwtsd.ac.uk::c648144e-fc2e-4550-9006-02f5a030ebca" providerId="AD" clId="Web-{00000000-0000-0000-0000-000000000000}" dt="2026-10-09T09:09:13.385" v="20" actId="20577"/>
          <ac:spMkLst>
            <pc:docMk/>
            <pc:sldMk cId="505590776" sldId="266"/>
            <ac:spMk id="2" creationId="{C65ABAF9-F2E0-C93D-A95D-FDB806B5024D}"/>
          </ac:spMkLst>
        </pc:spChg>
        <pc:spChg chg="mod">
          <ac:chgData name="Liv Collins (2403891)" userId="S::2403891@student.uwtsd.ac.uk::c648144e-fc2e-4550-9006-02f5a030ebca" providerId="AD" clId="Web-{00000000-0000-0000-0000-000000000000}" dt="2026-10-09T09:11:39.755" v="209" actId="20577"/>
          <ac:spMkLst>
            <pc:docMk/>
            <pc:sldMk cId="505590776" sldId="266"/>
            <ac:spMk id="6" creationId="{9E5BA5A4-0C8F-0612-657A-29B362E790DD}"/>
          </ac:spMkLst>
        </pc:spChg>
      </pc:sldChg>
      <pc:sldChg chg="addSp delSp modSp add replId">
        <pc:chgData name="Liv Collins (2403891)" userId="S::2403891@student.uwtsd.ac.uk::c648144e-fc2e-4550-9006-02f5a030ebca" providerId="AD" clId="Web-{00000000-0000-0000-0000-000000000000}" dt="2026-10-09T09:12:47.368" v="238" actId="20577"/>
        <pc:sldMkLst>
          <pc:docMk/>
          <pc:sldMk cId="324599411" sldId="267"/>
        </pc:sldMkLst>
        <pc:spChg chg="add mod">
          <ac:chgData name="Liv Collins (2403891)" userId="S::2403891@student.uwtsd.ac.uk::c648144e-fc2e-4550-9006-02f5a030ebca" providerId="AD" clId="Web-{00000000-0000-0000-0000-000000000000}" dt="2026-10-09T09:12:26.726" v="220" actId="20577"/>
          <ac:spMkLst>
            <pc:docMk/>
            <pc:sldMk cId="324599411" sldId="267"/>
            <ac:spMk id="4" creationId="{9735FFC6-E028-C1F5-E9A2-0229C520EC3E}"/>
          </ac:spMkLst>
        </pc:spChg>
      </pc:sldChg>
      <pc:sldChg chg="addSp delSp modSp add replId">
        <pc:chgData name="Liv Collins (2403891)" userId="S::2403891@student.uwtsd.ac.uk::c648144e-fc2e-4550-9006-02f5a030ebca" providerId="AD" clId="Web-{00000000-0000-0000-0000-000000000000}" dt="2026-10-09T09:32:41.201" v="755" actId="1076"/>
        <pc:sldMkLst>
          <pc:docMk/>
          <pc:sldMk cId="1731384676" sldId="268"/>
        </pc:sldMkLst>
        <pc:spChg chg="add mod">
          <ac:chgData name="Liv Collins (2403891)" userId="S::2403891@student.uwtsd.ac.uk::c648144e-fc2e-4550-9006-02f5a030ebca" providerId="AD" clId="Web-{00000000-0000-0000-0000-000000000000}" dt="2026-10-09T09:32:25.154" v="751" actId="1076"/>
          <ac:spMkLst>
            <pc:docMk/>
            <pc:sldMk cId="1731384676" sldId="268"/>
            <ac:spMk id="3" creationId="{BDF27C30-2EB5-389C-18AC-7625FFF34F2B}"/>
          </ac:spMkLst>
        </pc:spChg>
        <pc:spChg chg="mod">
          <ac:chgData name="Liv Collins (2403891)" userId="S::2403891@student.uwtsd.ac.uk::c648144e-fc2e-4550-9006-02f5a030ebca" providerId="AD" clId="Web-{00000000-0000-0000-0000-000000000000}" dt="2026-10-09T09:13:09.448" v="248" actId="20577"/>
          <ac:spMkLst>
            <pc:docMk/>
            <pc:sldMk cId="1731384676" sldId="268"/>
            <ac:spMk id="4" creationId="{F8BF7132-874F-A0BC-0C43-C1D79F104C3D}"/>
          </ac:spMkLst>
        </pc:spChg>
        <pc:spChg chg="add mod">
          <ac:chgData name="Liv Collins (2403891)" userId="S::2403891@student.uwtsd.ac.uk::c648144e-fc2e-4550-9006-02f5a030ebca" providerId="AD" clId="Web-{00000000-0000-0000-0000-000000000000}" dt="2026-10-09T09:32:31.670" v="753" actId="1076"/>
          <ac:spMkLst>
            <pc:docMk/>
            <pc:sldMk cId="1731384676" sldId="268"/>
            <ac:spMk id="5" creationId="{DF300710-E286-AF44-DE7F-CFE42A56BC51}"/>
          </ac:spMkLst>
        </pc:spChg>
        <pc:spChg chg="add mod">
          <ac:chgData name="Liv Collins (2403891)" userId="S::2403891@student.uwtsd.ac.uk::c648144e-fc2e-4550-9006-02f5a030ebca" providerId="AD" clId="Web-{00000000-0000-0000-0000-000000000000}" dt="2026-10-09T09:32:41.201" v="755" actId="1076"/>
          <ac:spMkLst>
            <pc:docMk/>
            <pc:sldMk cId="1731384676" sldId="268"/>
            <ac:spMk id="6" creationId="{58EA2C56-3971-2E03-E6DD-FB799B0E2988}"/>
          </ac:spMkLst>
        </pc:spChg>
        <pc:graphicFrameChg chg="add mod modGraphic">
          <ac:chgData name="Liv Collins (2403891)" userId="S::2403891@student.uwtsd.ac.uk::c648144e-fc2e-4550-9006-02f5a030ebca" providerId="AD" clId="Web-{00000000-0000-0000-0000-000000000000}" dt="2026-10-09T09:32:17.075" v="749"/>
          <ac:graphicFrameMkLst>
            <pc:docMk/>
            <pc:sldMk cId="1731384676" sldId="268"/>
            <ac:graphicFrameMk id="2" creationId="{6CD7D9BA-B169-E9E6-5F25-AA3CE8C9CC0C}"/>
          </ac:graphicFrameMkLst>
        </pc:graphicFrameChg>
      </pc:sldChg>
      <pc:sldChg chg="addSp delSp modSp add ord replId">
        <pc:chgData name="Liv Collins (2403891)" userId="S::2403891@student.uwtsd.ac.uk::c648144e-fc2e-4550-9006-02f5a030ebca" providerId="AD" clId="Web-{00000000-0000-0000-0000-000000000000}" dt="2026-10-09T09:58:24.063" v="983"/>
        <pc:sldMkLst>
          <pc:docMk/>
          <pc:sldMk cId="3293103546" sldId="269"/>
        </pc:sldMkLst>
        <pc:spChg chg="mod">
          <ac:chgData name="Liv Collins (2403891)" userId="S::2403891@student.uwtsd.ac.uk::c648144e-fc2e-4550-9006-02f5a030ebca" providerId="AD" clId="Web-{00000000-0000-0000-0000-000000000000}" dt="2026-10-09T09:53:54.834" v="791" actId="20577"/>
          <ac:spMkLst>
            <pc:docMk/>
            <pc:sldMk cId="3293103546" sldId="269"/>
            <ac:spMk id="4" creationId="{F999DA32-9FFA-1613-8797-CFE65A33FF45}"/>
          </ac:spMkLst>
        </pc:spChg>
        <pc:graphicFrameChg chg="add mod ord modGraphic">
          <ac:chgData name="Liv Collins (2403891)" userId="S::2403891@student.uwtsd.ac.uk::c648144e-fc2e-4550-9006-02f5a030ebca" providerId="AD" clId="Web-{00000000-0000-0000-0000-000000000000}" dt="2026-10-09T09:58:24.063" v="983"/>
          <ac:graphicFrameMkLst>
            <pc:docMk/>
            <pc:sldMk cId="3293103546" sldId="269"/>
            <ac:graphicFrameMk id="2" creationId="{0B85DCB7-696A-430C-7D41-452705F6F91F}"/>
          </ac:graphicFrameMkLst>
        </pc:graphicFrameChg>
      </pc:sldChg>
    </pc:docChg>
  </pc:docChgLst>
  <pc:docChgLst>
    <pc:chgData name="Emily Sutherland (2404224)" userId="S::2404224@student.uwtsd.ac.uk::b0a04236-30ec-451b-a6db-35e3ce1bc96e" providerId="AD" clId="Web-{2DF1B29A-36FD-FB97-2BCA-6E683951A420}"/>
    <pc:docChg chg="modSld">
      <pc:chgData name="Emily Sutherland (2404224)" userId="S::2404224@student.uwtsd.ac.uk::b0a04236-30ec-451b-a6db-35e3ce1bc96e" providerId="AD" clId="Web-{2DF1B29A-36FD-FB97-2BCA-6E683951A420}" dt="2026-10-15T17:31:28.315" v="124" actId="14100"/>
      <pc:docMkLst>
        <pc:docMk/>
      </pc:docMkLst>
      <pc:sldChg chg="addSp delSp modSp">
        <pc:chgData name="Emily Sutherland (2404224)" userId="S::2404224@student.uwtsd.ac.uk::b0a04236-30ec-451b-a6db-35e3ce1bc96e" providerId="AD" clId="Web-{2DF1B29A-36FD-FB97-2BCA-6E683951A420}" dt="2026-10-15T17:31:28.315" v="124" actId="14100"/>
        <pc:sldMkLst>
          <pc:docMk/>
          <pc:sldMk cId="324599411" sldId="267"/>
        </pc:sldMkLst>
        <pc:spChg chg="add mod">
          <ac:chgData name="Emily Sutherland (2404224)" userId="S::2404224@student.uwtsd.ac.uk::b0a04236-30ec-451b-a6db-35e3ce1bc96e" providerId="AD" clId="Web-{2DF1B29A-36FD-FB97-2BCA-6E683951A420}" dt="2026-10-15T14:10:40.245" v="113" actId="20577"/>
          <ac:spMkLst>
            <pc:docMk/>
            <pc:sldMk cId="324599411" sldId="267"/>
            <ac:spMk id="11" creationId="{93DB15AD-18B5-51C7-2ACD-016474ECA464}"/>
          </ac:spMkLst>
        </pc:spChg>
        <pc:picChg chg="ord">
          <ac:chgData name="Emily Sutherland (2404224)" userId="S::2404224@student.uwtsd.ac.uk::b0a04236-30ec-451b-a6db-35e3ce1bc96e" providerId="AD" clId="Web-{2DF1B29A-36FD-FB97-2BCA-6E683951A420}" dt="2026-10-15T13:52:03.187" v="18"/>
          <ac:picMkLst>
            <pc:docMk/>
            <pc:sldMk cId="324599411" sldId="267"/>
            <ac:picMk id="2" creationId="{7294F2D6-9C3F-61CD-D59E-1C282200FD95}"/>
          </ac:picMkLst>
        </pc:picChg>
        <pc:picChg chg="add mod">
          <ac:chgData name="Emily Sutherland (2404224)" userId="S::2404224@student.uwtsd.ac.uk::b0a04236-30ec-451b-a6db-35e3ce1bc96e" providerId="AD" clId="Web-{2DF1B29A-36FD-FB97-2BCA-6E683951A420}" dt="2026-10-15T17:31:28.315" v="124" actId="14100"/>
          <ac:picMkLst>
            <pc:docMk/>
            <pc:sldMk cId="324599411" sldId="267"/>
            <ac:picMk id="3" creationId="{4AE66F54-CC35-54A7-AAD4-F8120C57EC1F}"/>
          </ac:picMkLst>
        </pc:picChg>
        <pc:picChg chg="add del mod">
          <ac:chgData name="Emily Sutherland (2404224)" userId="S::2404224@student.uwtsd.ac.uk::b0a04236-30ec-451b-a6db-35e3ce1bc96e" providerId="AD" clId="Web-{2DF1B29A-36FD-FB97-2BCA-6E683951A420}" dt="2026-10-15T13:48:18.875" v="3"/>
          <ac:picMkLst>
            <pc:docMk/>
            <pc:sldMk cId="324599411" sldId="267"/>
            <ac:picMk id="3" creationId="{DCE6B560-4574-9FDC-771B-E356D18E46D1}"/>
          </ac:picMkLst>
        </pc:picChg>
        <pc:picChg chg="add mod ord">
          <ac:chgData name="Emily Sutherland (2404224)" userId="S::2404224@student.uwtsd.ac.uk::b0a04236-30ec-451b-a6db-35e3ce1bc96e" providerId="AD" clId="Web-{2DF1B29A-36FD-FB97-2BCA-6E683951A420}" dt="2026-10-15T13:56:21.481" v="31" actId="1076"/>
          <ac:picMkLst>
            <pc:docMk/>
            <pc:sldMk cId="324599411" sldId="267"/>
            <ac:picMk id="6" creationId="{1A4F0BFB-609B-350E-D0C5-F3EDB6AB7036}"/>
          </ac:picMkLst>
        </pc:picChg>
        <pc:picChg chg="add mod">
          <ac:chgData name="Emily Sutherland (2404224)" userId="S::2404224@student.uwtsd.ac.uk::b0a04236-30ec-451b-a6db-35e3ce1bc96e" providerId="AD" clId="Web-{2DF1B29A-36FD-FB97-2BCA-6E683951A420}" dt="2026-10-15T13:52:24.344" v="23" actId="1076"/>
          <ac:picMkLst>
            <pc:docMk/>
            <pc:sldMk cId="324599411" sldId="267"/>
            <ac:picMk id="9" creationId="{1E37C92B-F3CB-3149-E171-157AB8CF96DF}"/>
          </ac:picMkLst>
        </pc:picChg>
        <pc:picChg chg="add mod">
          <ac:chgData name="Emily Sutherland (2404224)" userId="S::2404224@student.uwtsd.ac.uk::b0a04236-30ec-451b-a6db-35e3ce1bc96e" providerId="AD" clId="Web-{2DF1B29A-36FD-FB97-2BCA-6E683951A420}" dt="2026-10-15T13:55:56.121" v="29" actId="14100"/>
          <ac:picMkLst>
            <pc:docMk/>
            <pc:sldMk cId="324599411" sldId="267"/>
            <ac:picMk id="10" creationId="{F52ACE55-23E7-90CE-A621-B196F979D87F}"/>
          </ac:picMkLst>
        </pc:picChg>
      </pc:sldChg>
    </pc:docChg>
  </pc:docChgLst>
  <pc:docChgLst>
    <pc:chgData name="Leon Buckney (2404085)" userId="S::2404085@student.uwtsd.ac.uk::c5cb6d58-8117-49ac-9787-d35ab3ddd6c4" providerId="AD" clId="Web-{A658BDAA-A6F2-4F65-62E6-274DD19A442D}"/>
    <pc:docChg chg="modSld">
      <pc:chgData name="Leon Buckney (2404085)" userId="S::2404085@student.uwtsd.ac.uk::c5cb6d58-8117-49ac-9787-d35ab3ddd6c4" providerId="AD" clId="Web-{A658BDAA-A6F2-4F65-62E6-274DD19A442D}" dt="2026-10-15T23:00:22.961" v="3" actId="1076"/>
      <pc:docMkLst>
        <pc:docMk/>
      </pc:docMkLst>
      <pc:sldChg chg="addSp modSp">
        <pc:chgData name="Leon Buckney (2404085)" userId="S::2404085@student.uwtsd.ac.uk::c5cb6d58-8117-49ac-9787-d35ab3ddd6c4" providerId="AD" clId="Web-{A658BDAA-A6F2-4F65-62E6-274DD19A442D}" dt="2026-10-15T23:00:22.961" v="3" actId="1076"/>
        <pc:sldMkLst>
          <pc:docMk/>
          <pc:sldMk cId="3050862961" sldId="262"/>
        </pc:sldMkLst>
        <pc:picChg chg="add mod">
          <ac:chgData name="Leon Buckney (2404085)" userId="S::2404085@student.uwtsd.ac.uk::c5cb6d58-8117-49ac-9787-d35ab3ddd6c4" providerId="AD" clId="Web-{A658BDAA-A6F2-4F65-62E6-274DD19A442D}" dt="2026-10-15T23:00:22.961" v="3" actId="1076"/>
          <ac:picMkLst>
            <pc:docMk/>
            <pc:sldMk cId="3050862961" sldId="262"/>
            <ac:picMk id="27" creationId="{9F2DFE45-7312-C849-54B3-9EC67935E683}"/>
          </ac:picMkLst>
        </pc:picChg>
      </pc:sldChg>
    </pc:docChg>
  </pc:docChgLst>
  <pc:docChgLst>
    <pc:chgData name="Camden Henderson (2404086)" userId="S::2404086@student.uwtsd.ac.uk::702ce54d-fad4-4286-b34a-b77aad214683" providerId="AD" clId="Web-{24A32718-6ACA-3DFB-F3DB-064D06A3704E}"/>
    <pc:docChg chg="modSld">
      <pc:chgData name="Camden Henderson (2404086)" userId="S::2404086@student.uwtsd.ac.uk::702ce54d-fad4-4286-b34a-b77aad214683" providerId="AD" clId="Web-{24A32718-6ACA-3DFB-F3DB-064D06A3704E}" dt="2026-10-15T13:21:37.446" v="77" actId="20577"/>
      <pc:docMkLst>
        <pc:docMk/>
      </pc:docMkLst>
      <pc:sldChg chg="addSp modSp">
        <pc:chgData name="Camden Henderson (2404086)" userId="S::2404086@student.uwtsd.ac.uk::702ce54d-fad4-4286-b34a-b77aad214683" providerId="AD" clId="Web-{24A32718-6ACA-3DFB-F3DB-064D06A3704E}" dt="2026-10-15T13:21:37.446" v="77" actId="20577"/>
        <pc:sldMkLst>
          <pc:docMk/>
          <pc:sldMk cId="2593145752" sldId="271"/>
        </pc:sldMkLst>
        <pc:spChg chg="mod">
          <ac:chgData name="Camden Henderson (2404086)" userId="S::2404086@student.uwtsd.ac.uk::702ce54d-fad4-4286-b34a-b77aad214683" providerId="AD" clId="Web-{24A32718-6ACA-3DFB-F3DB-064D06A3704E}" dt="2026-10-15T13:21:37.446" v="77" actId="20577"/>
          <ac:spMkLst>
            <pc:docMk/>
            <pc:sldMk cId="2593145752" sldId="271"/>
            <ac:spMk id="6" creationId="{A497A448-2B47-ED6A-3A34-6E00B88648B0}"/>
          </ac:spMkLst>
        </pc:spChg>
        <pc:graphicFrameChg chg="add mod modGraphic">
          <ac:chgData name="Camden Henderson (2404086)" userId="S::2404086@student.uwtsd.ac.uk::702ce54d-fad4-4286-b34a-b77aad214683" providerId="AD" clId="Web-{24A32718-6ACA-3DFB-F3DB-064D06A3704E}" dt="2026-10-15T12:30:08.827" v="58" actId="1076"/>
          <ac:graphicFrameMkLst>
            <pc:docMk/>
            <pc:sldMk cId="2593145752" sldId="271"/>
            <ac:graphicFrameMk id="4" creationId="{240571C2-B171-E5E1-7071-C8683D7EA766}"/>
          </ac:graphicFrameMkLst>
        </pc:graphicFrameChg>
        <pc:picChg chg="mod">
          <ac:chgData name="Camden Henderson (2404086)" userId="S::2404086@student.uwtsd.ac.uk::702ce54d-fad4-4286-b34a-b77aad214683" providerId="AD" clId="Web-{24A32718-6ACA-3DFB-F3DB-064D06A3704E}" dt="2026-10-15T11:54:15.335" v="4" actId="14100"/>
          <ac:picMkLst>
            <pc:docMk/>
            <pc:sldMk cId="2593145752" sldId="271"/>
            <ac:picMk id="5" creationId="{9042BB66-BD04-E5F2-54FA-A4CCEE16E434}"/>
          </ac:picMkLst>
        </pc:picChg>
      </pc:sldChg>
    </pc:docChg>
  </pc:docChgLst>
  <pc:docChgLst>
    <pc:chgData name="Liv Collins (2403891)" userId="S::2403891@student.uwtsd.ac.uk::c648144e-fc2e-4550-9006-02f5a030ebca" providerId="AD" clId="Web-{85DF392F-0F6A-85F6-195E-ACCA6DEA8354}"/>
    <pc:docChg chg="modSld">
      <pc:chgData name="Liv Collins (2403891)" userId="S::2403891@student.uwtsd.ac.uk::c648144e-fc2e-4550-9006-02f5a030ebca" providerId="AD" clId="Web-{85DF392F-0F6A-85F6-195E-ACCA6DEA8354}" dt="2026-10-15T13:12:55.914" v="118"/>
      <pc:docMkLst>
        <pc:docMk/>
      </pc:docMkLst>
      <pc:sldChg chg="addSp modSp">
        <pc:chgData name="Liv Collins (2403891)" userId="S::2403891@student.uwtsd.ac.uk::c648144e-fc2e-4550-9006-02f5a030ebca" providerId="AD" clId="Web-{85DF392F-0F6A-85F6-195E-ACCA6DEA8354}" dt="2026-10-15T12:42:21.624" v="5" actId="14100"/>
        <pc:sldMkLst>
          <pc:docMk/>
          <pc:sldMk cId="17409588" sldId="265"/>
        </pc:sldMkLst>
        <pc:picChg chg="add mod">
          <ac:chgData name="Liv Collins (2403891)" userId="S::2403891@student.uwtsd.ac.uk::c648144e-fc2e-4550-9006-02f5a030ebca" providerId="AD" clId="Web-{85DF392F-0F6A-85F6-195E-ACCA6DEA8354}" dt="2026-10-15T12:42:21.624" v="5" actId="14100"/>
          <ac:picMkLst>
            <pc:docMk/>
            <pc:sldMk cId="17409588" sldId="265"/>
            <ac:picMk id="3" creationId="{C02A6F4A-14A3-0D6F-FA50-0711F6FEB1A5}"/>
          </ac:picMkLst>
        </pc:picChg>
      </pc:sldChg>
      <pc:sldChg chg="addSp modSp">
        <pc:chgData name="Liv Collins (2403891)" userId="S::2403891@student.uwtsd.ac.uk::c648144e-fc2e-4550-9006-02f5a030ebca" providerId="AD" clId="Web-{85DF392F-0F6A-85F6-195E-ACCA6DEA8354}" dt="2026-10-15T12:44:55.378" v="13" actId="1076"/>
        <pc:sldMkLst>
          <pc:docMk/>
          <pc:sldMk cId="505590776" sldId="266"/>
        </pc:sldMkLst>
        <pc:picChg chg="add mod">
          <ac:chgData name="Liv Collins (2403891)" userId="S::2403891@student.uwtsd.ac.uk::c648144e-fc2e-4550-9006-02f5a030ebca" providerId="AD" clId="Web-{85DF392F-0F6A-85F6-195E-ACCA6DEA8354}" dt="2026-10-15T12:44:55.378" v="13" actId="1076"/>
          <ac:picMkLst>
            <pc:docMk/>
            <pc:sldMk cId="505590776" sldId="266"/>
            <ac:picMk id="3" creationId="{9E1B28DB-2FE1-E3BE-F761-B657AE58DF9C}"/>
          </ac:picMkLst>
        </pc:picChg>
      </pc:sldChg>
      <pc:sldChg chg="addSp modSp">
        <pc:chgData name="Liv Collins (2403891)" userId="S::2403891@student.uwtsd.ac.uk::c648144e-fc2e-4550-9006-02f5a030ebca" providerId="AD" clId="Web-{85DF392F-0F6A-85F6-195E-ACCA6DEA8354}" dt="2026-10-15T12:47:39.165" v="19" actId="1076"/>
        <pc:sldMkLst>
          <pc:docMk/>
          <pc:sldMk cId="324599411" sldId="267"/>
        </pc:sldMkLst>
        <pc:picChg chg="add mod">
          <ac:chgData name="Liv Collins (2403891)" userId="S::2403891@student.uwtsd.ac.uk::c648144e-fc2e-4550-9006-02f5a030ebca" providerId="AD" clId="Web-{85DF392F-0F6A-85F6-195E-ACCA6DEA8354}" dt="2026-10-15T12:47:39.165" v="19" actId="1076"/>
          <ac:picMkLst>
            <pc:docMk/>
            <pc:sldMk cId="324599411" sldId="267"/>
            <ac:picMk id="2" creationId="{7294F2D6-9C3F-61CD-D59E-1C282200FD95}"/>
          </ac:picMkLst>
        </pc:picChg>
      </pc:sldChg>
      <pc:sldChg chg="addSp modSp">
        <pc:chgData name="Liv Collins (2403891)" userId="S::2403891@student.uwtsd.ac.uk::c648144e-fc2e-4550-9006-02f5a030ebca" providerId="AD" clId="Web-{85DF392F-0F6A-85F6-195E-ACCA6DEA8354}" dt="2026-10-15T13:12:14.757" v="86" actId="20577"/>
        <pc:sldMkLst>
          <pc:docMk/>
          <pc:sldMk cId="1731384676" sldId="268"/>
        </pc:sldMkLst>
        <pc:spChg chg="mod">
          <ac:chgData name="Liv Collins (2403891)" userId="S::2403891@student.uwtsd.ac.uk::c648144e-fc2e-4550-9006-02f5a030ebca" providerId="AD" clId="Web-{85DF392F-0F6A-85F6-195E-ACCA6DEA8354}" dt="2026-10-15T13:12:05.631" v="76" actId="20577"/>
          <ac:spMkLst>
            <pc:docMk/>
            <pc:sldMk cId="1731384676" sldId="268"/>
            <ac:spMk id="3" creationId="{BDF27C30-2EB5-389C-18AC-7625FFF34F2B}"/>
          </ac:spMkLst>
        </pc:spChg>
        <pc:spChg chg="mod">
          <ac:chgData name="Liv Collins (2403891)" userId="S::2403891@student.uwtsd.ac.uk::c648144e-fc2e-4550-9006-02f5a030ebca" providerId="AD" clId="Web-{85DF392F-0F6A-85F6-195E-ACCA6DEA8354}" dt="2026-10-15T13:12:10.835" v="81" actId="20577"/>
          <ac:spMkLst>
            <pc:docMk/>
            <pc:sldMk cId="1731384676" sldId="268"/>
            <ac:spMk id="5" creationId="{DF300710-E286-AF44-DE7F-CFE42A56BC51}"/>
          </ac:spMkLst>
        </pc:spChg>
        <pc:spChg chg="mod">
          <ac:chgData name="Liv Collins (2403891)" userId="S::2403891@student.uwtsd.ac.uk::c648144e-fc2e-4550-9006-02f5a030ebca" providerId="AD" clId="Web-{85DF392F-0F6A-85F6-195E-ACCA6DEA8354}" dt="2026-10-15T13:12:14.757" v="86" actId="20577"/>
          <ac:spMkLst>
            <pc:docMk/>
            <pc:sldMk cId="1731384676" sldId="268"/>
            <ac:spMk id="6" creationId="{58EA2C56-3971-2E03-E6DD-FB799B0E2988}"/>
          </ac:spMkLst>
        </pc:spChg>
        <pc:graphicFrameChg chg="mod modGraphic">
          <ac:chgData name="Liv Collins (2403891)" userId="S::2403891@student.uwtsd.ac.uk::c648144e-fc2e-4550-9006-02f5a030ebca" providerId="AD" clId="Web-{85DF392F-0F6A-85F6-195E-ACCA6DEA8354}" dt="2026-10-15T12:59:15.389" v="53"/>
          <ac:graphicFrameMkLst>
            <pc:docMk/>
            <pc:sldMk cId="1731384676" sldId="268"/>
            <ac:graphicFrameMk id="2" creationId="{6CD7D9BA-B169-E9E6-5F25-AA3CE8C9CC0C}"/>
          </ac:graphicFrameMkLst>
        </pc:graphicFrameChg>
        <pc:picChg chg="add mod">
          <ac:chgData name="Liv Collins (2403891)" userId="S::2403891@student.uwtsd.ac.uk::c648144e-fc2e-4550-9006-02f5a030ebca" providerId="AD" clId="Web-{85DF392F-0F6A-85F6-195E-ACCA6DEA8354}" dt="2026-10-15T12:48:19.510" v="27" actId="1076"/>
          <ac:picMkLst>
            <pc:docMk/>
            <pc:sldMk cId="1731384676" sldId="268"/>
            <ac:picMk id="7" creationId="{4C4785C0-CA47-4E30-87B7-9BE61F47B437}"/>
          </ac:picMkLst>
        </pc:picChg>
      </pc:sldChg>
      <pc:sldChg chg="addSp modSp">
        <pc:chgData name="Liv Collins (2403891)" userId="S::2403891@student.uwtsd.ac.uk::c648144e-fc2e-4550-9006-02f5a030ebca" providerId="AD" clId="Web-{85DF392F-0F6A-85F6-195E-ACCA6DEA8354}" dt="2026-10-15T13:12:55.914" v="118"/>
        <pc:sldMkLst>
          <pc:docMk/>
          <pc:sldMk cId="3293103546" sldId="269"/>
        </pc:sldMkLst>
        <pc:graphicFrameChg chg="mod modGraphic">
          <ac:chgData name="Liv Collins (2403891)" userId="S::2403891@student.uwtsd.ac.uk::c648144e-fc2e-4550-9006-02f5a030ebca" providerId="AD" clId="Web-{85DF392F-0F6A-85F6-195E-ACCA6DEA8354}" dt="2026-10-15T13:12:55.914" v="118"/>
          <ac:graphicFrameMkLst>
            <pc:docMk/>
            <pc:sldMk cId="3293103546" sldId="269"/>
            <ac:graphicFrameMk id="2" creationId="{0B85DCB7-696A-430C-7D41-452705F6F91F}"/>
          </ac:graphicFrameMkLst>
        </pc:graphicFrameChg>
        <pc:picChg chg="add mod">
          <ac:chgData name="Liv Collins (2403891)" userId="S::2403891@student.uwtsd.ac.uk::c648144e-fc2e-4550-9006-02f5a030ebca" providerId="AD" clId="Web-{85DF392F-0F6A-85F6-195E-ACCA6DEA8354}" dt="2026-10-15T12:49:14.668" v="37" actId="1076"/>
          <ac:picMkLst>
            <pc:docMk/>
            <pc:sldMk cId="3293103546" sldId="269"/>
            <ac:picMk id="3" creationId="{982724FD-803C-80C0-7A44-EF5C473E6B8A}"/>
          </ac:picMkLst>
        </pc:picChg>
      </pc:sldChg>
      <pc:sldChg chg="modSp">
        <pc:chgData name="Liv Collins (2403891)" userId="S::2403891@student.uwtsd.ac.uk::c648144e-fc2e-4550-9006-02f5a030ebca" providerId="AD" clId="Web-{85DF392F-0F6A-85F6-195E-ACCA6DEA8354}" dt="2026-10-15T13:12:47.727" v="102" actId="20577"/>
        <pc:sldMkLst>
          <pc:docMk/>
          <pc:sldMk cId="2804254784" sldId="272"/>
        </pc:sldMkLst>
        <pc:spChg chg="mod">
          <ac:chgData name="Liv Collins (2403891)" userId="S::2403891@student.uwtsd.ac.uk::c648144e-fc2e-4550-9006-02f5a030ebca" providerId="AD" clId="Web-{85DF392F-0F6A-85F6-195E-ACCA6DEA8354}" dt="2026-10-15T13:12:47.727" v="102" actId="20577"/>
          <ac:spMkLst>
            <pc:docMk/>
            <pc:sldMk cId="2804254784" sldId="272"/>
            <ac:spMk id="3" creationId="{DE45A400-913F-58A7-E0ED-1B1904DFC8B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10/16/2026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10/16/2026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10/16/2026</a:t>
            </a:fld>
            <a:endParaRPr lang="en-US"/>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10/16/2026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10/16/2026</a:t>
            </a:fld>
            <a:endParaRPr lang="en-US"/>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10/16/2026</a:t>
            </a:fld>
            <a:endParaRPr lang="en-US"/>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10/16/2026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10/16/2026</a:t>
            </a:fld>
            <a:endParaRPr lang="en-US"/>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10/16/2026</a:t>
            </a:fld>
            <a:endParaRPr lang="en-US"/>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10/16/2026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10/16/2026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10/16/2026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10/16/2026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10/16/2026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10/16/2026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microsoft.com/office/2007/relationships/hdphoto" Target="../media/hdphoto1.wdp"/><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sv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3.png"/></Relationships>
</file>

<file path=ppt/slides/_rels/slide10.xml.rels><?xml version="1.0" encoding="UTF-8" standalone="yes"?>
<Relationships xmlns="http://schemas.openxmlformats.org/package/2006/relationships"><Relationship Id="rId2" Type="http://schemas.openxmlformats.org/officeDocument/2006/relationships/image" Target="../media/image6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5.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kahoot.com/what-is-kahoot/" TargetMode="External"/><Relationship Id="rId2" Type="http://schemas.openxmlformats.org/officeDocument/2006/relationships/hyperlink" Target="https://educationendowmentfoundation.org.uk/education-evidence/guidance-reports/digital" TargetMode="External"/><Relationship Id="rId1" Type="http://schemas.openxmlformats.org/officeDocument/2006/relationships/slideLayout" Target="../slideLayouts/slideLayout2.xml"/><Relationship Id="rId5" Type="http://schemas.openxmlformats.org/officeDocument/2006/relationships/hyperlink" Target="https://help.blooket.com/hc/en-us/categories/17350274621847-Frequently-Asked-Questions" TargetMode="External"/><Relationship Id="rId4" Type="http://schemas.openxmlformats.org/officeDocument/2006/relationships/hyperlink" Target="https://quizle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lstStyle/>
          <a:p>
            <a:r>
              <a:rPr lang="en-US">
                <a:cs typeface="Biome"/>
              </a:rPr>
              <a:t>Progress Presentation: Beat The Bell</a:t>
            </a:r>
            <a:endParaRPr lang="en-US"/>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p:txBody>
          <a:bodyPr anchor="t">
            <a:normAutofit fontScale="70000" lnSpcReduction="20000"/>
          </a:bodyPr>
          <a:lstStyle/>
          <a:p>
            <a:r>
              <a:rPr lang="en-US"/>
              <a:t>Emerging Trends </a:t>
            </a:r>
          </a:p>
          <a:p>
            <a:r>
              <a:rPr lang="en-US"/>
              <a:t>ACCB6019</a:t>
            </a:r>
          </a:p>
          <a:p>
            <a:r>
              <a:rPr lang="en-US"/>
              <a:t>Team R.E.D</a:t>
            </a:r>
          </a:p>
          <a:p>
            <a:r>
              <a:rPr lang="en-US"/>
              <a:t>Emily Sutherland, Camden Henderson, </a:t>
            </a:r>
            <a:r>
              <a:rPr lang="en-US" err="1"/>
              <a:t>Supichaya</a:t>
            </a:r>
            <a:r>
              <a:rPr lang="en-US"/>
              <a:t> </a:t>
            </a:r>
            <a:r>
              <a:rPr lang="en-US" err="1"/>
              <a:t>Kongymin</a:t>
            </a:r>
            <a:r>
              <a:rPr lang="en-US"/>
              <a:t>, Olivia Collins, Leon Buckney &amp; Joshua Vince</a:t>
            </a:r>
          </a:p>
        </p:txBody>
      </p:sp>
      <p:pic>
        <p:nvPicPr>
          <p:cNvPr id="2" name="Picture 1">
            <a:extLst>
              <a:ext uri="{FF2B5EF4-FFF2-40B4-BE49-F238E27FC236}">
                <a16:creationId xmlns:a16="http://schemas.microsoft.com/office/drawing/2014/main" id="{29FB9288-9DBB-C3AD-2CAB-0AA9C7D8A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402327"/>
            <a:ext cx="4248276" cy="3751724"/>
          </a:xfrm>
          <a:prstGeom prst="rect">
            <a:avLst/>
          </a:prstGeom>
        </p:spPr>
      </p:pic>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A2D93-1B81-2856-124B-E0D75209664A}"/>
              </a:ext>
            </a:extLst>
          </p:cNvPr>
          <p:cNvSpPr>
            <a:spLocks noGrp="1"/>
          </p:cNvSpPr>
          <p:nvPr>
            <p:ph type="title"/>
          </p:nvPr>
        </p:nvSpPr>
        <p:spPr>
          <a:xfrm>
            <a:off x="3260785" y="547637"/>
            <a:ext cx="5670430" cy="914400"/>
          </a:xfrm>
        </p:spPr>
        <p:txBody>
          <a:bodyPr>
            <a:noAutofit/>
          </a:bodyPr>
          <a:lstStyle/>
          <a:p>
            <a:r>
              <a:rPr lang="en-GB" sz="7200">
                <a:cs typeface="Biome"/>
              </a:rPr>
              <a:t>Meet the team</a:t>
            </a:r>
            <a:endParaRPr lang="en-GB" sz="7200"/>
          </a:p>
        </p:txBody>
      </p:sp>
      <p:graphicFrame>
        <p:nvGraphicFramePr>
          <p:cNvPr id="4" name="Table 3">
            <a:extLst>
              <a:ext uri="{FF2B5EF4-FFF2-40B4-BE49-F238E27FC236}">
                <a16:creationId xmlns:a16="http://schemas.microsoft.com/office/drawing/2014/main" id="{726FDFFA-F6B0-BFBF-4F75-99BEE547A2BF}"/>
              </a:ext>
            </a:extLst>
          </p:cNvPr>
          <p:cNvGraphicFramePr>
            <a:graphicFrameLocks noGrp="1"/>
          </p:cNvGraphicFramePr>
          <p:nvPr>
            <p:extLst>
              <p:ext uri="{D42A27DB-BD31-4B8C-83A1-F6EECF244321}">
                <p14:modId xmlns:p14="http://schemas.microsoft.com/office/powerpoint/2010/main" val="3038696951"/>
              </p:ext>
            </p:extLst>
          </p:nvPr>
        </p:nvGraphicFramePr>
        <p:xfrm>
          <a:off x="848263" y="1408980"/>
          <a:ext cx="10508049" cy="5195462"/>
        </p:xfrm>
        <a:graphic>
          <a:graphicData uri="http://schemas.openxmlformats.org/drawingml/2006/table">
            <a:tbl>
              <a:tblPr firstRow="1" bandRow="1">
                <a:tableStyleId>{5C22544A-7EE6-4342-B048-85BDC9FD1C3A}</a:tableStyleId>
              </a:tblPr>
              <a:tblGrid>
                <a:gridCol w="3502683">
                  <a:extLst>
                    <a:ext uri="{9D8B030D-6E8A-4147-A177-3AD203B41FA5}">
                      <a16:colId xmlns:a16="http://schemas.microsoft.com/office/drawing/2014/main" val="3186515411"/>
                    </a:ext>
                  </a:extLst>
                </a:gridCol>
                <a:gridCol w="3502683">
                  <a:extLst>
                    <a:ext uri="{9D8B030D-6E8A-4147-A177-3AD203B41FA5}">
                      <a16:colId xmlns:a16="http://schemas.microsoft.com/office/drawing/2014/main" val="1448815453"/>
                    </a:ext>
                  </a:extLst>
                </a:gridCol>
                <a:gridCol w="3502683">
                  <a:extLst>
                    <a:ext uri="{9D8B030D-6E8A-4147-A177-3AD203B41FA5}">
                      <a16:colId xmlns:a16="http://schemas.microsoft.com/office/drawing/2014/main" val="3146457199"/>
                    </a:ext>
                  </a:extLst>
                </a:gridCol>
              </a:tblGrid>
              <a:tr h="2597731">
                <a:tc>
                  <a:txBody>
                    <a:bodyPr/>
                    <a:lstStyle/>
                    <a:p>
                      <a:endParaRPr lang="en-GB"/>
                    </a:p>
                  </a:txBody>
                  <a:tcPr>
                    <a:solidFill>
                      <a:schemeClr val="accent4">
                        <a:lumMod val="60000"/>
                        <a:lumOff val="40000"/>
                      </a:schemeClr>
                    </a:solidFill>
                  </a:tcPr>
                </a:tc>
                <a:tc>
                  <a:txBody>
                    <a:bodyPr/>
                    <a:lstStyle/>
                    <a:p>
                      <a:endParaRPr lang="en-GB">
                        <a:solidFill>
                          <a:schemeClr val="tx1"/>
                        </a:solidFill>
                      </a:endParaRPr>
                    </a:p>
                  </a:txBody>
                  <a:tcPr>
                    <a:solidFill>
                      <a:srgbClr val="FFC000">
                        <a:alpha val="45000"/>
                      </a:srgbClr>
                    </a:solidFill>
                  </a:tcPr>
                </a:tc>
                <a:tc>
                  <a:txBody>
                    <a:bodyPr/>
                    <a:lstStyle/>
                    <a:p>
                      <a:endParaRPr lang="en-GB"/>
                    </a:p>
                  </a:txBody>
                  <a:tcPr>
                    <a:solidFill>
                      <a:schemeClr val="accent6">
                        <a:lumMod val="40000"/>
                        <a:lumOff val="60000"/>
                      </a:schemeClr>
                    </a:solidFill>
                  </a:tcPr>
                </a:tc>
                <a:extLst>
                  <a:ext uri="{0D108BD9-81ED-4DB2-BD59-A6C34878D82A}">
                    <a16:rowId xmlns:a16="http://schemas.microsoft.com/office/drawing/2014/main" val="3460283173"/>
                  </a:ext>
                </a:extLst>
              </a:tr>
              <a:tr h="2597731">
                <a:tc>
                  <a:txBody>
                    <a:bodyPr/>
                    <a:lstStyle/>
                    <a:p>
                      <a:endParaRPr lang="en-GB"/>
                    </a:p>
                    <a:p>
                      <a:pPr lvl="0">
                        <a:buNone/>
                      </a:pPr>
                      <a:endParaRPr lang="en-GB"/>
                    </a:p>
                    <a:p>
                      <a:pPr lvl="0">
                        <a:buNone/>
                      </a:pPr>
                      <a:endParaRPr lang="en-GB"/>
                    </a:p>
                    <a:p>
                      <a:pPr lvl="0" algn="ctr">
                        <a:buNone/>
                      </a:pPr>
                      <a:endParaRPr lang="en-GB" sz="2800" b="1">
                        <a:solidFill>
                          <a:schemeClr val="bg1"/>
                        </a:solidFill>
                      </a:endParaRPr>
                    </a:p>
                  </a:txBody>
                  <a:tcPr>
                    <a:solidFill>
                      <a:schemeClr val="accent5">
                        <a:lumMod val="40000"/>
                        <a:lumOff val="60000"/>
                      </a:schemeClr>
                    </a:solidFill>
                  </a:tcPr>
                </a:tc>
                <a:tc>
                  <a:txBody>
                    <a:bodyPr/>
                    <a:lstStyle/>
                    <a:p>
                      <a:endParaRPr lang="en-GB"/>
                    </a:p>
                  </a:txBody>
                  <a:tcPr>
                    <a:solidFill>
                      <a:schemeClr val="tx1">
                        <a:lumMod val="25000"/>
                        <a:lumOff val="75000"/>
                      </a:schemeClr>
                    </a:solidFill>
                  </a:tcPr>
                </a:tc>
                <a:tc>
                  <a:txBody>
                    <a:bodyPr/>
                    <a:lstStyle/>
                    <a:p>
                      <a:endParaRPr lang="en-GB"/>
                    </a:p>
                  </a:txBody>
                  <a:tcPr>
                    <a:solidFill>
                      <a:schemeClr val="accent4">
                        <a:lumMod val="20000"/>
                        <a:lumOff val="80000"/>
                      </a:schemeClr>
                    </a:solidFill>
                  </a:tcPr>
                </a:tc>
                <a:extLst>
                  <a:ext uri="{0D108BD9-81ED-4DB2-BD59-A6C34878D82A}">
                    <a16:rowId xmlns:a16="http://schemas.microsoft.com/office/drawing/2014/main" val="973145951"/>
                  </a:ext>
                </a:extLst>
              </a:tr>
            </a:tbl>
          </a:graphicData>
        </a:graphic>
      </p:graphicFrame>
      <p:sp>
        <p:nvSpPr>
          <p:cNvPr id="5" name="TextBox 4">
            <a:extLst>
              <a:ext uri="{FF2B5EF4-FFF2-40B4-BE49-F238E27FC236}">
                <a16:creationId xmlns:a16="http://schemas.microsoft.com/office/drawing/2014/main" id="{93AEE696-CD2B-F0A5-332C-0E99D182C8AE}"/>
              </a:ext>
            </a:extLst>
          </p:cNvPr>
          <p:cNvSpPr txBox="1"/>
          <p:nvPr/>
        </p:nvSpPr>
        <p:spPr>
          <a:xfrm>
            <a:off x="2869931" y="1472653"/>
            <a:ext cx="14844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Joshua</a:t>
            </a:r>
          </a:p>
        </p:txBody>
      </p:sp>
      <p:sp>
        <p:nvSpPr>
          <p:cNvPr id="6" name="TextBox 5">
            <a:extLst>
              <a:ext uri="{FF2B5EF4-FFF2-40B4-BE49-F238E27FC236}">
                <a16:creationId xmlns:a16="http://schemas.microsoft.com/office/drawing/2014/main" id="{0A674CAF-56EA-4A6A-AA50-6C61CB7AA26E}"/>
              </a:ext>
            </a:extLst>
          </p:cNvPr>
          <p:cNvSpPr txBox="1"/>
          <p:nvPr/>
        </p:nvSpPr>
        <p:spPr>
          <a:xfrm>
            <a:off x="2073613" y="4003360"/>
            <a:ext cx="22817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rPr>
              <a:t>              Leon</a:t>
            </a:r>
          </a:p>
        </p:txBody>
      </p:sp>
      <p:sp>
        <p:nvSpPr>
          <p:cNvPr id="7" name="TextBox 6">
            <a:extLst>
              <a:ext uri="{FF2B5EF4-FFF2-40B4-BE49-F238E27FC236}">
                <a16:creationId xmlns:a16="http://schemas.microsoft.com/office/drawing/2014/main" id="{4CF2B2FE-412C-7F99-117F-A7910F511E2D}"/>
              </a:ext>
            </a:extLst>
          </p:cNvPr>
          <p:cNvSpPr txBox="1"/>
          <p:nvPr/>
        </p:nvSpPr>
        <p:spPr>
          <a:xfrm>
            <a:off x="6798701" y="1461610"/>
            <a:ext cx="700388" cy="59581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Liv</a:t>
            </a:r>
          </a:p>
        </p:txBody>
      </p:sp>
      <p:sp>
        <p:nvSpPr>
          <p:cNvPr id="8" name="TextBox 7">
            <a:extLst>
              <a:ext uri="{FF2B5EF4-FFF2-40B4-BE49-F238E27FC236}">
                <a16:creationId xmlns:a16="http://schemas.microsoft.com/office/drawing/2014/main" id="{3EA73AFF-7FA0-C2EE-75C4-C8B91645FC5C}"/>
              </a:ext>
            </a:extLst>
          </p:cNvPr>
          <p:cNvSpPr txBox="1"/>
          <p:nvPr/>
        </p:nvSpPr>
        <p:spPr>
          <a:xfrm>
            <a:off x="9426214" y="1426812"/>
            <a:ext cx="18007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Camden</a:t>
            </a:r>
          </a:p>
        </p:txBody>
      </p:sp>
      <p:sp>
        <p:nvSpPr>
          <p:cNvPr id="9" name="TextBox 8">
            <a:extLst>
              <a:ext uri="{FF2B5EF4-FFF2-40B4-BE49-F238E27FC236}">
                <a16:creationId xmlns:a16="http://schemas.microsoft.com/office/drawing/2014/main" id="{BBE1825A-EBEE-5678-F128-F59AF1AD5F43}"/>
              </a:ext>
            </a:extLst>
          </p:cNvPr>
          <p:cNvSpPr txBox="1"/>
          <p:nvPr/>
        </p:nvSpPr>
        <p:spPr>
          <a:xfrm>
            <a:off x="6574705" y="4132464"/>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Emily</a:t>
            </a:r>
          </a:p>
        </p:txBody>
      </p:sp>
      <p:sp>
        <p:nvSpPr>
          <p:cNvPr id="10" name="TextBox 9">
            <a:extLst>
              <a:ext uri="{FF2B5EF4-FFF2-40B4-BE49-F238E27FC236}">
                <a16:creationId xmlns:a16="http://schemas.microsoft.com/office/drawing/2014/main" id="{40E86659-2C90-373F-7585-A34738527BBF}"/>
              </a:ext>
            </a:extLst>
          </p:cNvPr>
          <p:cNvSpPr txBox="1"/>
          <p:nvPr/>
        </p:nvSpPr>
        <p:spPr>
          <a:xfrm>
            <a:off x="10097157" y="4132463"/>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Saya</a:t>
            </a:r>
          </a:p>
        </p:txBody>
      </p:sp>
      <p:pic>
        <p:nvPicPr>
          <p:cNvPr id="3" name="Picture 2">
            <a:extLst>
              <a:ext uri="{FF2B5EF4-FFF2-40B4-BE49-F238E27FC236}">
                <a16:creationId xmlns:a16="http://schemas.microsoft.com/office/drawing/2014/main" id="{D508F4DA-123B-09C9-63EC-2A98C432D4C3}"/>
              </a:ext>
            </a:extLst>
          </p:cNvPr>
          <p:cNvPicPr>
            <a:picLocks noChangeAspect="1"/>
          </p:cNvPicPr>
          <p:nvPr/>
        </p:nvPicPr>
        <p:blipFill>
          <a:blip r:embed="rId2"/>
          <a:stretch>
            <a:fillRect/>
          </a:stretch>
        </p:blipFill>
        <p:spPr>
          <a:xfrm>
            <a:off x="3351695" y="1004955"/>
            <a:ext cx="3213654" cy="3191567"/>
          </a:xfrm>
          <a:prstGeom prst="rect">
            <a:avLst/>
          </a:prstGeom>
        </p:spPr>
      </p:pic>
      <p:pic>
        <p:nvPicPr>
          <p:cNvPr id="11" name="Picture 10">
            <a:extLst>
              <a:ext uri="{FF2B5EF4-FFF2-40B4-BE49-F238E27FC236}">
                <a16:creationId xmlns:a16="http://schemas.microsoft.com/office/drawing/2014/main" id="{D8E81452-9E40-846B-B1CC-262960FFAD74}"/>
              </a:ext>
            </a:extLst>
          </p:cNvPr>
          <p:cNvPicPr>
            <a:picLocks noChangeAspect="1"/>
          </p:cNvPicPr>
          <p:nvPr/>
        </p:nvPicPr>
        <p:blipFill>
          <a:blip r:embed="rId3"/>
          <a:stretch>
            <a:fillRect/>
          </a:stretch>
        </p:blipFill>
        <p:spPr>
          <a:xfrm>
            <a:off x="545202" y="3773831"/>
            <a:ext cx="2498726" cy="3087206"/>
          </a:xfrm>
          <a:prstGeom prst="rect">
            <a:avLst/>
          </a:prstGeom>
        </p:spPr>
      </p:pic>
      <p:pic>
        <p:nvPicPr>
          <p:cNvPr id="12" name="Picture 11">
            <a:extLst>
              <a:ext uri="{FF2B5EF4-FFF2-40B4-BE49-F238E27FC236}">
                <a16:creationId xmlns:a16="http://schemas.microsoft.com/office/drawing/2014/main" id="{19E9130A-E192-7D46-FE87-BC265ADD8013}"/>
              </a:ext>
            </a:extLst>
          </p:cNvPr>
          <p:cNvPicPr>
            <a:picLocks noChangeAspect="1"/>
          </p:cNvPicPr>
          <p:nvPr/>
        </p:nvPicPr>
        <p:blipFill>
          <a:blip r:embed="rId4"/>
          <a:srcRect l="23476" t="-455" r="34086" b="25834"/>
          <a:stretch>
            <a:fillRect/>
          </a:stretch>
        </p:blipFill>
        <p:spPr>
          <a:xfrm>
            <a:off x="7843078" y="1453870"/>
            <a:ext cx="2078997" cy="2545550"/>
          </a:xfrm>
          <a:prstGeom prst="rect">
            <a:avLst/>
          </a:prstGeom>
        </p:spPr>
      </p:pic>
      <p:pic>
        <p:nvPicPr>
          <p:cNvPr id="13" name="Picture 12">
            <a:extLst>
              <a:ext uri="{FF2B5EF4-FFF2-40B4-BE49-F238E27FC236}">
                <a16:creationId xmlns:a16="http://schemas.microsoft.com/office/drawing/2014/main" id="{353B92AD-1F96-01E2-0ECB-67A967407F04}"/>
              </a:ext>
            </a:extLst>
          </p:cNvPr>
          <p:cNvPicPr>
            <a:picLocks noChangeAspect="1"/>
          </p:cNvPicPr>
          <p:nvPr/>
        </p:nvPicPr>
        <p:blipFill>
          <a:blip r:embed="rId5"/>
          <a:stretch>
            <a:fillRect/>
          </a:stretch>
        </p:blipFill>
        <p:spPr>
          <a:xfrm>
            <a:off x="713686" y="1413565"/>
            <a:ext cx="1366629" cy="2705652"/>
          </a:xfrm>
          <a:prstGeom prst="rect">
            <a:avLst/>
          </a:prstGeom>
        </p:spPr>
      </p:pic>
      <p:sp>
        <p:nvSpPr>
          <p:cNvPr id="14" name="TextBox 13">
            <a:extLst>
              <a:ext uri="{FF2B5EF4-FFF2-40B4-BE49-F238E27FC236}">
                <a16:creationId xmlns:a16="http://schemas.microsoft.com/office/drawing/2014/main" id="{ADC558FC-F771-DBF1-29DE-E637F735783A}"/>
              </a:ext>
            </a:extLst>
          </p:cNvPr>
          <p:cNvSpPr txBox="1"/>
          <p:nvPr/>
        </p:nvSpPr>
        <p:spPr>
          <a:xfrm>
            <a:off x="9563851" y="1962188"/>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Software </a:t>
            </a:r>
          </a:p>
          <a:p>
            <a:pPr algn="ctr"/>
            <a:r>
              <a:rPr lang="en-US">
                <a:solidFill>
                  <a:schemeClr val="bg1"/>
                </a:solidFill>
              </a:rPr>
              <a:t>Engineering</a:t>
            </a:r>
          </a:p>
        </p:txBody>
      </p:sp>
      <p:sp>
        <p:nvSpPr>
          <p:cNvPr id="15" name="TextBox 14">
            <a:extLst>
              <a:ext uri="{FF2B5EF4-FFF2-40B4-BE49-F238E27FC236}">
                <a16:creationId xmlns:a16="http://schemas.microsoft.com/office/drawing/2014/main" id="{C6878F37-F4EB-923A-BF9B-7244A6F11B73}"/>
              </a:ext>
            </a:extLst>
          </p:cNvPr>
          <p:cNvSpPr txBox="1"/>
          <p:nvPr/>
        </p:nvSpPr>
        <p:spPr>
          <a:xfrm>
            <a:off x="9696372" y="4678883"/>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p>
        </p:txBody>
      </p:sp>
      <p:sp>
        <p:nvSpPr>
          <p:cNvPr id="16" name="TextBox 15">
            <a:extLst>
              <a:ext uri="{FF2B5EF4-FFF2-40B4-BE49-F238E27FC236}">
                <a16:creationId xmlns:a16="http://schemas.microsoft.com/office/drawing/2014/main" id="{DB9DD2EF-BA0A-5AD9-48C1-C58FBB3F71DF}"/>
              </a:ext>
            </a:extLst>
          </p:cNvPr>
          <p:cNvSpPr txBox="1"/>
          <p:nvPr/>
        </p:nvSpPr>
        <p:spPr>
          <a:xfrm>
            <a:off x="6449590" y="1962187"/>
            <a:ext cx="1390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7" name="TextBox 16">
            <a:extLst>
              <a:ext uri="{FF2B5EF4-FFF2-40B4-BE49-F238E27FC236}">
                <a16:creationId xmlns:a16="http://schemas.microsoft.com/office/drawing/2014/main" id="{9A70367E-0C06-EE67-8088-953A88BEAAD0}"/>
              </a:ext>
            </a:extLst>
          </p:cNvPr>
          <p:cNvSpPr txBox="1"/>
          <p:nvPr/>
        </p:nvSpPr>
        <p:spPr>
          <a:xfrm>
            <a:off x="6692546" y="4723057"/>
            <a:ext cx="11366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Games Design</a:t>
            </a:r>
          </a:p>
        </p:txBody>
      </p:sp>
      <p:sp>
        <p:nvSpPr>
          <p:cNvPr id="18" name="TextBox 17">
            <a:extLst>
              <a:ext uri="{FF2B5EF4-FFF2-40B4-BE49-F238E27FC236}">
                <a16:creationId xmlns:a16="http://schemas.microsoft.com/office/drawing/2014/main" id="{C0B57167-B75C-A735-6256-928A53694E9F}"/>
              </a:ext>
            </a:extLst>
          </p:cNvPr>
          <p:cNvSpPr txBox="1"/>
          <p:nvPr/>
        </p:nvSpPr>
        <p:spPr>
          <a:xfrm>
            <a:off x="2870714" y="1951302"/>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9" name="TextBox 18">
            <a:extLst>
              <a:ext uri="{FF2B5EF4-FFF2-40B4-BE49-F238E27FC236}">
                <a16:creationId xmlns:a16="http://schemas.microsoft.com/office/drawing/2014/main" id="{C85A8EDF-D993-69EB-C55C-AC93D2052AC2}"/>
              </a:ext>
            </a:extLst>
          </p:cNvPr>
          <p:cNvSpPr txBox="1"/>
          <p:nvPr/>
        </p:nvSpPr>
        <p:spPr>
          <a:xfrm>
            <a:off x="3048197" y="4579492"/>
            <a:ext cx="1258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pic>
        <p:nvPicPr>
          <p:cNvPr id="20" name="Picture 19">
            <a:extLst>
              <a:ext uri="{FF2B5EF4-FFF2-40B4-BE49-F238E27FC236}">
                <a16:creationId xmlns:a16="http://schemas.microsoft.com/office/drawing/2014/main" id="{13F67AAD-18CE-A18A-D2AE-3A3D243265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32000"/>
                    </a14:imgEffect>
                  </a14:imgLayer>
                </a14:imgProps>
              </a:ext>
            </a:extLst>
          </a:blip>
          <a:stretch>
            <a:fillRect/>
          </a:stretch>
        </p:blipFill>
        <p:spPr>
          <a:xfrm>
            <a:off x="4187597" y="3538932"/>
            <a:ext cx="1772113" cy="3319068"/>
          </a:xfrm>
          <a:prstGeom prst="rect">
            <a:avLst/>
          </a:prstGeom>
        </p:spPr>
      </p:pic>
      <p:sp>
        <p:nvSpPr>
          <p:cNvPr id="21" name="TextBox 20">
            <a:extLst>
              <a:ext uri="{FF2B5EF4-FFF2-40B4-BE49-F238E27FC236}">
                <a16:creationId xmlns:a16="http://schemas.microsoft.com/office/drawing/2014/main" id="{814809A1-2C0B-A76E-6B9A-4C0541F11D78}"/>
              </a:ext>
            </a:extLst>
          </p:cNvPr>
          <p:cNvSpPr txBox="1"/>
          <p:nvPr/>
        </p:nvSpPr>
        <p:spPr>
          <a:xfrm>
            <a:off x="2561296" y="263987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Front-End</a:t>
            </a:r>
          </a:p>
          <a:p>
            <a:r>
              <a:rPr lang="en-GB">
                <a:solidFill>
                  <a:schemeClr val="bg1"/>
                </a:solidFill>
              </a:rPr>
              <a:t>Developer</a:t>
            </a:r>
            <a:endParaRPr lang="en-US">
              <a:solidFill>
                <a:schemeClr val="bg1"/>
              </a:solidFill>
            </a:endParaRPr>
          </a:p>
        </p:txBody>
      </p:sp>
      <p:sp>
        <p:nvSpPr>
          <p:cNvPr id="22" name="TextBox 21">
            <a:extLst>
              <a:ext uri="{FF2B5EF4-FFF2-40B4-BE49-F238E27FC236}">
                <a16:creationId xmlns:a16="http://schemas.microsoft.com/office/drawing/2014/main" id="{024180D5-BEB0-B34F-6814-64C79E394505}"/>
              </a:ext>
            </a:extLst>
          </p:cNvPr>
          <p:cNvSpPr txBox="1"/>
          <p:nvPr/>
        </p:nvSpPr>
        <p:spPr>
          <a:xfrm>
            <a:off x="2865664" y="5222421"/>
            <a:ext cx="16845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Coding, Assistant of Design</a:t>
            </a:r>
          </a:p>
        </p:txBody>
      </p:sp>
      <p:sp>
        <p:nvSpPr>
          <p:cNvPr id="23" name="TextBox 22">
            <a:extLst>
              <a:ext uri="{FF2B5EF4-FFF2-40B4-BE49-F238E27FC236}">
                <a16:creationId xmlns:a16="http://schemas.microsoft.com/office/drawing/2014/main" id="{3A7176DC-DD33-EAF1-6CA3-98D5707BFC00}"/>
              </a:ext>
            </a:extLst>
          </p:cNvPr>
          <p:cNvSpPr txBox="1"/>
          <p:nvPr/>
        </p:nvSpPr>
        <p:spPr>
          <a:xfrm>
            <a:off x="9810749" y="5363935"/>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Website</a:t>
            </a:r>
          </a:p>
          <a:p>
            <a:r>
              <a:rPr lang="en-GB">
                <a:solidFill>
                  <a:schemeClr val="bg1"/>
                </a:solidFill>
              </a:rPr>
              <a:t>Developer</a:t>
            </a:r>
            <a:endParaRPr lang="en-US">
              <a:solidFill>
                <a:schemeClr val="bg1"/>
              </a:solidFill>
            </a:endParaRPr>
          </a:p>
        </p:txBody>
      </p:sp>
      <p:sp>
        <p:nvSpPr>
          <p:cNvPr id="24" name="TextBox 23">
            <a:extLst>
              <a:ext uri="{FF2B5EF4-FFF2-40B4-BE49-F238E27FC236}">
                <a16:creationId xmlns:a16="http://schemas.microsoft.com/office/drawing/2014/main" id="{3C1C34A0-0B36-7B76-FE98-5D54F4AD344D}"/>
              </a:ext>
            </a:extLst>
          </p:cNvPr>
          <p:cNvSpPr txBox="1"/>
          <p:nvPr/>
        </p:nvSpPr>
        <p:spPr>
          <a:xfrm>
            <a:off x="9691006" y="260984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Software Developer</a:t>
            </a:r>
          </a:p>
        </p:txBody>
      </p:sp>
      <p:sp>
        <p:nvSpPr>
          <p:cNvPr id="25" name="TextBox 24">
            <a:extLst>
              <a:ext uri="{FF2B5EF4-FFF2-40B4-BE49-F238E27FC236}">
                <a16:creationId xmlns:a16="http://schemas.microsoft.com/office/drawing/2014/main" id="{93EDEFC5-24AB-F193-3071-639353DC0FDF}"/>
              </a:ext>
            </a:extLst>
          </p:cNvPr>
          <p:cNvSpPr txBox="1"/>
          <p:nvPr/>
        </p:nvSpPr>
        <p:spPr>
          <a:xfrm>
            <a:off x="6294663" y="5363934"/>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Design</a:t>
            </a:r>
          </a:p>
        </p:txBody>
      </p:sp>
      <p:sp>
        <p:nvSpPr>
          <p:cNvPr id="26" name="TextBox 25">
            <a:extLst>
              <a:ext uri="{FF2B5EF4-FFF2-40B4-BE49-F238E27FC236}">
                <a16:creationId xmlns:a16="http://schemas.microsoft.com/office/drawing/2014/main" id="{44BCAF39-68A7-3B36-676C-900D9D1251F4}"/>
              </a:ext>
            </a:extLst>
          </p:cNvPr>
          <p:cNvSpPr txBox="1"/>
          <p:nvPr/>
        </p:nvSpPr>
        <p:spPr>
          <a:xfrm>
            <a:off x="6153149" y="2631619"/>
            <a:ext cx="16845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Research</a:t>
            </a:r>
            <a:r>
              <a:rPr lang="en-GB">
                <a:solidFill>
                  <a:schemeClr val="bg1"/>
                </a:solidFill>
              </a:rPr>
              <a:t> &amp; Project Manager</a:t>
            </a:r>
            <a:endParaRPr lang="en-US">
              <a:solidFill>
                <a:schemeClr val="bg1"/>
              </a:solidFill>
            </a:endParaRPr>
          </a:p>
        </p:txBody>
      </p:sp>
      <p:pic>
        <p:nvPicPr>
          <p:cNvPr id="27" name="Picture 26">
            <a:extLst>
              <a:ext uri="{FF2B5EF4-FFF2-40B4-BE49-F238E27FC236}">
                <a16:creationId xmlns:a16="http://schemas.microsoft.com/office/drawing/2014/main" id="{9F2DFE45-7312-C849-54B3-9EC67935E683}"/>
              </a:ext>
            </a:extLst>
          </p:cNvPr>
          <p:cNvPicPr>
            <a:picLocks noChangeAspect="1"/>
          </p:cNvPicPr>
          <p:nvPr/>
        </p:nvPicPr>
        <p:blipFill>
          <a:blip r:embed="rId8"/>
          <a:srcRect l="33103" t="18796" r="31812"/>
          <a:stretch>
            <a:fillRect/>
          </a:stretch>
        </p:blipFill>
        <p:spPr>
          <a:xfrm>
            <a:off x="7886123" y="4044310"/>
            <a:ext cx="1684564" cy="2497739"/>
          </a:xfrm>
          <a:prstGeom prst="rect">
            <a:avLst/>
          </a:prstGeom>
        </p:spPr>
      </p:pic>
    </p:spTree>
    <p:extLst>
      <p:ext uri="{BB962C8B-B14F-4D97-AF65-F5344CB8AC3E}">
        <p14:creationId xmlns:p14="http://schemas.microsoft.com/office/powerpoint/2010/main" val="3050862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AE4D-CC26-77E9-E7B2-3B11F0CF9A0B}"/>
              </a:ext>
            </a:extLst>
          </p:cNvPr>
          <p:cNvSpPr>
            <a:spLocks noGrp="1"/>
          </p:cNvSpPr>
          <p:nvPr>
            <p:ph type="title"/>
          </p:nvPr>
        </p:nvSpPr>
        <p:spPr>
          <a:xfrm>
            <a:off x="457200" y="2971800"/>
            <a:ext cx="11277599" cy="914400"/>
          </a:xfrm>
        </p:spPr>
        <p:txBody>
          <a:bodyPr>
            <a:noAutofit/>
          </a:bodyPr>
          <a:lstStyle/>
          <a:p>
            <a:pPr algn="ctr"/>
            <a:r>
              <a:rPr lang="en-GB" sz="4100" b="1"/>
              <a:t>What do you think of standard education </a:t>
            </a:r>
            <a:br>
              <a:rPr lang="en-GB" sz="4100" b="1"/>
            </a:br>
            <a:r>
              <a:rPr lang="en-GB" sz="4100" b="1"/>
              <a:t>practices?</a:t>
            </a:r>
            <a:endParaRPr lang="en-US" sz="4100" b="1"/>
          </a:p>
        </p:txBody>
      </p:sp>
      <p:sp>
        <p:nvSpPr>
          <p:cNvPr id="4" name="TextBox 3">
            <a:extLst>
              <a:ext uri="{FF2B5EF4-FFF2-40B4-BE49-F238E27FC236}">
                <a16:creationId xmlns:a16="http://schemas.microsoft.com/office/drawing/2014/main" id="{61CA9CD6-9D38-5378-F219-1E05413998F6}"/>
              </a:ext>
            </a:extLst>
          </p:cNvPr>
          <p:cNvSpPr txBox="1"/>
          <p:nvPr/>
        </p:nvSpPr>
        <p:spPr>
          <a:xfrm>
            <a:off x="9387648" y="1349941"/>
            <a:ext cx="1828800" cy="646331"/>
          </a:xfrm>
          <a:prstGeom prst="rect">
            <a:avLst/>
          </a:prstGeom>
          <a:noFill/>
        </p:spPr>
        <p:txBody>
          <a:bodyPr wrap="square" rtlCol="0">
            <a:spAutoFit/>
          </a:bodyPr>
          <a:lstStyle/>
          <a:p>
            <a:pPr algn="l"/>
            <a:r>
              <a:rPr lang="en-GB" sz="3600"/>
              <a:t>Boring</a:t>
            </a:r>
            <a:endParaRPr lang="en-US" sz="3600"/>
          </a:p>
        </p:txBody>
      </p:sp>
      <p:sp>
        <p:nvSpPr>
          <p:cNvPr id="7" name="TextBox 6">
            <a:extLst>
              <a:ext uri="{FF2B5EF4-FFF2-40B4-BE49-F238E27FC236}">
                <a16:creationId xmlns:a16="http://schemas.microsoft.com/office/drawing/2014/main" id="{83316BE2-6285-92DC-6757-498168D44750}"/>
              </a:ext>
            </a:extLst>
          </p:cNvPr>
          <p:cNvSpPr txBox="1"/>
          <p:nvPr/>
        </p:nvSpPr>
        <p:spPr>
          <a:xfrm>
            <a:off x="1173294" y="5074826"/>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Stressful</a:t>
            </a:r>
            <a:endParaRPr lang="en-US" sz="3600"/>
          </a:p>
        </p:txBody>
      </p:sp>
      <p:sp>
        <p:nvSpPr>
          <p:cNvPr id="9" name="TextBox 8">
            <a:extLst>
              <a:ext uri="{FF2B5EF4-FFF2-40B4-BE49-F238E27FC236}">
                <a16:creationId xmlns:a16="http://schemas.microsoft.com/office/drawing/2014/main" id="{35C838C3-C284-0820-87F2-88ABCD5E5096}"/>
              </a:ext>
            </a:extLst>
          </p:cNvPr>
          <p:cNvSpPr txBox="1"/>
          <p:nvPr/>
        </p:nvSpPr>
        <p:spPr>
          <a:xfrm>
            <a:off x="9387648" y="5074825"/>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Ineffective </a:t>
            </a:r>
            <a:endParaRPr lang="en-US" sz="3600"/>
          </a:p>
        </p:txBody>
      </p:sp>
      <p:sp>
        <p:nvSpPr>
          <p:cNvPr id="11" name="TextBox 10">
            <a:extLst>
              <a:ext uri="{FF2B5EF4-FFF2-40B4-BE49-F238E27FC236}">
                <a16:creationId xmlns:a16="http://schemas.microsoft.com/office/drawing/2014/main" id="{5AAAC19C-70BE-3731-6592-2D58C3A4248B}"/>
              </a:ext>
            </a:extLst>
          </p:cNvPr>
          <p:cNvSpPr txBox="1"/>
          <p:nvPr/>
        </p:nvSpPr>
        <p:spPr>
          <a:xfrm>
            <a:off x="933359" y="1349940"/>
            <a:ext cx="3906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Not fun at all!</a:t>
            </a:r>
            <a:endParaRPr lang="en-US" sz="3600"/>
          </a:p>
        </p:txBody>
      </p:sp>
      <p:sp>
        <p:nvSpPr>
          <p:cNvPr id="13" name="TextBox 12">
            <a:extLst>
              <a:ext uri="{FF2B5EF4-FFF2-40B4-BE49-F238E27FC236}">
                <a16:creationId xmlns:a16="http://schemas.microsoft.com/office/drawing/2014/main" id="{7EE8248D-9D91-BFE1-5408-8F641A9D6D70}"/>
              </a:ext>
            </a:extLst>
          </p:cNvPr>
          <p:cNvSpPr txBox="1"/>
          <p:nvPr/>
        </p:nvSpPr>
        <p:spPr>
          <a:xfrm>
            <a:off x="3308751" y="4063916"/>
            <a:ext cx="8061954"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700"/>
              <a:t>(No offence intended to any teachers)</a:t>
            </a:r>
            <a:endParaRPr lang="en-US" sz="2700"/>
          </a:p>
        </p:txBody>
      </p:sp>
    </p:spTree>
    <p:extLst>
      <p:ext uri="{BB962C8B-B14F-4D97-AF65-F5344CB8AC3E}">
        <p14:creationId xmlns:p14="http://schemas.microsoft.com/office/powerpoint/2010/main" val="313824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dissolv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CBA48-C2C0-CF14-383E-682BB54CD671}"/>
              </a:ext>
            </a:extLst>
          </p:cNvPr>
          <p:cNvSpPr>
            <a:spLocks noGrp="1"/>
          </p:cNvSpPr>
          <p:nvPr>
            <p:ph type="title"/>
          </p:nvPr>
        </p:nvSpPr>
        <p:spPr/>
        <p:txBody>
          <a:bodyPr>
            <a:normAutofit/>
          </a:bodyPr>
          <a:lstStyle/>
          <a:p>
            <a:r>
              <a:rPr lang="en-GB" sz="4800">
                <a:cs typeface="Biome"/>
              </a:rPr>
              <a:t>The Chosen Problem</a:t>
            </a:r>
            <a:endParaRPr lang="en-GB" sz="4800"/>
          </a:p>
        </p:txBody>
      </p:sp>
      <p:sp>
        <p:nvSpPr>
          <p:cNvPr id="3" name="Content Placeholder 2">
            <a:extLst>
              <a:ext uri="{FF2B5EF4-FFF2-40B4-BE49-F238E27FC236}">
                <a16:creationId xmlns:a16="http://schemas.microsoft.com/office/drawing/2014/main" id="{2EAD28C1-E194-1BCF-6DCC-A45DF43C977E}"/>
              </a:ext>
            </a:extLst>
          </p:cNvPr>
          <p:cNvSpPr>
            <a:spLocks noGrp="1"/>
          </p:cNvSpPr>
          <p:nvPr>
            <p:ph idx="1"/>
          </p:nvPr>
        </p:nvSpPr>
        <p:spPr/>
        <p:txBody>
          <a:bodyPr vert="horz" lIns="91440" tIns="45720" rIns="91440" bIns="45720" rtlCol="0" anchor="t">
            <a:normAutofit/>
          </a:bodyPr>
          <a:lstStyle/>
          <a:p>
            <a:r>
              <a:rPr lang="en-GB" sz="2400"/>
              <a:t>Our project focuses on the challenges GCSE students, particularly those in Years 10 and 11, can face while revising for their exams. Traditional methods, such as reading notes and completing worksheets, can be useful but may not be engaging enough for every student. We want to investigate whether making revision notes interactive through quizzes and timed games could encourage student to practise more regularly and help them identify gaps in their knowledge.</a:t>
            </a:r>
            <a:endParaRPr lang="en-US"/>
          </a:p>
          <a:p>
            <a:r>
              <a:rPr lang="en-GB" sz="2400"/>
              <a:t>This is where our idea Beat the Bell comes in.</a:t>
            </a:r>
          </a:p>
        </p:txBody>
      </p:sp>
      <p:pic>
        <p:nvPicPr>
          <p:cNvPr id="4" name="Graphic 3">
            <a:extLst>
              <a:ext uri="{FF2B5EF4-FFF2-40B4-BE49-F238E27FC236}">
                <a16:creationId xmlns:a16="http://schemas.microsoft.com/office/drawing/2014/main" id="{62F7D5A2-754B-7543-00B9-DD2084194D1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560000">
            <a:off x="8762123" y="3922602"/>
            <a:ext cx="2942493" cy="2883877"/>
          </a:xfrm>
          <a:prstGeom prst="rect">
            <a:avLst/>
          </a:prstGeom>
        </p:spPr>
      </p:pic>
    </p:spTree>
    <p:extLst>
      <p:ext uri="{BB962C8B-B14F-4D97-AF65-F5344CB8AC3E}">
        <p14:creationId xmlns:p14="http://schemas.microsoft.com/office/powerpoint/2010/main" val="3796348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50BC2-3A1A-7130-6B82-6FD109B13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ED3BA8-6F16-BAB8-1077-BE180EDD156F}"/>
              </a:ext>
            </a:extLst>
          </p:cNvPr>
          <p:cNvSpPr>
            <a:spLocks noGrp="1"/>
          </p:cNvSpPr>
          <p:nvPr>
            <p:ph type="title"/>
          </p:nvPr>
        </p:nvSpPr>
        <p:spPr/>
        <p:txBody>
          <a:bodyPr>
            <a:normAutofit/>
          </a:bodyPr>
          <a:lstStyle/>
          <a:p>
            <a:r>
              <a:rPr lang="en-GB" sz="4800">
                <a:cs typeface="Biome"/>
              </a:rPr>
              <a:t>Why does it matter?</a:t>
            </a:r>
            <a:endParaRPr lang="en-US"/>
          </a:p>
        </p:txBody>
      </p:sp>
      <p:sp>
        <p:nvSpPr>
          <p:cNvPr id="3" name="Content Placeholder 2">
            <a:extLst>
              <a:ext uri="{FF2B5EF4-FFF2-40B4-BE49-F238E27FC236}">
                <a16:creationId xmlns:a16="http://schemas.microsoft.com/office/drawing/2014/main" id="{16D91913-1F38-0BB1-EAC0-F862B69737E5}"/>
              </a:ext>
            </a:extLst>
          </p:cNvPr>
          <p:cNvSpPr>
            <a:spLocks noGrp="1"/>
          </p:cNvSpPr>
          <p:nvPr>
            <p:ph idx="1"/>
          </p:nvPr>
        </p:nvSpPr>
        <p:spPr/>
        <p:txBody>
          <a:bodyPr vert="horz" lIns="91440" tIns="45720" rIns="91440" bIns="45720" rtlCol="0" anchor="t">
            <a:normAutofit/>
          </a:bodyPr>
          <a:lstStyle/>
          <a:p>
            <a:pPr marL="342900" indent="-342900">
              <a:buChar char="•"/>
            </a:pPr>
            <a:r>
              <a:rPr lang="en-GB" sz="2400"/>
              <a:t>Student engagement: Students may benefit from more interactive and enjoyable ways to revise.</a:t>
            </a:r>
          </a:p>
          <a:p>
            <a:pPr marL="342900" indent="-342900">
              <a:buChar char="•"/>
            </a:pPr>
            <a:r>
              <a:rPr lang="en-GB" sz="2400"/>
              <a:t>Gaining Knowledge: Regular practice and revision can help students identify gaps, gain more knowledge and reinforce learning.</a:t>
            </a:r>
          </a:p>
          <a:p>
            <a:pPr marL="342900" indent="-342900">
              <a:buChar char="•"/>
            </a:pPr>
            <a:r>
              <a:rPr lang="en-GB" sz="2400"/>
              <a:t>Exam preparation: Providing additional opportunities to practise GCSE subjects can help students revise before exams and minimise stress from difficult worksheets.</a:t>
            </a:r>
          </a:p>
          <a:p>
            <a:endParaRPr lang="en-GB" sz="2400"/>
          </a:p>
        </p:txBody>
      </p:sp>
      <p:pic>
        <p:nvPicPr>
          <p:cNvPr id="4" name="Graphic 3">
            <a:extLst>
              <a:ext uri="{FF2B5EF4-FFF2-40B4-BE49-F238E27FC236}">
                <a16:creationId xmlns:a16="http://schemas.microsoft.com/office/drawing/2014/main" id="{FDC0A0FA-8E8B-B187-EBD1-410F1432CA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00336" y="-1115683"/>
            <a:ext cx="4114800" cy="4114800"/>
          </a:xfrm>
          <a:prstGeom prst="rect">
            <a:avLst/>
          </a:prstGeom>
        </p:spPr>
      </p:pic>
    </p:spTree>
    <p:extLst>
      <p:ext uri="{BB962C8B-B14F-4D97-AF65-F5344CB8AC3E}">
        <p14:creationId xmlns:p14="http://schemas.microsoft.com/office/powerpoint/2010/main" val="2746609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95616-8D78-6CA7-CF31-F1FD49D81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ED78D-6780-4ED9-DD6C-9411C8020A76}"/>
              </a:ext>
            </a:extLst>
          </p:cNvPr>
          <p:cNvSpPr>
            <a:spLocks noGrp="1"/>
          </p:cNvSpPr>
          <p:nvPr>
            <p:ph type="title"/>
          </p:nvPr>
        </p:nvSpPr>
        <p:spPr/>
        <p:txBody>
          <a:bodyPr>
            <a:normAutofit/>
          </a:bodyPr>
          <a:lstStyle/>
          <a:p>
            <a:r>
              <a:rPr lang="en-GB" sz="4800">
                <a:cs typeface="Biome"/>
              </a:rPr>
              <a:t>Our </a:t>
            </a:r>
            <a:r>
              <a:rPr lang="en-GB" sz="4800" err="1">
                <a:cs typeface="Biome"/>
              </a:rPr>
              <a:t>Pr</a:t>
            </a:r>
            <a:r>
              <a:rPr lang="en-GB" sz="4800">
                <a:cs typeface="Biome"/>
              </a:rPr>
              <a:t>oposed Solution</a:t>
            </a:r>
            <a:endParaRPr lang="en-GB" sz="4800"/>
          </a:p>
        </p:txBody>
      </p:sp>
      <p:sp>
        <p:nvSpPr>
          <p:cNvPr id="6" name="Content Placeholder 5">
            <a:extLst>
              <a:ext uri="{FF2B5EF4-FFF2-40B4-BE49-F238E27FC236}">
                <a16:creationId xmlns:a16="http://schemas.microsoft.com/office/drawing/2014/main" id="{1C4E494A-E036-FA08-8B8C-C34FBBF10627}"/>
              </a:ext>
            </a:extLst>
          </p:cNvPr>
          <p:cNvSpPr>
            <a:spLocks noGrp="1"/>
          </p:cNvSpPr>
          <p:nvPr>
            <p:ph idx="1"/>
          </p:nvPr>
        </p:nvSpPr>
        <p:spPr/>
        <p:txBody>
          <a:bodyPr vert="horz" lIns="91440" tIns="45720" rIns="91440" bIns="45720" rtlCol="0" anchor="t">
            <a:noAutofit/>
          </a:bodyPr>
          <a:lstStyle/>
          <a:p>
            <a:r>
              <a:rPr lang="en-GB" sz="2000"/>
              <a:t>Beat the Bell is a proposed educational gaming website designed to make GCSE revision more interactive and engaging.</a:t>
            </a:r>
          </a:p>
          <a:p>
            <a:pPr marL="285750" indent="-285750">
              <a:buChar char="•"/>
            </a:pPr>
            <a:r>
              <a:rPr lang="en-GB" sz="2000"/>
              <a:t>Interactive quizzes: Allow students to practise GCSE subjects through questions and challenges.</a:t>
            </a:r>
          </a:p>
          <a:p>
            <a:pPr marL="285750" indent="-285750">
              <a:buChar char="•"/>
            </a:pPr>
            <a:r>
              <a:rPr lang="en-GB" sz="2000"/>
              <a:t>Timed challenges: Introduce a race-against-the-clock element to make revision more exciting.</a:t>
            </a:r>
          </a:p>
          <a:p>
            <a:pPr marL="285750" indent="-285750">
              <a:buChar char="•"/>
            </a:pPr>
            <a:r>
              <a:rPr lang="en-GB" sz="2000"/>
              <a:t>Points and rewards: Encourage participation by rewarding correct answers.</a:t>
            </a:r>
          </a:p>
          <a:p>
            <a:pPr marL="285750" indent="-285750">
              <a:buChar char="•"/>
            </a:pPr>
            <a:r>
              <a:rPr lang="en-GB" sz="2000"/>
              <a:t>Instant feedback: Help students identify mistakes and understand where they may need more revision.</a:t>
            </a:r>
          </a:p>
          <a:p>
            <a:pPr marL="285750" indent="-285750">
              <a:buChar char="•"/>
            </a:pPr>
            <a:r>
              <a:rPr lang="en-GB" sz="2000"/>
              <a:t>Subject-based learning: Provide activities across subjects.</a:t>
            </a:r>
          </a:p>
        </p:txBody>
      </p:sp>
      <p:pic>
        <p:nvPicPr>
          <p:cNvPr id="3" name="Graphic 2">
            <a:extLst>
              <a:ext uri="{FF2B5EF4-FFF2-40B4-BE49-F238E27FC236}">
                <a16:creationId xmlns:a16="http://schemas.microsoft.com/office/drawing/2014/main" id="{C02A6F4A-14A3-0D6F-FA50-0711F6FEB1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720000">
            <a:off x="8997950" y="4388428"/>
            <a:ext cx="2710544" cy="2667001"/>
          </a:xfrm>
          <a:prstGeom prst="rect">
            <a:avLst/>
          </a:prstGeom>
        </p:spPr>
      </p:pic>
    </p:spTree>
    <p:extLst>
      <p:ext uri="{BB962C8B-B14F-4D97-AF65-F5344CB8AC3E}">
        <p14:creationId xmlns:p14="http://schemas.microsoft.com/office/powerpoint/2010/main" val="17409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509C0-7210-CB01-53EA-E0BC943046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ABAF9-F2E0-C93D-A95D-FDB806B5024D}"/>
              </a:ext>
            </a:extLst>
          </p:cNvPr>
          <p:cNvSpPr>
            <a:spLocks noGrp="1"/>
          </p:cNvSpPr>
          <p:nvPr>
            <p:ph type="title"/>
          </p:nvPr>
        </p:nvSpPr>
        <p:spPr/>
        <p:txBody>
          <a:bodyPr>
            <a:normAutofit/>
          </a:bodyPr>
          <a:lstStyle/>
          <a:p>
            <a:r>
              <a:rPr lang="en-GB" sz="4800">
                <a:cs typeface="Biome"/>
              </a:rPr>
              <a:t>Project Aim &amp; Objectives</a:t>
            </a:r>
            <a:endParaRPr lang="en-US"/>
          </a:p>
        </p:txBody>
      </p:sp>
      <p:sp>
        <p:nvSpPr>
          <p:cNvPr id="6" name="Content Placeholder 5">
            <a:extLst>
              <a:ext uri="{FF2B5EF4-FFF2-40B4-BE49-F238E27FC236}">
                <a16:creationId xmlns:a16="http://schemas.microsoft.com/office/drawing/2014/main" id="{9E5BA5A4-0C8F-0612-657A-29B362E790DD}"/>
              </a:ext>
            </a:extLst>
          </p:cNvPr>
          <p:cNvSpPr>
            <a:spLocks noGrp="1"/>
          </p:cNvSpPr>
          <p:nvPr>
            <p:ph idx="1"/>
          </p:nvPr>
        </p:nvSpPr>
        <p:spPr/>
        <p:txBody>
          <a:bodyPr vert="horz" lIns="91440" tIns="45720" rIns="91440" bIns="45720" rtlCol="0" anchor="t">
            <a:noAutofit/>
          </a:bodyPr>
          <a:lstStyle/>
          <a:p>
            <a:r>
              <a:rPr lang="en-GB" sz="2000"/>
              <a:t>To design and develop an interactive educational website that supports GCSE revision through game-based learning.</a:t>
            </a:r>
            <a:endParaRPr lang="en-US"/>
          </a:p>
          <a:p>
            <a:r>
              <a:rPr lang="en-GB" sz="2000" b="1"/>
              <a:t>Project Objectives</a:t>
            </a:r>
          </a:p>
          <a:p>
            <a:pPr marL="457200" indent="-457200">
              <a:buAutoNum type="arabicPeriod"/>
            </a:pPr>
            <a:r>
              <a:rPr lang="en-GB" sz="2000"/>
              <a:t>Research existing educational gaming platforms and academic literature.</a:t>
            </a:r>
          </a:p>
          <a:p>
            <a:pPr marL="457200" indent="-457200">
              <a:buAutoNum type="arabicPeriod"/>
            </a:pPr>
            <a:r>
              <a:rPr lang="en-GB" sz="2000"/>
              <a:t>Identify the needs and preferences of GCSE students.</a:t>
            </a:r>
          </a:p>
          <a:p>
            <a:pPr marL="457200" indent="-457200">
              <a:buAutoNum type="arabicPeriod"/>
            </a:pPr>
            <a:r>
              <a:rPr lang="en-GB" sz="2000"/>
              <a:t>Design a user-friendly website interface.</a:t>
            </a:r>
          </a:p>
          <a:p>
            <a:pPr marL="457200" indent="-457200">
              <a:buAutoNum type="arabicPeriod"/>
            </a:pPr>
            <a:r>
              <a:rPr lang="en-GB" sz="2000"/>
              <a:t>Develop interactive quizzes and scoring features</a:t>
            </a:r>
          </a:p>
          <a:p>
            <a:pPr marL="457200" indent="-457200">
              <a:buAutoNum type="arabicPeriod"/>
            </a:pPr>
            <a:r>
              <a:rPr lang="en-GB" sz="2000"/>
              <a:t>Test the website's usability and gather feedback.</a:t>
            </a:r>
          </a:p>
        </p:txBody>
      </p:sp>
      <p:pic>
        <p:nvPicPr>
          <p:cNvPr id="3" name="Graphic 2">
            <a:extLst>
              <a:ext uri="{FF2B5EF4-FFF2-40B4-BE49-F238E27FC236}">
                <a16:creationId xmlns:a16="http://schemas.microsoft.com/office/drawing/2014/main" id="{9E1B28DB-2FE1-E3BE-F761-B657AE58DF9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79050" y="-32657"/>
            <a:ext cx="1959430" cy="1970316"/>
          </a:xfrm>
          <a:prstGeom prst="rect">
            <a:avLst/>
          </a:prstGeom>
        </p:spPr>
      </p:pic>
    </p:spTree>
    <p:extLst>
      <p:ext uri="{BB962C8B-B14F-4D97-AF65-F5344CB8AC3E}">
        <p14:creationId xmlns:p14="http://schemas.microsoft.com/office/powerpoint/2010/main" val="50559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4849F-0000-3DCD-7324-FD747FC0F3FA}"/>
              </a:ext>
            </a:extLst>
          </p:cNvPr>
          <p:cNvSpPr>
            <a:spLocks noGrp="1"/>
          </p:cNvSpPr>
          <p:nvPr>
            <p:ph type="title"/>
          </p:nvPr>
        </p:nvSpPr>
        <p:spPr/>
        <p:txBody>
          <a:bodyPr/>
          <a:lstStyle/>
          <a:p>
            <a:r>
              <a:rPr lang="en-US">
                <a:cs typeface="Biome"/>
              </a:rPr>
              <a:t>Proposed Technology Stack</a:t>
            </a:r>
            <a:endParaRPr lang="en-US"/>
          </a:p>
        </p:txBody>
      </p:sp>
      <p:sp>
        <p:nvSpPr>
          <p:cNvPr id="6" name="TextBox 5">
            <a:extLst>
              <a:ext uri="{FF2B5EF4-FFF2-40B4-BE49-F238E27FC236}">
                <a16:creationId xmlns:a16="http://schemas.microsoft.com/office/drawing/2014/main" id="{A497A448-2B47-ED6A-3A34-6E00B88648B0}"/>
              </a:ext>
            </a:extLst>
          </p:cNvPr>
          <p:cNvSpPr txBox="1"/>
          <p:nvPr/>
        </p:nvSpPr>
        <p:spPr>
          <a:xfrm>
            <a:off x="486833" y="1153583"/>
            <a:ext cx="6148916"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a:t>Frontend</a:t>
            </a:r>
          </a:p>
          <a:p>
            <a:pPr marL="285750" indent="-285750">
              <a:buFont typeface="Arial"/>
              <a:buChar char="•"/>
            </a:pPr>
            <a:r>
              <a:rPr lang="en-US" sz="1900"/>
              <a:t>Phaser, TypeScript, Vite</a:t>
            </a:r>
          </a:p>
          <a:p>
            <a:r>
              <a:rPr lang="en-US" sz="1700"/>
              <a:t>Phaser creates the interactive 2D game, TypeScript handles player interactions,  Vite builds and runs the project.</a:t>
            </a:r>
          </a:p>
          <a:p>
            <a:r>
              <a:rPr lang="en-US" sz="1900" b="1"/>
              <a:t>Backend</a:t>
            </a:r>
          </a:p>
          <a:p>
            <a:pPr marL="285750" indent="-285750">
              <a:buFont typeface="Arial"/>
              <a:buChar char="•"/>
            </a:pPr>
            <a:r>
              <a:rPr lang="en-US" sz="1900"/>
              <a:t>Python, </a:t>
            </a:r>
            <a:r>
              <a:rPr lang="en-US" sz="1900" err="1"/>
              <a:t>FastAPI</a:t>
            </a:r>
            <a:endParaRPr lang="en-US" sz="1900"/>
          </a:p>
          <a:p>
            <a:r>
              <a:rPr lang="en-US" sz="1700"/>
              <a:t>Processes the quiz requests, calculates scores and validates answers.</a:t>
            </a:r>
          </a:p>
          <a:p>
            <a:r>
              <a:rPr lang="en-US" sz="1900" b="1"/>
              <a:t>Cloud Database</a:t>
            </a:r>
          </a:p>
          <a:p>
            <a:pPr marL="285750" indent="-285750">
              <a:buFont typeface="Arial"/>
              <a:buChar char="•"/>
            </a:pPr>
            <a:r>
              <a:rPr lang="en-US" sz="1900"/>
              <a:t>PostgreSQL, </a:t>
            </a:r>
            <a:r>
              <a:rPr lang="en-US" sz="1900" err="1"/>
              <a:t>Supabase</a:t>
            </a:r>
            <a:endParaRPr lang="en-US" sz="1900"/>
          </a:p>
          <a:p>
            <a:r>
              <a:rPr lang="en-US" sz="1700"/>
              <a:t>Stores quiz questions, student answers and supports </a:t>
            </a:r>
          </a:p>
          <a:p>
            <a:r>
              <a:rPr lang="en-US" sz="1700"/>
              <a:t>student performance tracking to teacher dashboard.</a:t>
            </a:r>
            <a:endParaRPr lang="en-US"/>
          </a:p>
          <a:p>
            <a:r>
              <a:rPr lang="en-US" sz="1900" b="1"/>
              <a:t>Deployment</a:t>
            </a:r>
          </a:p>
          <a:p>
            <a:pPr marL="285750" indent="-285750">
              <a:buFont typeface="Arial"/>
              <a:buChar char="•"/>
            </a:pPr>
            <a:r>
              <a:rPr lang="en-US" sz="1900" err="1"/>
              <a:t>Vercel</a:t>
            </a:r>
            <a:r>
              <a:rPr lang="en-US" sz="1900"/>
              <a:t>, Render</a:t>
            </a:r>
          </a:p>
          <a:p>
            <a:r>
              <a:rPr lang="en-US" sz="1700" err="1"/>
              <a:t>Vercel</a:t>
            </a:r>
            <a:r>
              <a:rPr lang="en-US" sz="1700"/>
              <a:t> hosts frontend, Render hosts backend.</a:t>
            </a:r>
          </a:p>
          <a:p>
            <a:r>
              <a:rPr lang="en-US" sz="1900" b="1"/>
              <a:t>Collaboration</a:t>
            </a:r>
          </a:p>
          <a:p>
            <a:pPr marL="342900" indent="-342900">
              <a:buFont typeface="Arial"/>
              <a:buChar char="•"/>
            </a:pPr>
            <a:r>
              <a:rPr lang="en-US" sz="1900"/>
              <a:t>GitHub / GitHub Desktop</a:t>
            </a:r>
          </a:p>
          <a:p>
            <a:r>
              <a:rPr lang="en-US" sz="1700"/>
              <a:t>Version control and team development</a:t>
            </a:r>
            <a:r>
              <a:rPr lang="en-US" sz="1900"/>
              <a:t>.</a:t>
            </a:r>
          </a:p>
        </p:txBody>
      </p:sp>
      <p:pic>
        <p:nvPicPr>
          <p:cNvPr id="5" name="Picture 4" descr="A diagram of a computer program&#10;&#10;AI-generated content may be incorrect.">
            <a:extLst>
              <a:ext uri="{FF2B5EF4-FFF2-40B4-BE49-F238E27FC236}">
                <a16:creationId xmlns:a16="http://schemas.microsoft.com/office/drawing/2014/main" id="{9042BB66-BD04-E5F2-54FA-A4CCEE16E434}"/>
              </a:ext>
            </a:extLst>
          </p:cNvPr>
          <p:cNvPicPr>
            <a:picLocks noChangeAspect="1"/>
          </p:cNvPicPr>
          <p:nvPr/>
        </p:nvPicPr>
        <p:blipFill>
          <a:blip r:embed="rId2"/>
          <a:stretch>
            <a:fillRect/>
          </a:stretch>
        </p:blipFill>
        <p:spPr>
          <a:xfrm>
            <a:off x="7112975" y="308544"/>
            <a:ext cx="4618896" cy="3546230"/>
          </a:xfrm>
          <a:prstGeom prst="rect">
            <a:avLst/>
          </a:prstGeom>
        </p:spPr>
      </p:pic>
      <p:graphicFrame>
        <p:nvGraphicFramePr>
          <p:cNvPr id="4" name="Table 3">
            <a:extLst>
              <a:ext uri="{FF2B5EF4-FFF2-40B4-BE49-F238E27FC236}">
                <a16:creationId xmlns:a16="http://schemas.microsoft.com/office/drawing/2014/main" id="{240571C2-B171-E5E1-7071-C8683D7EA766}"/>
              </a:ext>
            </a:extLst>
          </p:cNvPr>
          <p:cNvGraphicFramePr>
            <a:graphicFrameLocks noGrp="1"/>
          </p:cNvGraphicFramePr>
          <p:nvPr>
            <p:extLst>
              <p:ext uri="{D42A27DB-BD31-4B8C-83A1-F6EECF244321}">
                <p14:modId xmlns:p14="http://schemas.microsoft.com/office/powerpoint/2010/main" val="139190231"/>
              </p:ext>
            </p:extLst>
          </p:nvPr>
        </p:nvGraphicFramePr>
        <p:xfrm>
          <a:off x="5771986" y="3968749"/>
          <a:ext cx="6246958" cy="2495931"/>
        </p:xfrm>
        <a:graphic>
          <a:graphicData uri="http://schemas.openxmlformats.org/drawingml/2006/table">
            <a:tbl>
              <a:tblPr firstRow="1" bandRow="1">
                <a:tableStyleId>{7E9639D4-E3E2-4D34-9284-5A2195B3D0D7}</a:tableStyleId>
              </a:tblPr>
              <a:tblGrid>
                <a:gridCol w="2192146">
                  <a:extLst>
                    <a:ext uri="{9D8B030D-6E8A-4147-A177-3AD203B41FA5}">
                      <a16:colId xmlns:a16="http://schemas.microsoft.com/office/drawing/2014/main" val="2157695622"/>
                    </a:ext>
                  </a:extLst>
                </a:gridCol>
                <a:gridCol w="2192146">
                  <a:extLst>
                    <a:ext uri="{9D8B030D-6E8A-4147-A177-3AD203B41FA5}">
                      <a16:colId xmlns:a16="http://schemas.microsoft.com/office/drawing/2014/main" val="103957811"/>
                    </a:ext>
                  </a:extLst>
                </a:gridCol>
                <a:gridCol w="1862666">
                  <a:extLst>
                    <a:ext uri="{9D8B030D-6E8A-4147-A177-3AD203B41FA5}">
                      <a16:colId xmlns:a16="http://schemas.microsoft.com/office/drawing/2014/main" val="3089858250"/>
                    </a:ext>
                  </a:extLst>
                </a:gridCol>
              </a:tblGrid>
              <a:tr h="549783">
                <a:tc>
                  <a:txBody>
                    <a:bodyPr/>
                    <a:lstStyle/>
                    <a:p>
                      <a:pPr marL="0" algn="l" rtl="0" eaLnBrk="1" latinLnBrk="0" hangingPunct="1">
                        <a:buNone/>
                      </a:pPr>
                      <a:r>
                        <a:rPr lang="en-US" sz="1800" kern="1200">
                          <a:solidFill>
                            <a:srgbClr val="FFFFFF"/>
                          </a:solidFill>
                          <a:effectLst/>
                        </a:rPr>
                        <a:t>Expense Category </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Vendor and Service Tier</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Estimated Cost</a:t>
                      </a:r>
                      <a:endParaRPr lang="en-GB">
                        <a:effectLst/>
                      </a:endParaRPr>
                    </a:p>
                  </a:txBody>
                  <a:tcPr marL="0" marR="0" marT="0" marB="0" anchor="ctr"/>
                </a:tc>
                <a:extLst>
                  <a:ext uri="{0D108BD9-81ED-4DB2-BD59-A6C34878D82A}">
                    <a16:rowId xmlns:a16="http://schemas.microsoft.com/office/drawing/2014/main" val="1320961802"/>
                  </a:ext>
                </a:extLst>
              </a:tr>
              <a:tr h="387477">
                <a:tc>
                  <a:txBody>
                    <a:bodyPr/>
                    <a:lstStyle/>
                    <a:p>
                      <a:pPr marL="0" algn="l" rtl="0" eaLnBrk="1" latinLnBrk="0" hangingPunct="1">
                        <a:buNone/>
                      </a:pPr>
                      <a:r>
                        <a:rPr lang="en-US" sz="1200" kern="1200">
                          <a:solidFill>
                            <a:srgbClr val="2A0053"/>
                          </a:solidFill>
                          <a:effectLst/>
                        </a:rPr>
                        <a:t>Database and Auth</a:t>
                      </a:r>
                      <a:endParaRPr lang="en-GB">
                        <a:effectLst/>
                      </a:endParaRPr>
                    </a:p>
                  </a:txBody>
                  <a:tcPr marL="0" marR="0" marT="0" marB="0" anchor="ctr"/>
                </a:tc>
                <a:tc>
                  <a:txBody>
                    <a:bodyPr/>
                    <a:lstStyle/>
                    <a:p>
                      <a:pPr marL="0" algn="l" rtl="0" eaLnBrk="1" latinLnBrk="0" hangingPunct="1">
                        <a:buNone/>
                      </a:pPr>
                      <a:r>
                        <a:rPr lang="en-US" sz="1200" kern="1200" err="1">
                          <a:solidFill>
                            <a:srgbClr val="2A0053"/>
                          </a:solidFill>
                          <a:effectLst/>
                        </a:rPr>
                        <a:t>Supabase</a:t>
                      </a:r>
                      <a:r>
                        <a:rPr lang="en-US" sz="1200" kern="1200">
                          <a:solidFill>
                            <a:srgbClr val="2A0053"/>
                          </a:solidFill>
                          <a:effectLst/>
                        </a:rPr>
                        <a:t> Pro Tier (PostgreSQL + Daily Backups)</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007297363"/>
                  </a:ext>
                </a:extLst>
              </a:tr>
              <a:tr h="387477">
                <a:tc>
                  <a:txBody>
                    <a:bodyPr/>
                    <a:lstStyle/>
                    <a:p>
                      <a:pPr marL="0" algn="l" rtl="0" eaLnBrk="1" latinLnBrk="0" hangingPunct="1">
                        <a:buNone/>
                      </a:pPr>
                      <a:r>
                        <a:rPr lang="en-GB" sz="1200" kern="1200">
                          <a:solidFill>
                            <a:srgbClr val="2A0053"/>
                          </a:solidFill>
                          <a:effectLst/>
                        </a:rPr>
                        <a:t>Backend API Server</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Render Standard Tier (Always-On </a:t>
                      </a:r>
                      <a:r>
                        <a:rPr lang="en-GB" sz="1200" kern="1200" err="1">
                          <a:solidFill>
                            <a:srgbClr val="2A0053"/>
                          </a:solidFill>
                          <a:effectLst/>
                        </a:rPr>
                        <a:t>FastAPI</a:t>
                      </a:r>
                      <a:r>
                        <a:rPr lang="en-GB" sz="1200" kern="1200">
                          <a:solidFill>
                            <a:srgbClr val="2A0053"/>
                          </a:solidFill>
                          <a:effectLst/>
                        </a:rPr>
                        <a: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2800790049"/>
                  </a:ext>
                </a:extLst>
              </a:tr>
              <a:tr h="387477">
                <a:tc>
                  <a:txBody>
                    <a:bodyPr/>
                    <a:lstStyle/>
                    <a:p>
                      <a:pPr marL="0" algn="l" rtl="0" eaLnBrk="1" latinLnBrk="0" hangingPunct="1">
                        <a:buNone/>
                      </a:pPr>
                      <a:r>
                        <a:rPr lang="en-GB" sz="1200" kern="1200">
                          <a:solidFill>
                            <a:srgbClr val="2A0053"/>
                          </a:solidFill>
                          <a:effectLst/>
                        </a:rPr>
                        <a:t>Frontend Web Hosting</a:t>
                      </a:r>
                      <a:endParaRPr lang="en-GB">
                        <a:effectLst/>
                      </a:endParaRPr>
                    </a:p>
                  </a:txBody>
                  <a:tcPr marL="0" marR="0" marT="0" marB="0" anchor="ctr"/>
                </a:tc>
                <a:tc>
                  <a:txBody>
                    <a:bodyPr/>
                    <a:lstStyle/>
                    <a:p>
                      <a:pPr marL="0" algn="l" rtl="0" eaLnBrk="1" latinLnBrk="0" hangingPunct="1">
                        <a:buNone/>
                      </a:pPr>
                      <a:r>
                        <a:rPr lang="en-GB" sz="1200" kern="1200" err="1">
                          <a:solidFill>
                            <a:srgbClr val="2A0053"/>
                          </a:solidFill>
                          <a:effectLst/>
                        </a:rPr>
                        <a:t>Vercel</a:t>
                      </a:r>
                      <a:r>
                        <a:rPr lang="en-GB" sz="1200" kern="1200">
                          <a:solidFill>
                            <a:srgbClr val="2A0053"/>
                          </a:solidFill>
                          <a:effectLst/>
                        </a:rPr>
                        <a:t> Pro Tier (Commercial Bandwidth)</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~$20.00 (~£16.00/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32395690"/>
                  </a:ext>
                </a:extLst>
              </a:tr>
              <a:tr h="387477">
                <a:tc>
                  <a:txBody>
                    <a:bodyPr/>
                    <a:lstStyle/>
                    <a:p>
                      <a:pPr marL="0" algn="l" rtl="0" eaLnBrk="1" latinLnBrk="0" hangingPunct="1">
                        <a:buNone/>
                      </a:pPr>
                      <a:r>
                        <a:rPr lang="en-GB" sz="1200" kern="1200">
                          <a:solidFill>
                            <a:srgbClr val="2A0053"/>
                          </a:solidFill>
                          <a:effectLst/>
                        </a:rPr>
                        <a:t>Domain &amp; Security</a:t>
                      </a:r>
                      <a:endParaRPr lang="en-GB">
                        <a:effectLst/>
                      </a:endParaRPr>
                    </a:p>
                  </a:txBody>
                  <a:tcPr marL="0" marR="0" marT="0" marB="0" anchor="ctr"/>
                </a:tc>
                <a:tc>
                  <a:txBody>
                    <a:bodyPr/>
                    <a:lstStyle/>
                    <a:p>
                      <a:pPr marL="0" algn="l" rtl="0" eaLnBrk="1" latinLnBrk="0" hangingPunct="1">
                        <a:buNone/>
                      </a:pPr>
                      <a:r>
                        <a:rPr lang="en-GB" sz="1400" kern="1200">
                          <a:solidFill>
                            <a:srgbClr val="2A0053"/>
                          </a:solidFill>
                          <a:effectLst/>
                        </a:rPr>
                        <a:t>.co.uk</a:t>
                      </a:r>
                      <a:r>
                        <a:rPr lang="en-GB" sz="1100" kern="1200">
                          <a:solidFill>
                            <a:srgbClr val="2A0053"/>
                          </a:solidFill>
                          <a:effectLst/>
                        </a:rPr>
                        <a:t> </a:t>
                      </a:r>
                      <a:r>
                        <a:rPr lang="en-GB" sz="1200" kern="1200">
                          <a:solidFill>
                            <a:srgbClr val="2A0053"/>
                          </a:solidFill>
                          <a:effectLst/>
                        </a:rPr>
                        <a:t>domain + SSL/TLS Certificate</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~£1.00/</a:t>
                      </a:r>
                      <a:r>
                        <a:rPr lang="en-GB" sz="1200" kern="1200" err="1">
                          <a:solidFill>
                            <a:srgbClr val="2A0053"/>
                          </a:solidFill>
                          <a:effectLst/>
                        </a:rPr>
                        <a:t>mo</a:t>
                      </a:r>
                      <a:r>
                        <a:rPr lang="en-GB" sz="1200" kern="1200">
                          <a:solidFill>
                            <a:srgbClr val="2A0053"/>
                          </a:solidFill>
                          <a:effectLst/>
                        </a:rPr>
                        <a:t> (£12/year)</a:t>
                      </a:r>
                      <a:endParaRPr lang="en-GB">
                        <a:effectLst/>
                      </a:endParaRPr>
                    </a:p>
                  </a:txBody>
                  <a:tcPr marL="0" marR="0" marT="0" marB="0" anchor="ctr"/>
                </a:tc>
                <a:extLst>
                  <a:ext uri="{0D108BD9-81ED-4DB2-BD59-A6C34878D82A}">
                    <a16:rowId xmlns:a16="http://schemas.microsoft.com/office/drawing/2014/main" val="739555452"/>
                  </a:ext>
                </a:extLst>
              </a:tr>
              <a:tr h="387477">
                <a:tc>
                  <a:txBody>
                    <a:bodyPr/>
                    <a:lstStyle/>
                    <a:p>
                      <a:pPr marL="0" algn="l" rtl="0" eaLnBrk="1" latinLnBrk="0" hangingPunct="1">
                        <a:buNone/>
                      </a:pPr>
                      <a:r>
                        <a:rPr lang="en-GB" sz="1200" kern="1200">
                          <a:solidFill>
                            <a:srgbClr val="2A0053"/>
                          </a:solidFill>
                          <a:effectLst/>
                        </a:rPr>
                        <a:t>Total Monthly Cost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Estimated cost for school deployment</a:t>
                      </a:r>
                    </a:p>
                  </a:txBody>
                  <a:tcPr marL="0" marR="0" marT="0" marB="0" anchor="ctr"/>
                </a:tc>
                <a:tc>
                  <a:txBody>
                    <a:bodyPr/>
                    <a:lstStyle/>
                    <a:p>
                      <a:pPr marL="0" algn="l" rtl="0" eaLnBrk="1" latinLnBrk="0" hangingPunct="1">
                        <a:buNone/>
                      </a:pPr>
                      <a:r>
                        <a:rPr lang="en-GB" sz="1200" kern="1200">
                          <a:solidFill>
                            <a:srgbClr val="2A0053"/>
                          </a:solidFill>
                          <a:effectLst/>
                        </a:rPr>
                        <a:t>~£57.00 / month</a:t>
                      </a:r>
                      <a:endParaRPr lang="en-GB">
                        <a:effectLst/>
                      </a:endParaRPr>
                    </a:p>
                  </a:txBody>
                  <a:tcPr marL="0" marR="0" marT="0" marB="0" anchor="ctr"/>
                </a:tc>
                <a:extLst>
                  <a:ext uri="{0D108BD9-81ED-4DB2-BD59-A6C34878D82A}">
                    <a16:rowId xmlns:a16="http://schemas.microsoft.com/office/drawing/2014/main" val="981798996"/>
                  </a:ext>
                </a:extLst>
              </a:tr>
            </a:tbl>
          </a:graphicData>
        </a:graphic>
      </p:graphicFrame>
      <p:sp>
        <p:nvSpPr>
          <p:cNvPr id="3" name="TextBox 2">
            <a:extLst>
              <a:ext uri="{FF2B5EF4-FFF2-40B4-BE49-F238E27FC236}">
                <a16:creationId xmlns:a16="http://schemas.microsoft.com/office/drawing/2014/main" id="{39834C34-D168-A6FD-BD42-6041E1B7EBE6}"/>
              </a:ext>
            </a:extLst>
          </p:cNvPr>
          <p:cNvSpPr txBox="1"/>
          <p:nvPr/>
        </p:nvSpPr>
        <p:spPr>
          <a:xfrm>
            <a:off x="5820019" y="6461531"/>
            <a:ext cx="6148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(Estimate at school scale, prototype uses free tiers)</a:t>
            </a:r>
          </a:p>
        </p:txBody>
      </p:sp>
    </p:spTree>
    <p:extLst>
      <p:ext uri="{BB962C8B-B14F-4D97-AF65-F5344CB8AC3E}">
        <p14:creationId xmlns:p14="http://schemas.microsoft.com/office/powerpoint/2010/main" val="2593145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86671-EE6E-97F7-727F-F2B82019B1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35FFC6-E028-C1F5-E9A2-0229C520EC3E}"/>
              </a:ext>
            </a:extLst>
          </p:cNvPr>
          <p:cNvSpPr>
            <a:spLocks noGrp="1"/>
          </p:cNvSpPr>
          <p:nvPr>
            <p:ph type="title"/>
          </p:nvPr>
        </p:nvSpPr>
        <p:spPr/>
        <p:txBody>
          <a:bodyPr/>
          <a:lstStyle/>
          <a:p>
            <a:r>
              <a:rPr lang="en-US">
                <a:cs typeface="Biome"/>
              </a:rPr>
              <a:t>Proposed Design</a:t>
            </a:r>
            <a:endParaRPr lang="en-US"/>
          </a:p>
        </p:txBody>
      </p:sp>
      <p:pic>
        <p:nvPicPr>
          <p:cNvPr id="5" name="Content Placeholder 4" descr="A screenshot of a computer&#10;&#10;AI-generated content may be incorrect.">
            <a:extLst>
              <a:ext uri="{FF2B5EF4-FFF2-40B4-BE49-F238E27FC236}">
                <a16:creationId xmlns:a16="http://schemas.microsoft.com/office/drawing/2014/main" id="{CDE9E5EE-9E57-5CAF-F33B-AA6F294609BB}"/>
              </a:ext>
            </a:extLst>
          </p:cNvPr>
          <p:cNvPicPr>
            <a:picLocks noGrp="1" noChangeAspect="1"/>
          </p:cNvPicPr>
          <p:nvPr>
            <p:ph idx="1"/>
          </p:nvPr>
        </p:nvPicPr>
        <p:blipFill>
          <a:blip r:embed="rId2"/>
          <a:stretch>
            <a:fillRect/>
          </a:stretch>
        </p:blipFill>
        <p:spPr>
          <a:xfrm>
            <a:off x="7624019" y="97448"/>
            <a:ext cx="4716030" cy="2636982"/>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E4C3F439-B157-93BE-4458-77B0413CDF16}"/>
              </a:ext>
            </a:extLst>
          </p:cNvPr>
          <p:cNvPicPr>
            <a:picLocks noChangeAspect="1"/>
          </p:cNvPicPr>
          <p:nvPr/>
        </p:nvPicPr>
        <p:blipFill>
          <a:blip r:embed="rId3"/>
          <a:stretch>
            <a:fillRect/>
          </a:stretch>
        </p:blipFill>
        <p:spPr>
          <a:xfrm>
            <a:off x="6504421" y="2228273"/>
            <a:ext cx="4690341" cy="2632364"/>
          </a:xfrm>
          <a:prstGeom prst="rect">
            <a:avLst/>
          </a:prstGeom>
        </p:spPr>
      </p:pic>
      <p:pic>
        <p:nvPicPr>
          <p:cNvPr id="6" name="Picture 5">
            <a:extLst>
              <a:ext uri="{FF2B5EF4-FFF2-40B4-BE49-F238E27FC236}">
                <a16:creationId xmlns:a16="http://schemas.microsoft.com/office/drawing/2014/main" id="{1A4F0BFB-609B-350E-D0C5-F3EDB6AB7036}"/>
              </a:ext>
            </a:extLst>
          </p:cNvPr>
          <p:cNvPicPr>
            <a:picLocks noChangeAspect="1"/>
          </p:cNvPicPr>
          <p:nvPr/>
        </p:nvPicPr>
        <p:blipFill>
          <a:blip r:embed="rId4"/>
          <a:stretch>
            <a:fillRect/>
          </a:stretch>
        </p:blipFill>
        <p:spPr>
          <a:xfrm rot="-120000">
            <a:off x="3892825" y="165651"/>
            <a:ext cx="3666436" cy="3688523"/>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753D8C91-C62E-3992-82A3-89DEA56E4BDC}"/>
              </a:ext>
            </a:extLst>
          </p:cNvPr>
          <p:cNvPicPr>
            <a:picLocks noChangeAspect="1"/>
          </p:cNvPicPr>
          <p:nvPr/>
        </p:nvPicPr>
        <p:blipFill>
          <a:blip r:embed="rId5"/>
          <a:stretch>
            <a:fillRect/>
          </a:stretch>
        </p:blipFill>
        <p:spPr>
          <a:xfrm>
            <a:off x="7487804" y="3846079"/>
            <a:ext cx="4709391" cy="2525569"/>
          </a:xfrm>
          <a:prstGeom prst="rect">
            <a:avLst/>
          </a:prstGeom>
        </p:spPr>
      </p:pic>
      <p:pic>
        <p:nvPicPr>
          <p:cNvPr id="9" name="Picture 8">
            <a:extLst>
              <a:ext uri="{FF2B5EF4-FFF2-40B4-BE49-F238E27FC236}">
                <a16:creationId xmlns:a16="http://schemas.microsoft.com/office/drawing/2014/main" id="{1E37C92B-F3CB-3149-E171-157AB8CF96DF}"/>
              </a:ext>
            </a:extLst>
          </p:cNvPr>
          <p:cNvPicPr>
            <a:picLocks noChangeAspect="1"/>
          </p:cNvPicPr>
          <p:nvPr/>
        </p:nvPicPr>
        <p:blipFill>
          <a:blip r:embed="rId6"/>
          <a:stretch>
            <a:fillRect/>
          </a:stretch>
        </p:blipFill>
        <p:spPr>
          <a:xfrm rot="480000">
            <a:off x="2324653" y="2992781"/>
            <a:ext cx="3920436" cy="3953567"/>
          </a:xfrm>
          <a:prstGeom prst="rect">
            <a:avLst/>
          </a:prstGeom>
        </p:spPr>
      </p:pic>
      <p:pic>
        <p:nvPicPr>
          <p:cNvPr id="2" name="Graphic 1">
            <a:extLst>
              <a:ext uri="{FF2B5EF4-FFF2-40B4-BE49-F238E27FC236}">
                <a16:creationId xmlns:a16="http://schemas.microsoft.com/office/drawing/2014/main" id="{7294F2D6-9C3F-61CD-D59E-1C282200FD9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140000">
            <a:off x="5095914" y="4225951"/>
            <a:ext cx="2808515" cy="2786743"/>
          </a:xfrm>
          <a:prstGeom prst="rect">
            <a:avLst/>
          </a:prstGeom>
        </p:spPr>
      </p:pic>
      <p:pic>
        <p:nvPicPr>
          <p:cNvPr id="10" name="Picture 9">
            <a:extLst>
              <a:ext uri="{FF2B5EF4-FFF2-40B4-BE49-F238E27FC236}">
                <a16:creationId xmlns:a16="http://schemas.microsoft.com/office/drawing/2014/main" id="{F52ACE55-23E7-90CE-A621-B196F979D87F}"/>
              </a:ext>
            </a:extLst>
          </p:cNvPr>
          <p:cNvPicPr>
            <a:picLocks noChangeAspect="1"/>
          </p:cNvPicPr>
          <p:nvPr/>
        </p:nvPicPr>
        <p:blipFill>
          <a:blip r:embed="rId8"/>
          <a:stretch>
            <a:fillRect/>
          </a:stretch>
        </p:blipFill>
        <p:spPr>
          <a:xfrm>
            <a:off x="-2093" y="3434521"/>
            <a:ext cx="2477923" cy="3423478"/>
          </a:xfrm>
          <a:prstGeom prst="rect">
            <a:avLst/>
          </a:prstGeom>
        </p:spPr>
      </p:pic>
      <p:sp>
        <p:nvSpPr>
          <p:cNvPr id="11" name="TextBox 10">
            <a:extLst>
              <a:ext uri="{FF2B5EF4-FFF2-40B4-BE49-F238E27FC236}">
                <a16:creationId xmlns:a16="http://schemas.microsoft.com/office/drawing/2014/main" id="{93DB15AD-18B5-51C7-2ACD-016474ECA464}"/>
              </a:ext>
            </a:extLst>
          </p:cNvPr>
          <p:cNvSpPr txBox="1"/>
          <p:nvPr/>
        </p:nvSpPr>
        <p:spPr>
          <a:xfrm>
            <a:off x="213573" y="1312792"/>
            <a:ext cx="34289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Design exploration for the website, style of player characters, and map of the game.</a:t>
            </a:r>
          </a:p>
          <a:p>
            <a:endParaRPr lang="en-GB"/>
          </a:p>
        </p:txBody>
      </p:sp>
      <p:pic>
        <p:nvPicPr>
          <p:cNvPr id="3" name="Picture 2" descr="A black bell with a crown and text&#10;&#10;AI-generated content may be incorrect.">
            <a:extLst>
              <a:ext uri="{FF2B5EF4-FFF2-40B4-BE49-F238E27FC236}">
                <a16:creationId xmlns:a16="http://schemas.microsoft.com/office/drawing/2014/main" id="{4AE66F54-CC35-54A7-AAD4-F8120C57EC1F}"/>
              </a:ext>
            </a:extLst>
          </p:cNvPr>
          <p:cNvPicPr>
            <a:picLocks noChangeAspect="1"/>
          </p:cNvPicPr>
          <p:nvPr/>
        </p:nvPicPr>
        <p:blipFill rotWithShape="1">
          <a:blip r:embed="rId9"/>
          <a:srcRect t="-12439" b="-12439"/>
          <a:stretch>
            <a:fillRect/>
          </a:stretch>
        </p:blipFill>
        <p:spPr>
          <a:xfrm>
            <a:off x="9494630" y="390211"/>
            <a:ext cx="922134" cy="1019667"/>
          </a:xfrm>
          <a:prstGeom prst="rect">
            <a:avLst/>
          </a:prstGeom>
        </p:spPr>
      </p:pic>
    </p:spTree>
    <p:extLst>
      <p:ext uri="{BB962C8B-B14F-4D97-AF65-F5344CB8AC3E}">
        <p14:creationId xmlns:p14="http://schemas.microsoft.com/office/powerpoint/2010/main" val="32459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AEAAD-C92F-DAAA-1370-2F49BCEA5A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BF7132-874F-A0BC-0C43-C1D79F104C3D}"/>
              </a:ext>
            </a:extLst>
          </p:cNvPr>
          <p:cNvSpPr>
            <a:spLocks noGrp="1"/>
          </p:cNvSpPr>
          <p:nvPr>
            <p:ph type="title"/>
          </p:nvPr>
        </p:nvSpPr>
        <p:spPr/>
        <p:txBody>
          <a:bodyPr/>
          <a:lstStyle/>
          <a:p>
            <a:r>
              <a:rPr lang="en-US">
                <a:cs typeface="Biome"/>
              </a:rPr>
              <a:t>Academic Research</a:t>
            </a:r>
            <a:endParaRPr lang="en-US"/>
          </a:p>
        </p:txBody>
      </p:sp>
      <p:graphicFrame>
        <p:nvGraphicFramePr>
          <p:cNvPr id="2" name="Table 1">
            <a:extLst>
              <a:ext uri="{FF2B5EF4-FFF2-40B4-BE49-F238E27FC236}">
                <a16:creationId xmlns:a16="http://schemas.microsoft.com/office/drawing/2014/main" id="{6CD7D9BA-B169-E9E6-5F25-AA3CE8C9CC0C}"/>
              </a:ext>
            </a:extLst>
          </p:cNvPr>
          <p:cNvGraphicFramePr>
            <a:graphicFrameLocks noGrp="1"/>
          </p:cNvGraphicFramePr>
          <p:nvPr>
            <p:extLst>
              <p:ext uri="{D42A27DB-BD31-4B8C-83A1-F6EECF244321}">
                <p14:modId xmlns:p14="http://schemas.microsoft.com/office/powerpoint/2010/main" val="1797324048"/>
              </p:ext>
            </p:extLst>
          </p:nvPr>
        </p:nvGraphicFramePr>
        <p:xfrm>
          <a:off x="538480" y="1330960"/>
          <a:ext cx="10840501" cy="5333991"/>
        </p:xfrm>
        <a:graphic>
          <a:graphicData uri="http://schemas.openxmlformats.org/drawingml/2006/table">
            <a:tbl>
              <a:tblPr firstRow="1" bandRow="1">
                <a:tableStyleId>{5C22544A-7EE6-4342-B048-85BDC9FD1C3A}</a:tableStyleId>
              </a:tblPr>
              <a:tblGrid>
                <a:gridCol w="10840501">
                  <a:extLst>
                    <a:ext uri="{9D8B030D-6E8A-4147-A177-3AD203B41FA5}">
                      <a16:colId xmlns:a16="http://schemas.microsoft.com/office/drawing/2014/main" val="575986432"/>
                    </a:ext>
                  </a:extLst>
                </a:gridCol>
              </a:tblGrid>
              <a:tr h="1777997">
                <a:tc>
                  <a:txBody>
                    <a:bodyPr/>
                    <a:lstStyle/>
                    <a:p>
                      <a:pPr lvl="0">
                        <a:buNone/>
                      </a:pPr>
                      <a:endParaRPr lang="en-US"/>
                    </a:p>
                  </a:txBody>
                  <a:tcPr>
                    <a:solidFill>
                      <a:schemeClr val="accent1">
                        <a:lumMod val="40000"/>
                        <a:lumOff val="60000"/>
                      </a:schemeClr>
                    </a:solidFill>
                  </a:tcPr>
                </a:tc>
                <a:extLst>
                  <a:ext uri="{0D108BD9-81ED-4DB2-BD59-A6C34878D82A}">
                    <a16:rowId xmlns:a16="http://schemas.microsoft.com/office/drawing/2014/main" val="379137576"/>
                  </a:ext>
                </a:extLst>
              </a:tr>
              <a:tr h="1777997">
                <a:tc>
                  <a:txBody>
                    <a:bodyPr/>
                    <a:lstStyle/>
                    <a:p>
                      <a:pPr lvl="0">
                        <a:buNone/>
                      </a:pPr>
                      <a:endParaRPr lang="en-US"/>
                    </a:p>
                  </a:txBody>
                  <a:tcPr>
                    <a:solidFill>
                      <a:schemeClr val="accent2">
                        <a:lumMod val="40000"/>
                        <a:lumOff val="60000"/>
                      </a:schemeClr>
                    </a:solidFill>
                  </a:tcPr>
                </a:tc>
                <a:extLst>
                  <a:ext uri="{0D108BD9-81ED-4DB2-BD59-A6C34878D82A}">
                    <a16:rowId xmlns:a16="http://schemas.microsoft.com/office/drawing/2014/main" val="4074620952"/>
                  </a:ext>
                </a:extLst>
              </a:tr>
              <a:tr h="1777997">
                <a:tc>
                  <a:txBody>
                    <a:bodyPr/>
                    <a:lstStyle/>
                    <a:p>
                      <a:pPr lvl="0">
                        <a:buNone/>
                      </a:pPr>
                      <a:endParaRPr lang="en-US"/>
                    </a:p>
                  </a:txBody>
                  <a:tcPr>
                    <a:solidFill>
                      <a:schemeClr val="accent3">
                        <a:lumMod val="40000"/>
                        <a:lumOff val="60000"/>
                      </a:schemeClr>
                    </a:solidFill>
                  </a:tcPr>
                </a:tc>
                <a:extLst>
                  <a:ext uri="{0D108BD9-81ED-4DB2-BD59-A6C34878D82A}">
                    <a16:rowId xmlns:a16="http://schemas.microsoft.com/office/drawing/2014/main" val="2960630942"/>
                  </a:ext>
                </a:extLst>
              </a:tr>
            </a:tbl>
          </a:graphicData>
        </a:graphic>
      </p:graphicFrame>
      <p:sp>
        <p:nvSpPr>
          <p:cNvPr id="3" name="TextBox 2">
            <a:extLst>
              <a:ext uri="{FF2B5EF4-FFF2-40B4-BE49-F238E27FC236}">
                <a16:creationId xmlns:a16="http://schemas.microsoft.com/office/drawing/2014/main" id="{BDF27C30-2EB5-389C-18AC-7625FFF34F2B}"/>
              </a:ext>
            </a:extLst>
          </p:cNvPr>
          <p:cNvSpPr txBox="1"/>
          <p:nvPr/>
        </p:nvSpPr>
        <p:spPr>
          <a:xfrm>
            <a:off x="931092" y="1499037"/>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01 – Gamification &amp; Motivation</a:t>
            </a:r>
          </a:p>
          <a:p>
            <a:r>
              <a:rPr lang="en-US"/>
              <a:t>Ratinho et al. (2026) [1]</a:t>
            </a:r>
          </a:p>
          <a:p>
            <a:r>
              <a:rPr lang="en-US"/>
              <a:t>A review of 45 studies found that gamification was generally associated with improved motivation, with a small-to-moderate positive effect</a:t>
            </a:r>
          </a:p>
          <a:p>
            <a:r>
              <a:rPr lang="en-US"/>
              <a:t>Links to the project: Points, rewards and timed challenges could encourage student to participate more.</a:t>
            </a:r>
          </a:p>
        </p:txBody>
      </p:sp>
      <p:sp>
        <p:nvSpPr>
          <p:cNvPr id="5" name="TextBox 4">
            <a:extLst>
              <a:ext uri="{FF2B5EF4-FFF2-40B4-BE49-F238E27FC236}">
                <a16:creationId xmlns:a16="http://schemas.microsoft.com/office/drawing/2014/main" id="{DF300710-E286-AF44-DE7F-CFE42A56BC51}"/>
              </a:ext>
            </a:extLst>
          </p:cNvPr>
          <p:cNvSpPr txBox="1"/>
          <p:nvPr/>
        </p:nvSpPr>
        <p:spPr>
          <a:xfrm>
            <a:off x="910771" y="3114476"/>
            <a:ext cx="1032907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02 – Quizzes &amp; Memory</a:t>
            </a:r>
          </a:p>
          <a:p>
            <a:r>
              <a:rPr lang="en-US"/>
              <a:t>Agarwal, Nunes and Blunt (2021) [2]</a:t>
            </a:r>
          </a:p>
          <a:p>
            <a:r>
              <a:rPr lang="en-US"/>
              <a:t>Their review </a:t>
            </a:r>
            <a:r>
              <a:rPr lang="en-US" err="1"/>
              <a:t>analysed</a:t>
            </a:r>
            <a:r>
              <a:rPr lang="en-US"/>
              <a:t> 50 classroom experiments involving 5,374 participants. Most experiments found benefits from retrieval practice, where learners recall information rather than reread it.</a:t>
            </a:r>
          </a:p>
          <a:p>
            <a:r>
              <a:rPr lang="en-US"/>
              <a:t>Links to the project: GCSE quizzes will give students opportunities to recall and </a:t>
            </a:r>
            <a:r>
              <a:rPr lang="en-US" err="1"/>
              <a:t>practise</a:t>
            </a:r>
            <a:r>
              <a:rPr lang="en-US"/>
              <a:t> what they have learned.</a:t>
            </a:r>
          </a:p>
        </p:txBody>
      </p:sp>
      <p:sp>
        <p:nvSpPr>
          <p:cNvPr id="6" name="TextBox 5">
            <a:extLst>
              <a:ext uri="{FF2B5EF4-FFF2-40B4-BE49-F238E27FC236}">
                <a16:creationId xmlns:a16="http://schemas.microsoft.com/office/drawing/2014/main" id="{58EA2C56-3971-2E03-E6DD-FB799B0E2988}"/>
              </a:ext>
            </a:extLst>
          </p:cNvPr>
          <p:cNvSpPr txBox="1"/>
          <p:nvPr/>
        </p:nvSpPr>
        <p:spPr>
          <a:xfrm>
            <a:off x="931091" y="5014396"/>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03 – Feedback &amp; Progress</a:t>
            </a:r>
          </a:p>
          <a:p>
            <a:r>
              <a:rPr lang="en-US"/>
              <a:t>Ratinho et al. (2026) [3]</a:t>
            </a:r>
          </a:p>
          <a:p>
            <a:r>
              <a:rPr lang="en-US"/>
              <a:t>The review identified feedback and points among the commonly used elements of gamified learning. It also cautioned against excessive competition.</a:t>
            </a:r>
          </a:p>
          <a:p>
            <a:r>
              <a:rPr lang="en-US"/>
              <a:t>Links to the project: Immediate feedback and personal scores could help students </a:t>
            </a:r>
            <a:r>
              <a:rPr lang="en-US" err="1"/>
              <a:t>recognise</a:t>
            </a:r>
            <a:r>
              <a:rPr lang="en-US"/>
              <a:t> mistakes.</a:t>
            </a:r>
          </a:p>
        </p:txBody>
      </p:sp>
      <p:pic>
        <p:nvPicPr>
          <p:cNvPr id="7" name="Graphic 6">
            <a:extLst>
              <a:ext uri="{FF2B5EF4-FFF2-40B4-BE49-F238E27FC236}">
                <a16:creationId xmlns:a16="http://schemas.microsoft.com/office/drawing/2014/main" id="{4C4785C0-CA47-4E30-87B7-9BE61F47B4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80000">
            <a:off x="9640853" y="-39005"/>
            <a:ext cx="2383972" cy="2373086"/>
          </a:xfrm>
          <a:prstGeom prst="rect">
            <a:avLst/>
          </a:prstGeom>
        </p:spPr>
      </p:pic>
    </p:spTree>
    <p:extLst>
      <p:ext uri="{BB962C8B-B14F-4D97-AF65-F5344CB8AC3E}">
        <p14:creationId xmlns:p14="http://schemas.microsoft.com/office/powerpoint/2010/main" val="1731384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86F9D-F920-9DA8-BE4E-EB8FE58FEC81}"/>
            </a:ext>
          </a:extLst>
        </p:cNvPr>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0B85DCB7-696A-430C-7D41-452705F6F91F}"/>
              </a:ext>
            </a:extLst>
          </p:cNvPr>
          <p:cNvGraphicFramePr>
            <a:graphicFrameLocks noGrp="1"/>
          </p:cNvGraphicFramePr>
          <p:nvPr>
            <p:ph idx="1"/>
            <p:extLst>
              <p:ext uri="{D42A27DB-BD31-4B8C-83A1-F6EECF244321}">
                <p14:modId xmlns:p14="http://schemas.microsoft.com/office/powerpoint/2010/main" val="493526336"/>
              </p:ext>
            </p:extLst>
          </p:nvPr>
        </p:nvGraphicFramePr>
        <p:xfrm>
          <a:off x="457200" y="1524000"/>
          <a:ext cx="11277600" cy="4088520"/>
        </p:xfrm>
        <a:graphic>
          <a:graphicData uri="http://schemas.openxmlformats.org/drawingml/2006/table">
            <a:tbl>
              <a:tblPr firstRow="1" bandRow="1">
                <a:tableStyleId>{5C22544A-7EE6-4342-B048-85BDC9FD1C3A}</a:tableStyleId>
              </a:tblPr>
              <a:tblGrid>
                <a:gridCol w="3759200">
                  <a:extLst>
                    <a:ext uri="{9D8B030D-6E8A-4147-A177-3AD203B41FA5}">
                      <a16:colId xmlns:a16="http://schemas.microsoft.com/office/drawing/2014/main" val="3389445849"/>
                    </a:ext>
                  </a:extLst>
                </a:gridCol>
                <a:gridCol w="3759200">
                  <a:extLst>
                    <a:ext uri="{9D8B030D-6E8A-4147-A177-3AD203B41FA5}">
                      <a16:colId xmlns:a16="http://schemas.microsoft.com/office/drawing/2014/main" val="2467452495"/>
                    </a:ext>
                  </a:extLst>
                </a:gridCol>
                <a:gridCol w="3759200">
                  <a:extLst>
                    <a:ext uri="{9D8B030D-6E8A-4147-A177-3AD203B41FA5}">
                      <a16:colId xmlns:a16="http://schemas.microsoft.com/office/drawing/2014/main" val="2072805088"/>
                    </a:ext>
                  </a:extLst>
                </a:gridCol>
              </a:tblGrid>
              <a:tr h="966600">
                <a:tc>
                  <a:txBody>
                    <a:bodyPr/>
                    <a:lstStyle/>
                    <a:p>
                      <a:r>
                        <a:rPr lang="en-US" sz="2800">
                          <a:solidFill>
                            <a:schemeClr val="tx1"/>
                          </a:solidFill>
                        </a:rPr>
                        <a:t>Platform</a:t>
                      </a:r>
                    </a:p>
                  </a:txBody>
                  <a:tcPr>
                    <a:solidFill>
                      <a:schemeClr val="accent3">
                        <a:lumMod val="40000"/>
                        <a:lumOff val="60000"/>
                      </a:schemeClr>
                    </a:solidFill>
                  </a:tcPr>
                </a:tc>
                <a:tc>
                  <a:txBody>
                    <a:bodyPr/>
                    <a:lstStyle/>
                    <a:p>
                      <a:r>
                        <a:rPr lang="en-US" sz="2800">
                          <a:solidFill>
                            <a:schemeClr val="tx1"/>
                          </a:solidFill>
                        </a:rPr>
                        <a:t>Key features</a:t>
                      </a:r>
                    </a:p>
                  </a:txBody>
                  <a:tcPr>
                    <a:solidFill>
                      <a:schemeClr val="accent3">
                        <a:lumMod val="40000"/>
                        <a:lumOff val="60000"/>
                      </a:schemeClr>
                    </a:solidFill>
                  </a:tcPr>
                </a:tc>
                <a:tc>
                  <a:txBody>
                    <a:bodyPr/>
                    <a:lstStyle/>
                    <a:p>
                      <a:r>
                        <a:rPr lang="en-US" sz="2400">
                          <a:solidFill>
                            <a:schemeClr val="tx1"/>
                          </a:solidFill>
                        </a:rPr>
                        <a:t>What Beat the Bell can learn</a:t>
                      </a:r>
                    </a:p>
                  </a:txBody>
                  <a:tcPr>
                    <a:solidFill>
                      <a:schemeClr val="accent3">
                        <a:lumMod val="40000"/>
                        <a:lumOff val="60000"/>
                      </a:schemeClr>
                    </a:solidFill>
                  </a:tcPr>
                </a:tc>
                <a:extLst>
                  <a:ext uri="{0D108BD9-81ED-4DB2-BD59-A6C34878D82A}">
                    <a16:rowId xmlns:a16="http://schemas.microsoft.com/office/drawing/2014/main" val="4029995246"/>
                  </a:ext>
                </a:extLst>
              </a:tr>
              <a:tr h="966600">
                <a:tc>
                  <a:txBody>
                    <a:bodyPr/>
                    <a:lstStyle/>
                    <a:p>
                      <a:r>
                        <a:rPr lang="en-US"/>
                        <a:t>Kahoot [5]</a:t>
                      </a:r>
                    </a:p>
                  </a:txBody>
                  <a:tcPr>
                    <a:solidFill>
                      <a:schemeClr val="accent3">
                        <a:lumMod val="20000"/>
                        <a:lumOff val="80000"/>
                      </a:schemeClr>
                    </a:solidFill>
                  </a:tcPr>
                </a:tc>
                <a:tc>
                  <a:txBody>
                    <a:bodyPr/>
                    <a:lstStyle/>
                    <a:p>
                      <a:r>
                        <a:rPr lang="en-US"/>
                        <a:t>Live quizzes, timed questions, team play and reports.</a:t>
                      </a:r>
                    </a:p>
                  </a:txBody>
                  <a:tcPr>
                    <a:solidFill>
                      <a:schemeClr val="accent3">
                        <a:lumMod val="20000"/>
                        <a:lumOff val="80000"/>
                      </a:schemeClr>
                    </a:solidFill>
                  </a:tcPr>
                </a:tc>
                <a:tc>
                  <a:txBody>
                    <a:bodyPr/>
                    <a:lstStyle/>
                    <a:p>
                      <a:r>
                        <a:rPr lang="en-US"/>
                        <a:t>Use interactive quizzes, scoring and clear feedback.</a:t>
                      </a:r>
                    </a:p>
                  </a:txBody>
                  <a:tcPr>
                    <a:solidFill>
                      <a:schemeClr val="accent3">
                        <a:lumMod val="20000"/>
                        <a:lumOff val="80000"/>
                      </a:schemeClr>
                    </a:solidFill>
                  </a:tcPr>
                </a:tc>
                <a:extLst>
                  <a:ext uri="{0D108BD9-81ED-4DB2-BD59-A6C34878D82A}">
                    <a16:rowId xmlns:a16="http://schemas.microsoft.com/office/drawing/2014/main" val="4111329288"/>
                  </a:ext>
                </a:extLst>
              </a:tr>
              <a:tr h="966600">
                <a:tc>
                  <a:txBody>
                    <a:bodyPr/>
                    <a:lstStyle/>
                    <a:p>
                      <a:r>
                        <a:rPr lang="en-US"/>
                        <a:t>Quizlet [6]</a:t>
                      </a:r>
                    </a:p>
                  </a:txBody>
                  <a:tcPr>
                    <a:solidFill>
                      <a:schemeClr val="accent2">
                        <a:lumMod val="20000"/>
                        <a:lumOff val="80000"/>
                      </a:schemeClr>
                    </a:solidFill>
                  </a:tcPr>
                </a:tc>
                <a:tc>
                  <a:txBody>
                    <a:bodyPr/>
                    <a:lstStyle/>
                    <a:p>
                      <a:r>
                        <a:rPr lang="en-US"/>
                        <a:t>Flashcards, recall practice and practice tests.</a:t>
                      </a:r>
                    </a:p>
                  </a:txBody>
                  <a:tcPr>
                    <a:solidFill>
                      <a:schemeClr val="accent2">
                        <a:lumMod val="20000"/>
                        <a:lumOff val="80000"/>
                      </a:schemeClr>
                    </a:solidFill>
                  </a:tcPr>
                </a:tc>
                <a:tc>
                  <a:txBody>
                    <a:bodyPr/>
                    <a:lstStyle/>
                    <a:p>
                      <a:r>
                        <a:rPr lang="en-US"/>
                        <a:t>Focus on subject knowledge, question practice and exam preparation</a:t>
                      </a:r>
                    </a:p>
                  </a:txBody>
                  <a:tcPr>
                    <a:solidFill>
                      <a:schemeClr val="accent2">
                        <a:lumMod val="20000"/>
                        <a:lumOff val="80000"/>
                      </a:schemeClr>
                    </a:solidFill>
                  </a:tcPr>
                </a:tc>
                <a:extLst>
                  <a:ext uri="{0D108BD9-81ED-4DB2-BD59-A6C34878D82A}">
                    <a16:rowId xmlns:a16="http://schemas.microsoft.com/office/drawing/2014/main" val="2417355863"/>
                  </a:ext>
                </a:extLst>
              </a:tr>
              <a:tr h="966600">
                <a:tc>
                  <a:txBody>
                    <a:bodyPr/>
                    <a:lstStyle/>
                    <a:p>
                      <a:r>
                        <a:rPr lang="en-US" err="1"/>
                        <a:t>Blooklet</a:t>
                      </a:r>
                      <a:r>
                        <a:rPr lang="en-US"/>
                        <a:t> [7]</a:t>
                      </a:r>
                      <a:endParaRPr lang="en-US" err="1"/>
                    </a:p>
                  </a:txBody>
                  <a:tcPr>
                    <a:solidFill>
                      <a:schemeClr val="accent3">
                        <a:lumMod val="20000"/>
                        <a:lumOff val="80000"/>
                      </a:schemeClr>
                    </a:solidFill>
                  </a:tcPr>
                </a:tc>
                <a:tc>
                  <a:txBody>
                    <a:bodyPr/>
                    <a:lstStyle/>
                    <a:p>
                      <a:r>
                        <a:rPr lang="en-US" sz="1800" b="0" i="0" u="none" strike="noStrike" noProof="0">
                          <a:solidFill>
                            <a:srgbClr val="2A0053"/>
                          </a:solidFill>
                          <a:latin typeface="Aptos Light"/>
                        </a:rPr>
                        <a:t>Different game modes, question sets, solo play and classroom competition.</a:t>
                      </a:r>
                    </a:p>
                    <a:p>
                      <a:pPr lvl="0">
                        <a:buNone/>
                      </a:pPr>
                      <a:endParaRPr lang="en-US"/>
                    </a:p>
                  </a:txBody>
                  <a:tcPr>
                    <a:solidFill>
                      <a:schemeClr val="accent3">
                        <a:lumMod val="20000"/>
                        <a:lumOff val="80000"/>
                      </a:schemeClr>
                    </a:solidFill>
                  </a:tcPr>
                </a:tc>
                <a:tc>
                  <a:txBody>
                    <a:bodyPr/>
                    <a:lstStyle/>
                    <a:p>
                      <a:r>
                        <a:rPr lang="en-US"/>
                        <a:t>Make revision feel game-like while supporting independent practice.</a:t>
                      </a:r>
                    </a:p>
                  </a:txBody>
                  <a:tcPr>
                    <a:solidFill>
                      <a:schemeClr val="accent3">
                        <a:lumMod val="20000"/>
                        <a:lumOff val="80000"/>
                      </a:schemeClr>
                    </a:solidFill>
                  </a:tcPr>
                </a:tc>
                <a:extLst>
                  <a:ext uri="{0D108BD9-81ED-4DB2-BD59-A6C34878D82A}">
                    <a16:rowId xmlns:a16="http://schemas.microsoft.com/office/drawing/2014/main" val="181473272"/>
                  </a:ext>
                </a:extLst>
              </a:tr>
            </a:tbl>
          </a:graphicData>
        </a:graphic>
      </p:graphicFrame>
      <p:sp>
        <p:nvSpPr>
          <p:cNvPr id="4" name="Title 3">
            <a:extLst>
              <a:ext uri="{FF2B5EF4-FFF2-40B4-BE49-F238E27FC236}">
                <a16:creationId xmlns:a16="http://schemas.microsoft.com/office/drawing/2014/main" id="{F999DA32-9FFA-1613-8797-CFE65A33FF45}"/>
              </a:ext>
            </a:extLst>
          </p:cNvPr>
          <p:cNvSpPr>
            <a:spLocks noGrp="1"/>
          </p:cNvSpPr>
          <p:nvPr>
            <p:ph type="title"/>
          </p:nvPr>
        </p:nvSpPr>
        <p:spPr/>
        <p:txBody>
          <a:bodyPr/>
          <a:lstStyle/>
          <a:p>
            <a:r>
              <a:rPr lang="en-US">
                <a:cs typeface="Biome"/>
              </a:rPr>
              <a:t>Industry Research &amp; Competitors</a:t>
            </a:r>
            <a:endParaRPr lang="en-US"/>
          </a:p>
        </p:txBody>
      </p:sp>
      <p:pic>
        <p:nvPicPr>
          <p:cNvPr id="3" name="Graphic 2">
            <a:extLst>
              <a:ext uri="{FF2B5EF4-FFF2-40B4-BE49-F238E27FC236}">
                <a16:creationId xmlns:a16="http://schemas.microsoft.com/office/drawing/2014/main" id="{982724FD-803C-80C0-7A44-EF5C473E6B8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5400000">
            <a:off x="9308024" y="-344800"/>
            <a:ext cx="2188030" cy="2188030"/>
          </a:xfrm>
          <a:prstGeom prst="rect">
            <a:avLst/>
          </a:prstGeom>
        </p:spPr>
      </p:pic>
    </p:spTree>
    <p:extLst>
      <p:ext uri="{BB962C8B-B14F-4D97-AF65-F5344CB8AC3E}">
        <p14:creationId xmlns:p14="http://schemas.microsoft.com/office/powerpoint/2010/main" val="329310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FB08-1C2C-12DD-81B2-CA7D0F51EC5A}"/>
              </a:ext>
            </a:extLst>
          </p:cNvPr>
          <p:cNvSpPr>
            <a:spLocks noGrp="1"/>
          </p:cNvSpPr>
          <p:nvPr>
            <p:ph type="title"/>
          </p:nvPr>
        </p:nvSpPr>
        <p:spPr/>
        <p:txBody>
          <a:bodyPr>
            <a:noAutofit/>
          </a:bodyPr>
          <a:lstStyle/>
          <a:p>
            <a:r>
              <a:rPr lang="en-US" sz="6600">
                <a:cs typeface="Biome"/>
              </a:rPr>
              <a:t>What's Next?</a:t>
            </a:r>
            <a:endParaRPr lang="en-US" sz="6600"/>
          </a:p>
        </p:txBody>
      </p:sp>
      <p:pic>
        <p:nvPicPr>
          <p:cNvPr id="4" name="Content Placeholder 3">
            <a:extLst>
              <a:ext uri="{FF2B5EF4-FFF2-40B4-BE49-F238E27FC236}">
                <a16:creationId xmlns:a16="http://schemas.microsoft.com/office/drawing/2014/main" id="{8610B60B-6C41-4B3F-7E46-B2527B8DA4F9}"/>
              </a:ext>
            </a:extLst>
          </p:cNvPr>
          <p:cNvPicPr>
            <a:picLocks noGrp="1" noChangeAspect="1"/>
          </p:cNvPicPr>
          <p:nvPr>
            <p:ph idx="1"/>
          </p:nvPr>
        </p:nvPicPr>
        <p:blipFill>
          <a:blip r:embed="rId2"/>
          <a:stretch>
            <a:fillRect/>
          </a:stretch>
        </p:blipFill>
        <p:spPr>
          <a:xfrm>
            <a:off x="6102597" y="489024"/>
            <a:ext cx="6046992" cy="3781963"/>
          </a:xfrm>
          <a:prstGeom prst="rect">
            <a:avLst/>
          </a:prstGeom>
        </p:spPr>
      </p:pic>
      <p:graphicFrame>
        <p:nvGraphicFramePr>
          <p:cNvPr id="5" name="Table 4">
            <a:extLst>
              <a:ext uri="{FF2B5EF4-FFF2-40B4-BE49-F238E27FC236}">
                <a16:creationId xmlns:a16="http://schemas.microsoft.com/office/drawing/2014/main" id="{4B86B343-60AD-ADBD-9CCD-FD9BAC65A1D5}"/>
              </a:ext>
            </a:extLst>
          </p:cNvPr>
          <p:cNvGraphicFramePr>
            <a:graphicFrameLocks noGrp="1"/>
          </p:cNvGraphicFramePr>
          <p:nvPr>
            <p:extLst>
              <p:ext uri="{D42A27DB-BD31-4B8C-83A1-F6EECF244321}">
                <p14:modId xmlns:p14="http://schemas.microsoft.com/office/powerpoint/2010/main" val="3912254952"/>
              </p:ext>
            </p:extLst>
          </p:nvPr>
        </p:nvGraphicFramePr>
        <p:xfrm>
          <a:off x="222637" y="1407072"/>
          <a:ext cx="5600495" cy="5240976"/>
        </p:xfrm>
        <a:graphic>
          <a:graphicData uri="http://schemas.openxmlformats.org/drawingml/2006/table">
            <a:tbl>
              <a:tblPr firstRow="1" bandRow="1">
                <a:tableStyleId>{5C22544A-7EE6-4342-B048-85BDC9FD1C3A}</a:tableStyleId>
              </a:tblPr>
              <a:tblGrid>
                <a:gridCol w="5600495">
                  <a:extLst>
                    <a:ext uri="{9D8B030D-6E8A-4147-A177-3AD203B41FA5}">
                      <a16:colId xmlns:a16="http://schemas.microsoft.com/office/drawing/2014/main" val="3499935570"/>
                    </a:ext>
                  </a:extLst>
                </a:gridCol>
              </a:tblGrid>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Complete the planning:</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Finalise requirements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Agree on core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Complete initial research </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613896008"/>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Design the website: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Create page wireframes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Plan navigation</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Finalise the interface</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310937172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Develop the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Build quiz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Add scoring and timers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Implement key features</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95431400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Test and evaluate: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Test website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Fix bugs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Evaluate usability</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838130610"/>
                  </a:ext>
                </a:extLst>
              </a:tr>
            </a:tbl>
          </a:graphicData>
        </a:graphic>
      </p:graphicFrame>
    </p:spTree>
    <p:extLst>
      <p:ext uri="{BB962C8B-B14F-4D97-AF65-F5344CB8AC3E}">
        <p14:creationId xmlns:p14="http://schemas.microsoft.com/office/powerpoint/2010/main" val="1100341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B974-1BFF-F44F-DAD5-86460378F017}"/>
              </a:ext>
            </a:extLst>
          </p:cNvPr>
          <p:cNvSpPr>
            <a:spLocks noGrp="1"/>
          </p:cNvSpPr>
          <p:nvPr>
            <p:ph type="title"/>
          </p:nvPr>
        </p:nvSpPr>
        <p:spPr/>
        <p:txBody>
          <a:bodyPr/>
          <a:lstStyle/>
          <a:p>
            <a:r>
              <a:rPr lang="en-US">
                <a:cs typeface="Biome"/>
              </a:rPr>
              <a:t>References</a:t>
            </a:r>
            <a:endParaRPr lang="en-US" sz="4400"/>
          </a:p>
        </p:txBody>
      </p:sp>
      <p:sp>
        <p:nvSpPr>
          <p:cNvPr id="3" name="Content Placeholder 2">
            <a:extLst>
              <a:ext uri="{FF2B5EF4-FFF2-40B4-BE49-F238E27FC236}">
                <a16:creationId xmlns:a16="http://schemas.microsoft.com/office/drawing/2014/main" id="{DE45A400-913F-58A7-E0ED-1B1904DFC8B3}"/>
              </a:ext>
            </a:extLst>
          </p:cNvPr>
          <p:cNvSpPr>
            <a:spLocks noGrp="1"/>
          </p:cNvSpPr>
          <p:nvPr>
            <p:ph idx="1"/>
          </p:nvPr>
        </p:nvSpPr>
        <p:spPr>
          <a:xfrm>
            <a:off x="326571" y="1208585"/>
            <a:ext cx="11277599" cy="5290186"/>
          </a:xfrm>
        </p:spPr>
        <p:txBody>
          <a:bodyPr vert="horz" lIns="91440" tIns="45720" rIns="91440" bIns="45720" rtlCol="0" anchor="t">
            <a:noAutofit/>
          </a:bodyPr>
          <a:lstStyle/>
          <a:p>
            <a:pPr algn="ctr"/>
            <a:endParaRPr lang="en-US" sz="1600">
              <a:solidFill>
                <a:srgbClr val="000000"/>
              </a:solidFill>
              <a:highlight>
                <a:srgbClr val="FFFFFF"/>
              </a:highlight>
              <a:latin typeface="Source Sans 3"/>
            </a:endParaRPr>
          </a:p>
          <a:p>
            <a:r>
              <a:rPr lang="en-US" sz="1600">
                <a:solidFill>
                  <a:srgbClr val="000000"/>
                </a:solidFill>
                <a:latin typeface="Source Sans 3"/>
              </a:rPr>
              <a:t>[1] E. Ratinho, M. Figueiredo, D. Estêvão, L. </a:t>
            </a:r>
            <a:r>
              <a:rPr lang="en-US" sz="1600" err="1">
                <a:solidFill>
                  <a:srgbClr val="000000"/>
                </a:solidFill>
                <a:latin typeface="Source Sans 3"/>
              </a:rPr>
              <a:t>Faísca</a:t>
            </a:r>
            <a:r>
              <a:rPr lang="en-US" sz="1600">
                <a:solidFill>
                  <a:srgbClr val="000000"/>
                </a:solidFill>
                <a:latin typeface="Source Sans 3"/>
              </a:rPr>
              <a:t> and C. Martins, "Gamification on Mathematics Engagement and Motivation in Secondary School and Higher Education: A Systematic Review and Meta-Analysis," </a:t>
            </a:r>
            <a:r>
              <a:rPr lang="en-US" sz="1600" i="1">
                <a:solidFill>
                  <a:srgbClr val="000000"/>
                </a:solidFill>
                <a:latin typeface="Source Sans 3"/>
              </a:rPr>
              <a:t>Educ Psychol Rev, </a:t>
            </a:r>
            <a:r>
              <a:rPr lang="en-US" sz="1600">
                <a:solidFill>
                  <a:srgbClr val="000000"/>
                </a:solidFill>
                <a:latin typeface="Source Sans 3"/>
              </a:rPr>
              <a:t>vol. 38, no. 1, pp.16, February 3 2026, </a:t>
            </a:r>
            <a:r>
              <a:rPr lang="en-US" sz="1600" err="1">
                <a:solidFill>
                  <a:srgbClr val="000000"/>
                </a:solidFill>
                <a:latin typeface="Source Sans 3"/>
              </a:rPr>
              <a:t>doi</a:t>
            </a:r>
            <a:r>
              <a:rPr lang="en-US" sz="1600">
                <a:solidFill>
                  <a:srgbClr val="000000"/>
                </a:solidFill>
                <a:latin typeface="Source Sans 3"/>
              </a:rPr>
              <a:t>: 10.1007/s10648-025-10108-1.</a:t>
            </a:r>
            <a:endParaRPr lang="en-US" sz="1600"/>
          </a:p>
          <a:p>
            <a:r>
              <a:rPr lang="en-US" sz="1600">
                <a:solidFill>
                  <a:srgbClr val="000000"/>
                </a:solidFill>
                <a:latin typeface="Source Sans 3"/>
              </a:rPr>
              <a:t>[2] P. K. Agarwal, L. D. Nunes and J. R. Blunt, "Retrieval Practice Consistently Benefits Student Learning: a Systematic Review of Applied Research in Schools and Classrooms," </a:t>
            </a:r>
            <a:r>
              <a:rPr lang="en-US" sz="1600" i="1">
                <a:solidFill>
                  <a:srgbClr val="000000"/>
                </a:solidFill>
                <a:latin typeface="Source Sans 3"/>
              </a:rPr>
              <a:t>Educ Psychol Rev, </a:t>
            </a:r>
            <a:r>
              <a:rPr lang="en-US" sz="1600">
                <a:solidFill>
                  <a:srgbClr val="000000"/>
                </a:solidFill>
                <a:latin typeface="Source Sans 3"/>
              </a:rPr>
              <a:t>vol. 33, no. 4, pp.1409–1453, -12-01 2021, </a:t>
            </a:r>
            <a:r>
              <a:rPr lang="en-US" sz="1600" err="1">
                <a:solidFill>
                  <a:srgbClr val="000000"/>
                </a:solidFill>
                <a:latin typeface="Source Sans 3"/>
              </a:rPr>
              <a:t>doi</a:t>
            </a:r>
            <a:r>
              <a:rPr lang="en-US" sz="1600">
                <a:solidFill>
                  <a:srgbClr val="000000"/>
                </a:solidFill>
                <a:latin typeface="Source Sans 3"/>
              </a:rPr>
              <a:t>: 10.1007/s10648-021-09595-9.</a:t>
            </a:r>
            <a:endParaRPr lang="en-US" sz="1600"/>
          </a:p>
          <a:p>
            <a:r>
              <a:rPr lang="en-US" sz="1600">
                <a:solidFill>
                  <a:srgbClr val="000000"/>
                </a:solidFill>
                <a:latin typeface="Source Sans 3"/>
              </a:rPr>
              <a:t>[3] J. J. R. Ruiz, A. D. V. Sanchez and O. R. B. Figueredo, "Impact of gamification on school engagement: a systematic review," </a:t>
            </a:r>
            <a:r>
              <a:rPr lang="en-US" sz="1600" i="1">
                <a:solidFill>
                  <a:srgbClr val="000000"/>
                </a:solidFill>
                <a:latin typeface="Source Sans 3"/>
              </a:rPr>
              <a:t>Front. Educ., </a:t>
            </a:r>
            <a:r>
              <a:rPr lang="en-US" sz="1600">
                <a:solidFill>
                  <a:srgbClr val="000000"/>
                </a:solidFill>
                <a:latin typeface="Source Sans 3"/>
              </a:rPr>
              <a:t>vol. 9, December 6 2024, </a:t>
            </a:r>
            <a:r>
              <a:rPr lang="en-US" sz="1600" err="1">
                <a:solidFill>
                  <a:srgbClr val="000000"/>
                </a:solidFill>
                <a:latin typeface="Source Sans 3"/>
              </a:rPr>
              <a:t>doi</a:t>
            </a:r>
            <a:r>
              <a:rPr lang="en-US" sz="1600">
                <a:solidFill>
                  <a:srgbClr val="000000"/>
                </a:solidFill>
                <a:latin typeface="Source Sans 3"/>
              </a:rPr>
              <a:t>: 10.3389/feduc.2024.1466926.</a:t>
            </a:r>
            <a:endParaRPr lang="en-US" sz="1600"/>
          </a:p>
          <a:p>
            <a:r>
              <a:rPr lang="en-US" sz="1600">
                <a:solidFill>
                  <a:srgbClr val="000000"/>
                </a:solidFill>
                <a:latin typeface="Source Sans 3"/>
              </a:rPr>
              <a:t>[4] "Using Digital Technology to Improve Learning." [Online]. Available: </a:t>
            </a:r>
            <a:r>
              <a:rPr lang="en-US" sz="1600">
                <a:solidFill>
                  <a:srgbClr val="0066CC"/>
                </a:solidFill>
                <a:latin typeface="Source Sans 3"/>
                <a:hlinkClick r:id="rId2"/>
              </a:rPr>
              <a:t>https://educationendowmentfoundation.org.uk/education-evidence/guidance-reports/digital</a:t>
            </a:r>
            <a:endParaRPr lang="en-US" sz="1600"/>
          </a:p>
          <a:p>
            <a:r>
              <a:rPr lang="en-US" sz="1600">
                <a:solidFill>
                  <a:srgbClr val="000000"/>
                </a:solidFill>
                <a:latin typeface="Source Sans 3"/>
              </a:rPr>
              <a:t>[5] "What is Kahoot!" [Online]. Available: </a:t>
            </a:r>
            <a:r>
              <a:rPr lang="en-US" sz="1600">
                <a:solidFill>
                  <a:srgbClr val="0066CC"/>
                </a:solidFill>
                <a:latin typeface="Source Sans 3"/>
                <a:hlinkClick r:id="rId3"/>
              </a:rPr>
              <a:t>https://kahoot.com/what-is-kahoot/</a:t>
            </a:r>
            <a:endParaRPr lang="en-US" sz="1600"/>
          </a:p>
          <a:p>
            <a:r>
              <a:rPr lang="en-US" sz="1600">
                <a:solidFill>
                  <a:srgbClr val="000000"/>
                </a:solidFill>
                <a:latin typeface="Source Sans 3"/>
              </a:rPr>
              <a:t>[6] "Quizlet: Study Tools &amp; Learning Resources for Students and Teachers." [Online]. Available: </a:t>
            </a:r>
            <a:r>
              <a:rPr lang="en-US" sz="1600">
                <a:solidFill>
                  <a:srgbClr val="0066CC"/>
                </a:solidFill>
                <a:latin typeface="Source Sans 3"/>
                <a:hlinkClick r:id="rId4"/>
              </a:rPr>
              <a:t>https://quizlet.com</a:t>
            </a:r>
            <a:endParaRPr lang="en-US" sz="1600">
              <a:solidFill>
                <a:srgbClr val="000000"/>
              </a:solidFill>
              <a:latin typeface="Aptos Light"/>
              <a:hlinkClick r:id="rId4"/>
            </a:endParaRPr>
          </a:p>
          <a:p>
            <a:r>
              <a:rPr lang="en-US" sz="1600">
                <a:solidFill>
                  <a:srgbClr val="000000"/>
                </a:solidFill>
                <a:latin typeface="Source Sans 3"/>
              </a:rPr>
              <a:t>[7] "</a:t>
            </a:r>
            <a:r>
              <a:rPr lang="en-US" sz="1600" err="1">
                <a:solidFill>
                  <a:srgbClr val="000000"/>
                </a:solidFill>
                <a:latin typeface="Source Sans 3"/>
              </a:rPr>
              <a:t>Blooket</a:t>
            </a:r>
            <a:r>
              <a:rPr lang="en-US" sz="1600">
                <a:solidFill>
                  <a:srgbClr val="000000"/>
                </a:solidFill>
                <a:latin typeface="Source Sans 3"/>
              </a:rPr>
              <a:t>," [Online]. Available: </a:t>
            </a:r>
            <a:r>
              <a:rPr lang="en-US" sz="1600">
                <a:solidFill>
                  <a:srgbClr val="0066CC"/>
                </a:solidFill>
                <a:latin typeface="Source Sans 3"/>
                <a:hlinkClick r:id="rId5"/>
              </a:rPr>
              <a:t>https://help.blooket.com/hc/en-us/categories/17350274621847-Frequently-Asked-Questions</a:t>
            </a:r>
            <a:endParaRPr lang="en-US" sz="1600">
              <a:solidFill>
                <a:srgbClr val="000000"/>
              </a:solidFill>
              <a:latin typeface="Aptos Light"/>
            </a:endParaRPr>
          </a:p>
          <a:p>
            <a:endParaRPr lang="en-US" sz="1600"/>
          </a:p>
        </p:txBody>
      </p:sp>
    </p:spTree>
    <p:extLst>
      <p:ext uri="{BB962C8B-B14F-4D97-AF65-F5344CB8AC3E}">
        <p14:creationId xmlns:p14="http://schemas.microsoft.com/office/powerpoint/2010/main" val="2804254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1059-0D61-0323-F75E-7EC063F52EC1}"/>
              </a:ext>
            </a:extLst>
          </p:cNvPr>
          <p:cNvSpPr>
            <a:spLocks noGrp="1"/>
          </p:cNvSpPr>
          <p:nvPr>
            <p:ph type="title"/>
          </p:nvPr>
        </p:nvSpPr>
        <p:spPr>
          <a:xfrm>
            <a:off x="3130738" y="2871583"/>
            <a:ext cx="5930523" cy="1114834"/>
          </a:xfrm>
        </p:spPr>
        <p:txBody>
          <a:bodyPr>
            <a:noAutofit/>
          </a:bodyPr>
          <a:lstStyle/>
          <a:p>
            <a:r>
              <a:rPr lang="en-GB" sz="7000" b="1"/>
              <a:t>Any questions?</a:t>
            </a:r>
            <a:endParaRPr lang="en-US" sz="7000" b="1"/>
          </a:p>
        </p:txBody>
      </p:sp>
    </p:spTree>
    <p:extLst>
      <p:ext uri="{BB962C8B-B14F-4D97-AF65-F5344CB8AC3E}">
        <p14:creationId xmlns:p14="http://schemas.microsoft.com/office/powerpoint/2010/main" val="1064128331"/>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Prismatic polygons</vt:lpstr>
      <vt:lpstr>Progress Presentation: Beat The Bell</vt:lpstr>
      <vt:lpstr>Meet the team</vt:lpstr>
      <vt:lpstr>What do you think of standard education  practices?</vt:lpstr>
      <vt:lpstr>The Chosen Problem</vt:lpstr>
      <vt:lpstr>Why does it matter?</vt:lpstr>
      <vt:lpstr>Our Proposed Solution</vt:lpstr>
      <vt:lpstr>Project Aim &amp; Objectives</vt:lpstr>
      <vt:lpstr>Proposed Technology Stack</vt:lpstr>
      <vt:lpstr>Proposed Design</vt:lpstr>
      <vt:lpstr>Academic Research</vt:lpstr>
      <vt:lpstr>Industry Research &amp; Competitors</vt:lpstr>
      <vt:lpstr>What's Next?</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Presentation: Beat The Bell</dc:title>
  <dc:creator/>
  <cp:revision>1</cp:revision>
  <dcterms:created xsi:type="dcterms:W3CDTF">2026-10-09T07:42:51Z</dcterms:created>
  <dcterms:modified xsi:type="dcterms:W3CDTF">2026-10-16T08:42:34Z</dcterms:modified>
</cp:coreProperties>
</file>