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61" r:id="rId2"/>
    <p:sldId id="362" r:id="rId3"/>
    <p:sldId id="363" r:id="rId4"/>
    <p:sldId id="364" r:id="rId5"/>
    <p:sldId id="365" r:id="rId6"/>
    <p:sldId id="367" r:id="rId7"/>
    <p:sldId id="377" r:id="rId8"/>
    <p:sldId id="366" r:id="rId9"/>
    <p:sldId id="368" r:id="rId10"/>
    <p:sldId id="369" r:id="rId11"/>
    <p:sldId id="370" r:id="rId12"/>
    <p:sldId id="371" r:id="rId13"/>
    <p:sldId id="373" r:id="rId14"/>
    <p:sldId id="374" r:id="rId15"/>
    <p:sldId id="375" r:id="rId16"/>
    <p:sldId id="381" r:id="rId17"/>
    <p:sldId id="382" r:id="rId18"/>
    <p:sldId id="380" r:id="rId19"/>
    <p:sldId id="383" r:id="rId20"/>
    <p:sldId id="376" r:id="rId21"/>
    <p:sldId id="372" r:id="rId22"/>
    <p:sldId id="379" r:id="rId23"/>
    <p:sldId id="3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F15C6-49AE-4FB4-A30B-5E7A28D6C8FE}" v="28" dt="2020-06-30T13:08:29.7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ijioke Uba" userId="3d9e3a03ced869ea" providerId="LiveId" clId="{3DEF15C6-49AE-4FB4-A30B-5E7A28D6C8FE}"/>
    <pc:docChg chg="undo redo custSel mod addSld delSld modSld sldOrd delMainMaster">
      <pc:chgData name="Chijioke Uba" userId="3d9e3a03ced869ea" providerId="LiveId" clId="{3DEF15C6-49AE-4FB4-A30B-5E7A28D6C8FE}" dt="2020-06-30T21:38:48.765" v="3132" actId="20577"/>
      <pc:docMkLst>
        <pc:docMk/>
      </pc:docMkLst>
      <pc:sldChg chg="del">
        <pc:chgData name="Chijioke Uba" userId="3d9e3a03ced869ea" providerId="LiveId" clId="{3DEF15C6-49AE-4FB4-A30B-5E7A28D6C8FE}" dt="2020-06-29T17:52:21.396" v="736" actId="2696"/>
        <pc:sldMkLst>
          <pc:docMk/>
          <pc:sldMk cId="2474579304" sldId="256"/>
        </pc:sldMkLst>
      </pc:sldChg>
      <pc:sldChg chg="del">
        <pc:chgData name="Chijioke Uba" userId="3d9e3a03ced869ea" providerId="LiveId" clId="{3DEF15C6-49AE-4FB4-A30B-5E7A28D6C8FE}" dt="2020-06-30T09:45:12.907" v="2200" actId="2696"/>
        <pc:sldMkLst>
          <pc:docMk/>
          <pc:sldMk cId="82770052" sldId="358"/>
        </pc:sldMkLst>
      </pc:sldChg>
      <pc:sldChg chg="modSp mod">
        <pc:chgData name="Chijioke Uba" userId="3d9e3a03ced869ea" providerId="LiveId" clId="{3DEF15C6-49AE-4FB4-A30B-5E7A28D6C8FE}" dt="2020-06-30T18:11:42.836" v="2958" actId="313"/>
        <pc:sldMkLst>
          <pc:docMk/>
          <pc:sldMk cId="3785827737" sldId="363"/>
        </pc:sldMkLst>
        <pc:spChg chg="mod">
          <ac:chgData name="Chijioke Uba" userId="3d9e3a03ced869ea" providerId="LiveId" clId="{3DEF15C6-49AE-4FB4-A30B-5E7A28D6C8FE}" dt="2020-06-30T18:11:42.836" v="2958" actId="313"/>
          <ac:spMkLst>
            <pc:docMk/>
            <pc:sldMk cId="3785827737" sldId="363"/>
            <ac:spMk id="3" creationId="{FEF7835D-D016-4655-800F-99638EECFA4F}"/>
          </ac:spMkLst>
        </pc:spChg>
      </pc:sldChg>
      <pc:sldChg chg="modSp mod">
        <pc:chgData name="Chijioke Uba" userId="3d9e3a03ced869ea" providerId="LiveId" clId="{3DEF15C6-49AE-4FB4-A30B-5E7A28D6C8FE}" dt="2020-06-30T18:13:08.294" v="3006" actId="20577"/>
        <pc:sldMkLst>
          <pc:docMk/>
          <pc:sldMk cId="465992372" sldId="364"/>
        </pc:sldMkLst>
        <pc:spChg chg="mod">
          <ac:chgData name="Chijioke Uba" userId="3d9e3a03ced869ea" providerId="LiveId" clId="{3DEF15C6-49AE-4FB4-A30B-5E7A28D6C8FE}" dt="2020-06-30T18:13:08.294" v="3006" actId="20577"/>
          <ac:spMkLst>
            <pc:docMk/>
            <pc:sldMk cId="465992372" sldId="364"/>
            <ac:spMk id="3" creationId="{D0194724-CF26-4B20-8E34-66BB3BA38CF9}"/>
          </ac:spMkLst>
        </pc:spChg>
      </pc:sldChg>
      <pc:sldChg chg="modSp mod">
        <pc:chgData name="Chijioke Uba" userId="3d9e3a03ced869ea" providerId="LiveId" clId="{3DEF15C6-49AE-4FB4-A30B-5E7A28D6C8FE}" dt="2020-06-30T09:28:30.238" v="1707" actId="20577"/>
        <pc:sldMkLst>
          <pc:docMk/>
          <pc:sldMk cId="162164790" sldId="365"/>
        </pc:sldMkLst>
        <pc:spChg chg="mod">
          <ac:chgData name="Chijioke Uba" userId="3d9e3a03ced869ea" providerId="LiveId" clId="{3DEF15C6-49AE-4FB4-A30B-5E7A28D6C8FE}" dt="2020-06-30T09:28:30.238" v="1707" actId="20577"/>
          <ac:spMkLst>
            <pc:docMk/>
            <pc:sldMk cId="162164790" sldId="365"/>
            <ac:spMk id="3" creationId="{726CE28A-D01F-49E3-BA90-B5B337141444}"/>
          </ac:spMkLst>
        </pc:spChg>
      </pc:sldChg>
      <pc:sldChg chg="modSp new mod">
        <pc:chgData name="Chijioke Uba" userId="3d9e3a03ced869ea" providerId="LiveId" clId="{3DEF15C6-49AE-4FB4-A30B-5E7A28D6C8FE}" dt="2020-06-30T18:16:09.337" v="3075" actId="20577"/>
        <pc:sldMkLst>
          <pc:docMk/>
          <pc:sldMk cId="331791031" sldId="366"/>
        </pc:sldMkLst>
        <pc:spChg chg="mod">
          <ac:chgData name="Chijioke Uba" userId="3d9e3a03ced869ea" providerId="LiveId" clId="{3DEF15C6-49AE-4FB4-A30B-5E7A28D6C8FE}" dt="2020-06-29T16:48:42.153" v="296" actId="20577"/>
          <ac:spMkLst>
            <pc:docMk/>
            <pc:sldMk cId="331791031" sldId="366"/>
            <ac:spMk id="2" creationId="{F4EE122B-0B03-46FC-86B8-CDFAE654D9E1}"/>
          </ac:spMkLst>
        </pc:spChg>
        <pc:spChg chg="mod">
          <ac:chgData name="Chijioke Uba" userId="3d9e3a03ced869ea" providerId="LiveId" clId="{3DEF15C6-49AE-4FB4-A30B-5E7A28D6C8FE}" dt="2020-06-30T18:16:09.337" v="3075" actId="20577"/>
          <ac:spMkLst>
            <pc:docMk/>
            <pc:sldMk cId="331791031" sldId="366"/>
            <ac:spMk id="3" creationId="{D5E187EE-187B-401F-BF44-4A75D44E3055}"/>
          </ac:spMkLst>
        </pc:spChg>
      </pc:sldChg>
      <pc:sldChg chg="modSp new mod ord">
        <pc:chgData name="Chijioke Uba" userId="3d9e3a03ced869ea" providerId="LiveId" clId="{3DEF15C6-49AE-4FB4-A30B-5E7A28D6C8FE}" dt="2020-06-30T09:33:23.262" v="1850" actId="20577"/>
        <pc:sldMkLst>
          <pc:docMk/>
          <pc:sldMk cId="2229184413" sldId="367"/>
        </pc:sldMkLst>
        <pc:spChg chg="mod">
          <ac:chgData name="Chijioke Uba" userId="3d9e3a03ced869ea" providerId="LiveId" clId="{3DEF15C6-49AE-4FB4-A30B-5E7A28D6C8FE}" dt="2020-06-29T16:45:08.261" v="82" actId="20577"/>
          <ac:spMkLst>
            <pc:docMk/>
            <pc:sldMk cId="2229184413" sldId="367"/>
            <ac:spMk id="2" creationId="{CB469BED-3B32-48A4-AB85-04A7C2CDE6AA}"/>
          </ac:spMkLst>
        </pc:spChg>
        <pc:spChg chg="mod">
          <ac:chgData name="Chijioke Uba" userId="3d9e3a03ced869ea" providerId="LiveId" clId="{3DEF15C6-49AE-4FB4-A30B-5E7A28D6C8FE}" dt="2020-06-30T09:33:23.262" v="1850" actId="20577"/>
          <ac:spMkLst>
            <pc:docMk/>
            <pc:sldMk cId="2229184413" sldId="367"/>
            <ac:spMk id="3" creationId="{2CC0325A-CD64-4601-A249-1874B427E83F}"/>
          </ac:spMkLst>
        </pc:spChg>
      </pc:sldChg>
      <pc:sldChg chg="modSp new mod">
        <pc:chgData name="Chijioke Uba" userId="3d9e3a03ced869ea" providerId="LiveId" clId="{3DEF15C6-49AE-4FB4-A30B-5E7A28D6C8FE}" dt="2020-06-30T09:31:01.004" v="1825" actId="5793"/>
        <pc:sldMkLst>
          <pc:docMk/>
          <pc:sldMk cId="2070534346" sldId="368"/>
        </pc:sldMkLst>
        <pc:spChg chg="mod">
          <ac:chgData name="Chijioke Uba" userId="3d9e3a03ced869ea" providerId="LiveId" clId="{3DEF15C6-49AE-4FB4-A30B-5E7A28D6C8FE}" dt="2020-06-30T08:18:53.244" v="861" actId="20577"/>
          <ac:spMkLst>
            <pc:docMk/>
            <pc:sldMk cId="2070534346" sldId="368"/>
            <ac:spMk id="2" creationId="{8616B5E9-BCF2-4B7A-9FC6-053443CEC185}"/>
          </ac:spMkLst>
        </pc:spChg>
        <pc:spChg chg="mod">
          <ac:chgData name="Chijioke Uba" userId="3d9e3a03ced869ea" providerId="LiveId" clId="{3DEF15C6-49AE-4FB4-A30B-5E7A28D6C8FE}" dt="2020-06-30T09:31:01.004" v="1825" actId="5793"/>
          <ac:spMkLst>
            <pc:docMk/>
            <pc:sldMk cId="2070534346" sldId="368"/>
            <ac:spMk id="3" creationId="{018A3104-0B63-4279-8A82-3417037892B4}"/>
          </ac:spMkLst>
        </pc:spChg>
      </pc:sldChg>
      <pc:sldChg chg="addSp delSp modSp new mod">
        <pc:chgData name="Chijioke Uba" userId="3d9e3a03ced869ea" providerId="LiveId" clId="{3DEF15C6-49AE-4FB4-A30B-5E7A28D6C8FE}" dt="2020-06-29T17:01:19.760" v="599" actId="313"/>
        <pc:sldMkLst>
          <pc:docMk/>
          <pc:sldMk cId="2498416885" sldId="369"/>
        </pc:sldMkLst>
        <pc:spChg chg="mod">
          <ac:chgData name="Chijioke Uba" userId="3d9e3a03ced869ea" providerId="LiveId" clId="{3DEF15C6-49AE-4FB4-A30B-5E7A28D6C8FE}" dt="2020-06-29T16:55:05.498" v="439"/>
          <ac:spMkLst>
            <pc:docMk/>
            <pc:sldMk cId="2498416885" sldId="369"/>
            <ac:spMk id="2" creationId="{A0C8EDA5-05E8-4EEA-A6BE-01E01CB5A658}"/>
          </ac:spMkLst>
        </pc:spChg>
        <pc:spChg chg="del">
          <ac:chgData name="Chijioke Uba" userId="3d9e3a03ced869ea" providerId="LiveId" clId="{3DEF15C6-49AE-4FB4-A30B-5E7A28D6C8FE}" dt="2020-06-29T16:52:49.153" v="341"/>
          <ac:spMkLst>
            <pc:docMk/>
            <pc:sldMk cId="2498416885" sldId="369"/>
            <ac:spMk id="3" creationId="{5DCAA048-295D-44AD-82BD-30E77B9D9A3B}"/>
          </ac:spMkLst>
        </pc:spChg>
        <pc:spChg chg="add mod">
          <ac:chgData name="Chijioke Uba" userId="3d9e3a03ced869ea" providerId="LiveId" clId="{3DEF15C6-49AE-4FB4-A30B-5E7A28D6C8FE}" dt="2020-06-29T17:01:19.760" v="599" actId="313"/>
          <ac:spMkLst>
            <pc:docMk/>
            <pc:sldMk cId="2498416885" sldId="369"/>
            <ac:spMk id="6" creationId="{F8A63D63-2B06-4A5C-88EE-4216C2659C88}"/>
          </ac:spMkLst>
        </pc:spChg>
        <pc:spChg chg="add del mod">
          <ac:chgData name="Chijioke Uba" userId="3d9e3a03ced869ea" providerId="LiveId" clId="{3DEF15C6-49AE-4FB4-A30B-5E7A28D6C8FE}" dt="2020-06-29T16:56:08.181" v="472" actId="21"/>
          <ac:spMkLst>
            <pc:docMk/>
            <pc:sldMk cId="2498416885" sldId="369"/>
            <ac:spMk id="8" creationId="{7505D442-D242-4629-832F-FFF08DB3D536}"/>
          </ac:spMkLst>
        </pc:spChg>
        <pc:spChg chg="add del mod">
          <ac:chgData name="Chijioke Uba" userId="3d9e3a03ced869ea" providerId="LiveId" clId="{3DEF15C6-49AE-4FB4-A30B-5E7A28D6C8FE}" dt="2020-06-29T16:56:23.974" v="475" actId="21"/>
          <ac:spMkLst>
            <pc:docMk/>
            <pc:sldMk cId="2498416885" sldId="369"/>
            <ac:spMk id="9" creationId="{22EBBDEA-6FAA-4E0C-BC30-29ABC054A7B8}"/>
          </ac:spMkLst>
        </pc:spChg>
        <pc:spChg chg="add mod">
          <ac:chgData name="Chijioke Uba" userId="3d9e3a03ced869ea" providerId="LiveId" clId="{3DEF15C6-49AE-4FB4-A30B-5E7A28D6C8FE}" dt="2020-06-29T17:01:18.451" v="591" actId="27636"/>
          <ac:spMkLst>
            <pc:docMk/>
            <pc:sldMk cId="2498416885" sldId="369"/>
            <ac:spMk id="10" creationId="{771A0FAC-D48C-4415-B2F6-2E7FFE4D024A}"/>
          </ac:spMkLst>
        </pc:spChg>
        <pc:picChg chg="add del mod">
          <ac:chgData name="Chijioke Uba" userId="3d9e3a03ced869ea" providerId="LiveId" clId="{3DEF15C6-49AE-4FB4-A30B-5E7A28D6C8FE}" dt="2020-06-29T16:54:02.394" v="384" actId="21"/>
          <ac:picMkLst>
            <pc:docMk/>
            <pc:sldMk cId="2498416885" sldId="369"/>
            <ac:picMk id="4" creationId="{054F0C41-D37B-4EA1-854A-DBBFA4E59D02}"/>
          </ac:picMkLst>
        </pc:picChg>
        <pc:picChg chg="add mod">
          <ac:chgData name="Chijioke Uba" userId="3d9e3a03ced869ea" providerId="LiveId" clId="{3DEF15C6-49AE-4FB4-A30B-5E7A28D6C8FE}" dt="2020-06-29T17:00:11.507" v="539" actId="1076"/>
          <ac:picMkLst>
            <pc:docMk/>
            <pc:sldMk cId="2498416885" sldId="369"/>
            <ac:picMk id="7" creationId="{4FF92B67-BA7F-491E-B0AA-E91640587335}"/>
          </ac:picMkLst>
        </pc:picChg>
      </pc:sldChg>
      <pc:sldChg chg="addSp delSp modSp new mod">
        <pc:chgData name="Chijioke Uba" userId="3d9e3a03ced869ea" providerId="LiveId" clId="{3DEF15C6-49AE-4FB4-A30B-5E7A28D6C8FE}" dt="2020-06-29T17:02:56.763" v="654" actId="20577"/>
        <pc:sldMkLst>
          <pc:docMk/>
          <pc:sldMk cId="840225739" sldId="370"/>
        </pc:sldMkLst>
        <pc:spChg chg="mod">
          <ac:chgData name="Chijioke Uba" userId="3d9e3a03ced869ea" providerId="LiveId" clId="{3DEF15C6-49AE-4FB4-A30B-5E7A28D6C8FE}" dt="2020-06-29T17:02:10.378" v="616" actId="20577"/>
          <ac:spMkLst>
            <pc:docMk/>
            <pc:sldMk cId="840225739" sldId="370"/>
            <ac:spMk id="2" creationId="{4022DFEC-A492-445D-9F3B-90937E3B21BB}"/>
          </ac:spMkLst>
        </pc:spChg>
        <pc:spChg chg="mod">
          <ac:chgData name="Chijioke Uba" userId="3d9e3a03ced869ea" providerId="LiveId" clId="{3DEF15C6-49AE-4FB4-A30B-5E7A28D6C8FE}" dt="2020-06-29T17:02:44.851" v="624" actId="20577"/>
          <ac:spMkLst>
            <pc:docMk/>
            <pc:sldMk cId="840225739" sldId="370"/>
            <ac:spMk id="3" creationId="{B17C31BB-6259-4CA2-B21D-B3F2A2291818}"/>
          </ac:spMkLst>
        </pc:spChg>
        <pc:spChg chg="mod">
          <ac:chgData name="Chijioke Uba" userId="3d9e3a03ced869ea" providerId="LiveId" clId="{3DEF15C6-49AE-4FB4-A30B-5E7A28D6C8FE}" dt="2020-06-29T17:02:33.252" v="619" actId="27636"/>
          <ac:spMkLst>
            <pc:docMk/>
            <pc:sldMk cId="840225739" sldId="370"/>
            <ac:spMk id="4" creationId="{10620331-A4E9-4DA7-9086-723A8B862393}"/>
          </ac:spMkLst>
        </pc:spChg>
        <pc:spChg chg="mod">
          <ac:chgData name="Chijioke Uba" userId="3d9e3a03ced869ea" providerId="LiveId" clId="{3DEF15C6-49AE-4FB4-A30B-5E7A28D6C8FE}" dt="2020-06-29T17:02:56.763" v="654" actId="20577"/>
          <ac:spMkLst>
            <pc:docMk/>
            <pc:sldMk cId="840225739" sldId="370"/>
            <ac:spMk id="5" creationId="{FFAEC3A6-EE1B-49A1-B9E1-1644F6758DE4}"/>
          </ac:spMkLst>
        </pc:spChg>
        <pc:spChg chg="del">
          <ac:chgData name="Chijioke Uba" userId="3d9e3a03ced869ea" providerId="LiveId" clId="{3DEF15C6-49AE-4FB4-A30B-5E7A28D6C8FE}" dt="2020-06-29T17:02:15.723" v="617"/>
          <ac:spMkLst>
            <pc:docMk/>
            <pc:sldMk cId="840225739" sldId="370"/>
            <ac:spMk id="6" creationId="{9831B38C-39DB-4129-94A3-06C5FFDDFE25}"/>
          </ac:spMkLst>
        </pc:spChg>
        <pc:picChg chg="add mod">
          <ac:chgData name="Chijioke Uba" userId="3d9e3a03ced869ea" providerId="LiveId" clId="{3DEF15C6-49AE-4FB4-A30B-5E7A28D6C8FE}" dt="2020-06-29T17:02:15.723" v="617"/>
          <ac:picMkLst>
            <pc:docMk/>
            <pc:sldMk cId="840225739" sldId="370"/>
            <ac:picMk id="7" creationId="{2485D80B-C791-418B-ADAB-A8182F20E906}"/>
          </ac:picMkLst>
        </pc:picChg>
      </pc:sldChg>
      <pc:sldChg chg="addSp delSp modSp new mod">
        <pc:chgData name="Chijioke Uba" userId="3d9e3a03ced869ea" providerId="LiveId" clId="{3DEF15C6-49AE-4FB4-A30B-5E7A28D6C8FE}" dt="2020-06-30T13:09:00.451" v="2957" actId="20577"/>
        <pc:sldMkLst>
          <pc:docMk/>
          <pc:sldMk cId="4192862710" sldId="371"/>
        </pc:sldMkLst>
        <pc:spChg chg="mod">
          <ac:chgData name="Chijioke Uba" userId="3d9e3a03ced869ea" providerId="LiveId" clId="{3DEF15C6-49AE-4FB4-A30B-5E7A28D6C8FE}" dt="2020-06-29T17:07:09.442" v="671" actId="20577"/>
          <ac:spMkLst>
            <pc:docMk/>
            <pc:sldMk cId="4192862710" sldId="371"/>
            <ac:spMk id="2" creationId="{04608D98-439E-4327-BD8B-3D5C701C7CB5}"/>
          </ac:spMkLst>
        </pc:spChg>
        <pc:spChg chg="mod">
          <ac:chgData name="Chijioke Uba" userId="3d9e3a03ced869ea" providerId="LiveId" clId="{3DEF15C6-49AE-4FB4-A30B-5E7A28D6C8FE}" dt="2020-06-29T17:08:12.247" v="702" actId="1076"/>
          <ac:spMkLst>
            <pc:docMk/>
            <pc:sldMk cId="4192862710" sldId="371"/>
            <ac:spMk id="3" creationId="{50AC4C30-577F-4DEE-A23C-6C2A34BF453F}"/>
          </ac:spMkLst>
        </pc:spChg>
        <pc:spChg chg="mod">
          <ac:chgData name="Chijioke Uba" userId="3d9e3a03ced869ea" providerId="LiveId" clId="{3DEF15C6-49AE-4FB4-A30B-5E7A28D6C8FE}" dt="2020-06-29T17:08:43.331" v="705" actId="27636"/>
          <ac:spMkLst>
            <pc:docMk/>
            <pc:sldMk cId="4192862710" sldId="371"/>
            <ac:spMk id="4" creationId="{F9803940-549B-48CB-ACC8-D756C9B1A919}"/>
          </ac:spMkLst>
        </pc:spChg>
        <pc:spChg chg="mod">
          <ac:chgData name="Chijioke Uba" userId="3d9e3a03ced869ea" providerId="LiveId" clId="{3DEF15C6-49AE-4FB4-A30B-5E7A28D6C8FE}" dt="2020-06-30T13:09:00.451" v="2957" actId="20577"/>
          <ac:spMkLst>
            <pc:docMk/>
            <pc:sldMk cId="4192862710" sldId="371"/>
            <ac:spMk id="5" creationId="{065965FA-2F86-47F6-9B8A-C684CF417107}"/>
          </ac:spMkLst>
        </pc:spChg>
        <pc:spChg chg="del mod">
          <ac:chgData name="Chijioke Uba" userId="3d9e3a03ced869ea" providerId="LiveId" clId="{3DEF15C6-49AE-4FB4-A30B-5E7A28D6C8FE}" dt="2020-06-29T17:07:39.689" v="696"/>
          <ac:spMkLst>
            <pc:docMk/>
            <pc:sldMk cId="4192862710" sldId="371"/>
            <ac:spMk id="6" creationId="{9B116DFB-0AF9-41B6-9E79-7A704888D171}"/>
          </ac:spMkLst>
        </pc:spChg>
        <pc:picChg chg="add mod">
          <ac:chgData name="Chijioke Uba" userId="3d9e3a03ced869ea" providerId="LiveId" clId="{3DEF15C6-49AE-4FB4-A30B-5E7A28D6C8FE}" dt="2020-06-29T17:08:04.953" v="701" actId="14100"/>
          <ac:picMkLst>
            <pc:docMk/>
            <pc:sldMk cId="4192862710" sldId="371"/>
            <ac:picMk id="1026" creationId="{E4118A55-E858-49E7-9B1F-A7E88986ABBC}"/>
          </ac:picMkLst>
        </pc:picChg>
      </pc:sldChg>
      <pc:sldChg chg="modSp add mod">
        <pc:chgData name="Chijioke Uba" userId="3d9e3a03ced869ea" providerId="LiveId" clId="{3DEF15C6-49AE-4FB4-A30B-5E7A28D6C8FE}" dt="2020-06-30T09:46:00.545" v="2252" actId="14100"/>
        <pc:sldMkLst>
          <pc:docMk/>
          <pc:sldMk cId="1313924566" sldId="372"/>
        </pc:sldMkLst>
        <pc:spChg chg="mod">
          <ac:chgData name="Chijioke Uba" userId="3d9e3a03ced869ea" providerId="LiveId" clId="{3DEF15C6-49AE-4FB4-A30B-5E7A28D6C8FE}" dt="2020-06-30T09:46:00.545" v="2252" actId="14100"/>
          <ac:spMkLst>
            <pc:docMk/>
            <pc:sldMk cId="1313924566" sldId="372"/>
            <ac:spMk id="3" creationId="{E8B85099-8DAC-4D3D-B6B9-5D49079273E7}"/>
          </ac:spMkLst>
        </pc:spChg>
      </pc:sldChg>
      <pc:sldChg chg="addSp delSp modSp new mod">
        <pc:chgData name="Chijioke Uba" userId="3d9e3a03ced869ea" providerId="LiveId" clId="{3DEF15C6-49AE-4FB4-A30B-5E7A28D6C8FE}" dt="2020-06-30T09:40:54.513" v="2105" actId="20577"/>
        <pc:sldMkLst>
          <pc:docMk/>
          <pc:sldMk cId="1886513047" sldId="373"/>
        </pc:sldMkLst>
        <pc:spChg chg="mod">
          <ac:chgData name="Chijioke Uba" userId="3d9e3a03ced869ea" providerId="LiveId" clId="{3DEF15C6-49AE-4FB4-A30B-5E7A28D6C8FE}" dt="2020-06-30T08:24:33.962" v="964" actId="20577"/>
          <ac:spMkLst>
            <pc:docMk/>
            <pc:sldMk cId="1886513047" sldId="373"/>
            <ac:spMk id="2" creationId="{C45C0660-1607-4F24-8F79-52E7D8E5569A}"/>
          </ac:spMkLst>
        </pc:spChg>
        <pc:spChg chg="del">
          <ac:chgData name="Chijioke Uba" userId="3d9e3a03ced869ea" providerId="LiveId" clId="{3DEF15C6-49AE-4FB4-A30B-5E7A28D6C8FE}" dt="2020-06-30T08:22:28.038" v="908"/>
          <ac:spMkLst>
            <pc:docMk/>
            <pc:sldMk cId="1886513047" sldId="373"/>
            <ac:spMk id="3" creationId="{7E30053C-E8EC-4EF7-9445-AE5300541A9C}"/>
          </ac:spMkLst>
        </pc:spChg>
        <pc:spChg chg="del">
          <ac:chgData name="Chijioke Uba" userId="3d9e3a03ced869ea" providerId="LiveId" clId="{3DEF15C6-49AE-4FB4-A30B-5E7A28D6C8FE}" dt="2020-06-30T08:22:28.038" v="908"/>
          <ac:spMkLst>
            <pc:docMk/>
            <pc:sldMk cId="1886513047" sldId="373"/>
            <ac:spMk id="4" creationId="{B78F9A81-87E7-4655-83EC-BAB514ECE033}"/>
          </ac:spMkLst>
        </pc:spChg>
        <pc:spChg chg="del">
          <ac:chgData name="Chijioke Uba" userId="3d9e3a03ced869ea" providerId="LiveId" clId="{3DEF15C6-49AE-4FB4-A30B-5E7A28D6C8FE}" dt="2020-06-30T08:22:28.038" v="908"/>
          <ac:spMkLst>
            <pc:docMk/>
            <pc:sldMk cId="1886513047" sldId="373"/>
            <ac:spMk id="5" creationId="{C2010206-926C-4B18-81E2-0C6E964E2A62}"/>
          </ac:spMkLst>
        </pc:spChg>
        <pc:spChg chg="del">
          <ac:chgData name="Chijioke Uba" userId="3d9e3a03ced869ea" providerId="LiveId" clId="{3DEF15C6-49AE-4FB4-A30B-5E7A28D6C8FE}" dt="2020-06-30T08:22:28.038" v="908"/>
          <ac:spMkLst>
            <pc:docMk/>
            <pc:sldMk cId="1886513047" sldId="373"/>
            <ac:spMk id="6" creationId="{ECC6D688-4BFF-47B4-A25C-D92127F6D096}"/>
          </ac:spMkLst>
        </pc:spChg>
        <pc:spChg chg="add mod">
          <ac:chgData name="Chijioke Uba" userId="3d9e3a03ced869ea" providerId="LiveId" clId="{3DEF15C6-49AE-4FB4-A30B-5E7A28D6C8FE}" dt="2020-06-30T09:40:54.513" v="2105" actId="20577"/>
          <ac:spMkLst>
            <pc:docMk/>
            <pc:sldMk cId="1886513047" sldId="373"/>
            <ac:spMk id="7" creationId="{B81CFC89-4C75-4E02-A8A8-8CADAE1F3E2E}"/>
          </ac:spMkLst>
        </pc:spChg>
      </pc:sldChg>
      <pc:sldChg chg="addSp delSp modSp new mod modClrScheme chgLayout">
        <pc:chgData name="Chijioke Uba" userId="3d9e3a03ced869ea" providerId="LiveId" clId="{3DEF15C6-49AE-4FB4-A30B-5E7A28D6C8FE}" dt="2020-06-30T13:08:52.040" v="2954" actId="20577"/>
        <pc:sldMkLst>
          <pc:docMk/>
          <pc:sldMk cId="1432208769" sldId="374"/>
        </pc:sldMkLst>
        <pc:spChg chg="del">
          <ac:chgData name="Chijioke Uba" userId="3d9e3a03ced869ea" providerId="LiveId" clId="{3DEF15C6-49AE-4FB4-A30B-5E7A28D6C8FE}" dt="2020-06-30T08:24:42.346" v="965"/>
          <ac:spMkLst>
            <pc:docMk/>
            <pc:sldMk cId="1432208769" sldId="374"/>
            <ac:spMk id="2" creationId="{B167558C-E64B-4477-9EEB-2C93E7A97372}"/>
          </ac:spMkLst>
        </pc:spChg>
        <pc:spChg chg="del">
          <ac:chgData name="Chijioke Uba" userId="3d9e3a03ced869ea" providerId="LiveId" clId="{3DEF15C6-49AE-4FB4-A30B-5E7A28D6C8FE}" dt="2020-06-30T08:24:42.346" v="965"/>
          <ac:spMkLst>
            <pc:docMk/>
            <pc:sldMk cId="1432208769" sldId="374"/>
            <ac:spMk id="3" creationId="{69E88CFE-AF7D-4367-8B7A-425EE1C751FB}"/>
          </ac:spMkLst>
        </pc:spChg>
        <pc:spChg chg="add mod">
          <ac:chgData name="Chijioke Uba" userId="3d9e3a03ced869ea" providerId="LiveId" clId="{3DEF15C6-49AE-4FB4-A30B-5E7A28D6C8FE}" dt="2020-06-30T08:26:16.588" v="1015" actId="1076"/>
          <ac:spMkLst>
            <pc:docMk/>
            <pc:sldMk cId="1432208769" sldId="374"/>
            <ac:spMk id="4" creationId="{D00C49F2-5222-4593-AA96-A30011A17639}"/>
          </ac:spMkLst>
        </pc:spChg>
        <pc:spChg chg="add mod">
          <ac:chgData name="Chijioke Uba" userId="3d9e3a03ced869ea" providerId="LiveId" clId="{3DEF15C6-49AE-4FB4-A30B-5E7A28D6C8FE}" dt="2020-06-30T08:28:35.085" v="1086" actId="20577"/>
          <ac:spMkLst>
            <pc:docMk/>
            <pc:sldMk cId="1432208769" sldId="374"/>
            <ac:spMk id="5" creationId="{3BB4F202-14C7-41D9-B9B5-A239625ACE2A}"/>
          </ac:spMkLst>
        </pc:spChg>
        <pc:spChg chg="add del mod">
          <ac:chgData name="Chijioke Uba" userId="3d9e3a03ced869ea" providerId="LiveId" clId="{3DEF15C6-49AE-4FB4-A30B-5E7A28D6C8FE}" dt="2020-06-30T08:25:29.004" v="988"/>
          <ac:spMkLst>
            <pc:docMk/>
            <pc:sldMk cId="1432208769" sldId="374"/>
            <ac:spMk id="6" creationId="{12DDDE97-0024-4458-B59C-24BEA3FB1BFE}"/>
          </ac:spMkLst>
        </pc:spChg>
        <pc:spChg chg="add mod">
          <ac:chgData name="Chijioke Uba" userId="3d9e3a03ced869ea" providerId="LiveId" clId="{3DEF15C6-49AE-4FB4-A30B-5E7A28D6C8FE}" dt="2020-06-30T08:26:26.248" v="1017" actId="1076"/>
          <ac:spMkLst>
            <pc:docMk/>
            <pc:sldMk cId="1432208769" sldId="374"/>
            <ac:spMk id="71" creationId="{A01ECFCE-6DCF-4004-A240-6AF50D38BAE0}"/>
          </ac:spMkLst>
        </pc:spChg>
        <pc:spChg chg="add mod">
          <ac:chgData name="Chijioke Uba" userId="3d9e3a03ced869ea" providerId="LiveId" clId="{3DEF15C6-49AE-4FB4-A30B-5E7A28D6C8FE}" dt="2020-06-30T13:08:52.040" v="2954" actId="20577"/>
          <ac:spMkLst>
            <pc:docMk/>
            <pc:sldMk cId="1432208769" sldId="374"/>
            <ac:spMk id="73" creationId="{97EE10DC-587F-4318-B415-B300EA271D4B}"/>
          </ac:spMkLst>
        </pc:spChg>
        <pc:picChg chg="add mod">
          <ac:chgData name="Chijioke Uba" userId="3d9e3a03ced869ea" providerId="LiveId" clId="{3DEF15C6-49AE-4FB4-A30B-5E7A28D6C8FE}" dt="2020-06-30T08:26:42.924" v="1020" actId="14100"/>
          <ac:picMkLst>
            <pc:docMk/>
            <pc:sldMk cId="1432208769" sldId="374"/>
            <ac:picMk id="2050" creationId="{B6C1AB67-BF56-41A1-9B53-2889ED6F73C4}"/>
          </ac:picMkLst>
        </pc:picChg>
      </pc:sldChg>
      <pc:sldChg chg="addSp delSp modSp new mod">
        <pc:chgData name="Chijioke Uba" userId="3d9e3a03ced869ea" providerId="LiveId" clId="{3DEF15C6-49AE-4FB4-A30B-5E7A28D6C8FE}" dt="2020-06-30T13:08:45.901" v="2951" actId="20577"/>
        <pc:sldMkLst>
          <pc:docMk/>
          <pc:sldMk cId="2302241976" sldId="375"/>
        </pc:sldMkLst>
        <pc:spChg chg="mod">
          <ac:chgData name="Chijioke Uba" userId="3d9e3a03ced869ea" providerId="LiveId" clId="{3DEF15C6-49AE-4FB4-A30B-5E7A28D6C8FE}" dt="2020-06-30T08:32:15.378" v="1214" actId="20577"/>
          <ac:spMkLst>
            <pc:docMk/>
            <pc:sldMk cId="2302241976" sldId="375"/>
            <ac:spMk id="2" creationId="{B4F86A34-0E46-45EB-9F92-77F4B0DEC689}"/>
          </ac:spMkLst>
        </pc:spChg>
        <pc:spChg chg="mod">
          <ac:chgData name="Chijioke Uba" userId="3d9e3a03ced869ea" providerId="LiveId" clId="{3DEF15C6-49AE-4FB4-A30B-5E7A28D6C8FE}" dt="2020-06-30T08:29:22.904" v="1116" actId="20577"/>
          <ac:spMkLst>
            <pc:docMk/>
            <pc:sldMk cId="2302241976" sldId="375"/>
            <ac:spMk id="3" creationId="{E2B80DAC-3D95-4080-9656-DA7DD862D691}"/>
          </ac:spMkLst>
        </pc:spChg>
        <pc:spChg chg="mod">
          <ac:chgData name="Chijioke Uba" userId="3d9e3a03ced869ea" providerId="LiveId" clId="{3DEF15C6-49AE-4FB4-A30B-5E7A28D6C8FE}" dt="2020-06-30T08:29:18.485" v="1111" actId="27636"/>
          <ac:spMkLst>
            <pc:docMk/>
            <pc:sldMk cId="2302241976" sldId="375"/>
            <ac:spMk id="4" creationId="{DBE70242-60BC-46AF-B675-AA05799EE5CA}"/>
          </ac:spMkLst>
        </pc:spChg>
        <pc:spChg chg="mod">
          <ac:chgData name="Chijioke Uba" userId="3d9e3a03ced869ea" providerId="LiveId" clId="{3DEF15C6-49AE-4FB4-A30B-5E7A28D6C8FE}" dt="2020-06-30T13:08:45.901" v="2951" actId="20577"/>
          <ac:spMkLst>
            <pc:docMk/>
            <pc:sldMk cId="2302241976" sldId="375"/>
            <ac:spMk id="5" creationId="{A27B4DEF-A5E4-41A8-8707-C678A318224E}"/>
          </ac:spMkLst>
        </pc:spChg>
        <pc:spChg chg="del mod">
          <ac:chgData name="Chijioke Uba" userId="3d9e3a03ced869ea" providerId="LiveId" clId="{3DEF15C6-49AE-4FB4-A30B-5E7A28D6C8FE}" dt="2020-06-30T08:29:46.773" v="1131"/>
          <ac:spMkLst>
            <pc:docMk/>
            <pc:sldMk cId="2302241976" sldId="375"/>
            <ac:spMk id="6" creationId="{66EE819F-7E80-4B6F-B0C3-5813F3E3D85C}"/>
          </ac:spMkLst>
        </pc:spChg>
        <pc:picChg chg="add mod">
          <ac:chgData name="Chijioke Uba" userId="3d9e3a03ced869ea" providerId="LiveId" clId="{3DEF15C6-49AE-4FB4-A30B-5E7A28D6C8FE}" dt="2020-06-30T08:30:30.216" v="1137" actId="1076"/>
          <ac:picMkLst>
            <pc:docMk/>
            <pc:sldMk cId="2302241976" sldId="375"/>
            <ac:picMk id="3074" creationId="{CEE22830-4815-4F8F-BA09-61AB940BCF9D}"/>
          </ac:picMkLst>
        </pc:picChg>
        <pc:picChg chg="add mod">
          <ac:chgData name="Chijioke Uba" userId="3d9e3a03ced869ea" providerId="LiveId" clId="{3DEF15C6-49AE-4FB4-A30B-5E7A28D6C8FE}" dt="2020-06-30T08:30:26.956" v="1136" actId="1076"/>
          <ac:picMkLst>
            <pc:docMk/>
            <pc:sldMk cId="2302241976" sldId="375"/>
            <ac:picMk id="3076" creationId="{ADEA0BB4-3112-4BA3-AD86-6A15D7C1D9BD}"/>
          </ac:picMkLst>
        </pc:picChg>
      </pc:sldChg>
      <pc:sldChg chg="modSp new mod ord">
        <pc:chgData name="Chijioke Uba" userId="3d9e3a03ced869ea" providerId="LiveId" clId="{3DEF15C6-49AE-4FB4-A30B-5E7A28D6C8FE}" dt="2020-06-30T18:57:05.414" v="3104" actId="113"/>
        <pc:sldMkLst>
          <pc:docMk/>
          <pc:sldMk cId="2259768332" sldId="376"/>
        </pc:sldMkLst>
        <pc:spChg chg="mod">
          <ac:chgData name="Chijioke Uba" userId="3d9e3a03ced869ea" providerId="LiveId" clId="{3DEF15C6-49AE-4FB4-A30B-5E7A28D6C8FE}" dt="2020-06-30T08:32:51.569" v="1225" actId="20577"/>
          <ac:spMkLst>
            <pc:docMk/>
            <pc:sldMk cId="2259768332" sldId="376"/>
            <ac:spMk id="2" creationId="{BA4B19BC-5146-4070-B7E7-95D4266374CB}"/>
          </ac:spMkLst>
        </pc:spChg>
        <pc:spChg chg="mod">
          <ac:chgData name="Chijioke Uba" userId="3d9e3a03ced869ea" providerId="LiveId" clId="{3DEF15C6-49AE-4FB4-A30B-5E7A28D6C8FE}" dt="2020-06-30T18:57:05.414" v="3104" actId="113"/>
          <ac:spMkLst>
            <pc:docMk/>
            <pc:sldMk cId="2259768332" sldId="376"/>
            <ac:spMk id="3" creationId="{19655250-333C-4215-B7D6-3DDE217F3DA2}"/>
          </ac:spMkLst>
        </pc:spChg>
      </pc:sldChg>
      <pc:sldChg chg="modSp new mod">
        <pc:chgData name="Chijioke Uba" userId="3d9e3a03ced869ea" providerId="LiveId" clId="{3DEF15C6-49AE-4FB4-A30B-5E7A28D6C8FE}" dt="2020-06-30T09:35:12.492" v="1995" actId="20577"/>
        <pc:sldMkLst>
          <pc:docMk/>
          <pc:sldMk cId="3211919961" sldId="377"/>
        </pc:sldMkLst>
        <pc:spChg chg="mod">
          <ac:chgData name="Chijioke Uba" userId="3d9e3a03ced869ea" providerId="LiveId" clId="{3DEF15C6-49AE-4FB4-A30B-5E7A28D6C8FE}" dt="2020-06-30T09:33:54.016" v="1869" actId="20577"/>
          <ac:spMkLst>
            <pc:docMk/>
            <pc:sldMk cId="3211919961" sldId="377"/>
            <ac:spMk id="2" creationId="{F4EB97E4-BF34-43BE-A29C-D276771D4070}"/>
          </ac:spMkLst>
        </pc:spChg>
        <pc:spChg chg="mod">
          <ac:chgData name="Chijioke Uba" userId="3d9e3a03ced869ea" providerId="LiveId" clId="{3DEF15C6-49AE-4FB4-A30B-5E7A28D6C8FE}" dt="2020-06-30T09:35:12.492" v="1995" actId="20577"/>
          <ac:spMkLst>
            <pc:docMk/>
            <pc:sldMk cId="3211919961" sldId="377"/>
            <ac:spMk id="3" creationId="{B5DBEE2D-164C-44C9-88CB-07F2BC885A11}"/>
          </ac:spMkLst>
        </pc:spChg>
      </pc:sldChg>
      <pc:sldChg chg="modSp new mod">
        <pc:chgData name="Chijioke Uba" userId="3d9e3a03ced869ea" providerId="LiveId" clId="{3DEF15C6-49AE-4FB4-A30B-5E7A28D6C8FE}" dt="2020-06-30T21:38:48.765" v="3132" actId="20577"/>
        <pc:sldMkLst>
          <pc:docMk/>
          <pc:sldMk cId="652710982" sldId="378"/>
        </pc:sldMkLst>
        <pc:spChg chg="mod">
          <ac:chgData name="Chijioke Uba" userId="3d9e3a03ced869ea" providerId="LiveId" clId="{3DEF15C6-49AE-4FB4-A30B-5E7A28D6C8FE}" dt="2020-06-30T09:45:25.756" v="2216" actId="20577"/>
          <ac:spMkLst>
            <pc:docMk/>
            <pc:sldMk cId="652710982" sldId="378"/>
            <ac:spMk id="2" creationId="{9F42A7A2-7AFA-4192-9EF0-08FA1ADE30D6}"/>
          </ac:spMkLst>
        </pc:spChg>
        <pc:spChg chg="mod">
          <ac:chgData name="Chijioke Uba" userId="3d9e3a03ced869ea" providerId="LiveId" clId="{3DEF15C6-49AE-4FB4-A30B-5E7A28D6C8FE}" dt="2020-06-30T21:38:48.765" v="3132" actId="20577"/>
          <ac:spMkLst>
            <pc:docMk/>
            <pc:sldMk cId="652710982" sldId="378"/>
            <ac:spMk id="3" creationId="{0EC6F2B8-CCD1-4B73-A030-70AE662C6D77}"/>
          </ac:spMkLst>
        </pc:spChg>
      </pc:sldChg>
      <pc:sldChg chg="modSp new mod">
        <pc:chgData name="Chijioke Uba" userId="3d9e3a03ced869ea" providerId="LiveId" clId="{3DEF15C6-49AE-4FB4-A30B-5E7A28D6C8FE}" dt="2020-06-30T21:28:56.498" v="3130" actId="20577"/>
        <pc:sldMkLst>
          <pc:docMk/>
          <pc:sldMk cId="1101723668" sldId="379"/>
        </pc:sldMkLst>
        <pc:spChg chg="mod">
          <ac:chgData name="Chijioke Uba" userId="3d9e3a03ced869ea" providerId="LiveId" clId="{3DEF15C6-49AE-4FB4-A30B-5E7A28D6C8FE}" dt="2020-06-30T09:46:14.761" v="2263" actId="20577"/>
          <ac:spMkLst>
            <pc:docMk/>
            <pc:sldMk cId="1101723668" sldId="379"/>
            <ac:spMk id="2" creationId="{8513B1EA-F1A9-478C-AB95-82BFAEC29DF8}"/>
          </ac:spMkLst>
        </pc:spChg>
        <pc:spChg chg="mod">
          <ac:chgData name="Chijioke Uba" userId="3d9e3a03ced869ea" providerId="LiveId" clId="{3DEF15C6-49AE-4FB4-A30B-5E7A28D6C8FE}" dt="2020-06-30T21:28:56.498" v="3130" actId="20577"/>
          <ac:spMkLst>
            <pc:docMk/>
            <pc:sldMk cId="1101723668" sldId="379"/>
            <ac:spMk id="3" creationId="{9D688695-B1DE-4ADD-82C3-1938DDFBD488}"/>
          </ac:spMkLst>
        </pc:spChg>
      </pc:sldChg>
      <pc:sldChg chg="addSp delSp modSp new mod">
        <pc:chgData name="Chijioke Uba" userId="3d9e3a03ced869ea" providerId="LiveId" clId="{3DEF15C6-49AE-4FB4-A30B-5E7A28D6C8FE}" dt="2020-06-30T13:07:47.294" v="2928" actId="20577"/>
        <pc:sldMkLst>
          <pc:docMk/>
          <pc:sldMk cId="2440855682" sldId="380"/>
        </pc:sldMkLst>
        <pc:spChg chg="mod">
          <ac:chgData name="Chijioke Uba" userId="3d9e3a03ced869ea" providerId="LiveId" clId="{3DEF15C6-49AE-4FB4-A30B-5E7A28D6C8FE}" dt="2020-06-30T13:03:51.759" v="2760" actId="20577"/>
          <ac:spMkLst>
            <pc:docMk/>
            <pc:sldMk cId="2440855682" sldId="380"/>
            <ac:spMk id="2" creationId="{C5E8AAE7-435C-400C-B459-D94138447832}"/>
          </ac:spMkLst>
        </pc:spChg>
        <pc:spChg chg="mod">
          <ac:chgData name="Chijioke Uba" userId="3d9e3a03ced869ea" providerId="LiveId" clId="{3DEF15C6-49AE-4FB4-A30B-5E7A28D6C8FE}" dt="2020-06-30T13:03:55.692" v="2765" actId="20577"/>
          <ac:spMkLst>
            <pc:docMk/>
            <pc:sldMk cId="2440855682" sldId="380"/>
            <ac:spMk id="3" creationId="{332330B4-0AD9-4385-AB19-0D307FF8FB05}"/>
          </ac:spMkLst>
        </pc:spChg>
        <pc:spChg chg="mod">
          <ac:chgData name="Chijioke Uba" userId="3d9e3a03ced869ea" providerId="LiveId" clId="{3DEF15C6-49AE-4FB4-A30B-5E7A28D6C8FE}" dt="2020-06-30T13:04:02.148" v="2797" actId="5793"/>
          <ac:spMkLst>
            <pc:docMk/>
            <pc:sldMk cId="2440855682" sldId="380"/>
            <ac:spMk id="4" creationId="{A75D1620-4CE4-4558-8664-E8C9A370CC34}"/>
          </ac:spMkLst>
        </pc:spChg>
        <pc:spChg chg="mod">
          <ac:chgData name="Chijioke Uba" userId="3d9e3a03ced869ea" providerId="LiveId" clId="{3DEF15C6-49AE-4FB4-A30B-5E7A28D6C8FE}" dt="2020-06-30T13:07:47.294" v="2928" actId="20577"/>
          <ac:spMkLst>
            <pc:docMk/>
            <pc:sldMk cId="2440855682" sldId="380"/>
            <ac:spMk id="5" creationId="{B278F2DB-99C0-434E-A709-261B885BF453}"/>
          </ac:spMkLst>
        </pc:spChg>
        <pc:spChg chg="del mod">
          <ac:chgData name="Chijioke Uba" userId="3d9e3a03ced869ea" providerId="LiveId" clId="{3DEF15C6-49AE-4FB4-A30B-5E7A28D6C8FE}" dt="2020-06-30T13:04:22.819" v="2798"/>
          <ac:spMkLst>
            <pc:docMk/>
            <pc:sldMk cId="2440855682" sldId="380"/>
            <ac:spMk id="6" creationId="{6CF91CF1-958B-4291-86EF-49ADBAFFAD8E}"/>
          </ac:spMkLst>
        </pc:spChg>
        <pc:picChg chg="add mod">
          <ac:chgData name="Chijioke Uba" userId="3d9e3a03ced869ea" providerId="LiveId" clId="{3DEF15C6-49AE-4FB4-A30B-5E7A28D6C8FE}" dt="2020-06-30T13:04:22.819" v="2798"/>
          <ac:picMkLst>
            <pc:docMk/>
            <pc:sldMk cId="2440855682" sldId="380"/>
            <ac:picMk id="4098" creationId="{10E6127F-D422-4345-A644-737DE3042289}"/>
          </ac:picMkLst>
        </pc:picChg>
      </pc:sldChg>
      <pc:sldChg chg="addSp delSp modSp new mod">
        <pc:chgData name="Chijioke Uba" userId="3d9e3a03ced869ea" providerId="LiveId" clId="{3DEF15C6-49AE-4FB4-A30B-5E7A28D6C8FE}" dt="2020-06-30T13:02:47.459" v="2732"/>
        <pc:sldMkLst>
          <pc:docMk/>
          <pc:sldMk cId="196320680" sldId="381"/>
        </pc:sldMkLst>
        <pc:spChg chg="del">
          <ac:chgData name="Chijioke Uba" userId="3d9e3a03ced869ea" providerId="LiveId" clId="{3DEF15C6-49AE-4FB4-A30B-5E7A28D6C8FE}" dt="2020-06-30T13:02:12.438" v="2621"/>
          <ac:spMkLst>
            <pc:docMk/>
            <pc:sldMk cId="196320680" sldId="381"/>
            <ac:spMk id="2" creationId="{1C37C53E-848D-4431-87A5-B47820759A72}"/>
          </ac:spMkLst>
        </pc:spChg>
        <pc:spChg chg="del">
          <ac:chgData name="Chijioke Uba" userId="3d9e3a03ced869ea" providerId="LiveId" clId="{3DEF15C6-49AE-4FB4-A30B-5E7A28D6C8FE}" dt="2020-06-30T13:02:12.438" v="2621"/>
          <ac:spMkLst>
            <pc:docMk/>
            <pc:sldMk cId="196320680" sldId="381"/>
            <ac:spMk id="3" creationId="{20C6AF34-E497-44C5-95A2-4480931E5A94}"/>
          </ac:spMkLst>
        </pc:spChg>
        <pc:spChg chg="del">
          <ac:chgData name="Chijioke Uba" userId="3d9e3a03ced869ea" providerId="LiveId" clId="{3DEF15C6-49AE-4FB4-A30B-5E7A28D6C8FE}" dt="2020-06-30T13:02:12.438" v="2621"/>
          <ac:spMkLst>
            <pc:docMk/>
            <pc:sldMk cId="196320680" sldId="381"/>
            <ac:spMk id="4" creationId="{5F369BB4-9A90-4C44-B590-1DB3500F2B03}"/>
          </ac:spMkLst>
        </pc:spChg>
        <pc:spChg chg="del">
          <ac:chgData name="Chijioke Uba" userId="3d9e3a03ced869ea" providerId="LiveId" clId="{3DEF15C6-49AE-4FB4-A30B-5E7A28D6C8FE}" dt="2020-06-30T13:02:12.438" v="2621"/>
          <ac:spMkLst>
            <pc:docMk/>
            <pc:sldMk cId="196320680" sldId="381"/>
            <ac:spMk id="5" creationId="{5A8F2175-B585-4C5F-900B-31836A55B419}"/>
          </ac:spMkLst>
        </pc:spChg>
        <pc:spChg chg="del">
          <ac:chgData name="Chijioke Uba" userId="3d9e3a03ced869ea" providerId="LiveId" clId="{3DEF15C6-49AE-4FB4-A30B-5E7A28D6C8FE}" dt="2020-06-30T13:02:12.438" v="2621"/>
          <ac:spMkLst>
            <pc:docMk/>
            <pc:sldMk cId="196320680" sldId="381"/>
            <ac:spMk id="6" creationId="{E0C7D835-9D65-41BA-8453-458B6C837FB4}"/>
          </ac:spMkLst>
        </pc:spChg>
        <pc:spChg chg="add mod">
          <ac:chgData name="Chijioke Uba" userId="3d9e3a03ced869ea" providerId="LiveId" clId="{3DEF15C6-49AE-4FB4-A30B-5E7A28D6C8FE}" dt="2020-06-30T13:02:19.340" v="2644" actId="20577"/>
          <ac:spMkLst>
            <pc:docMk/>
            <pc:sldMk cId="196320680" sldId="381"/>
            <ac:spMk id="7" creationId="{CDDE0320-B73A-479D-938E-4FB9CFE03EEB}"/>
          </ac:spMkLst>
        </pc:spChg>
        <pc:spChg chg="add mod">
          <ac:chgData name="Chijioke Uba" userId="3d9e3a03ced869ea" providerId="LiveId" clId="{3DEF15C6-49AE-4FB4-A30B-5E7A28D6C8FE}" dt="2020-06-30T13:02:47.459" v="2732"/>
          <ac:spMkLst>
            <pc:docMk/>
            <pc:sldMk cId="196320680" sldId="381"/>
            <ac:spMk id="8" creationId="{3AA7B947-B7B5-4408-B185-64108101844B}"/>
          </ac:spMkLst>
        </pc:spChg>
      </pc:sldChg>
      <pc:sldChg chg="addSp delSp modSp new mod ord">
        <pc:chgData name="Chijioke Uba" userId="3d9e3a03ced869ea" providerId="LiveId" clId="{3DEF15C6-49AE-4FB4-A30B-5E7A28D6C8FE}" dt="2020-06-30T13:07:59.263" v="2943" actId="20577"/>
        <pc:sldMkLst>
          <pc:docMk/>
          <pc:sldMk cId="2509590336" sldId="382"/>
        </pc:sldMkLst>
        <pc:spChg chg="mod">
          <ac:chgData name="Chijioke Uba" userId="3d9e3a03ced869ea" providerId="LiveId" clId="{3DEF15C6-49AE-4FB4-A30B-5E7A28D6C8FE}" dt="2020-06-30T13:05:37.831" v="2842" actId="20577"/>
          <ac:spMkLst>
            <pc:docMk/>
            <pc:sldMk cId="2509590336" sldId="382"/>
            <ac:spMk id="2" creationId="{0E74A958-AA18-4E03-ABF1-D64ABE7067A3}"/>
          </ac:spMkLst>
        </pc:spChg>
        <pc:spChg chg="mod">
          <ac:chgData name="Chijioke Uba" userId="3d9e3a03ced869ea" providerId="LiveId" clId="{3DEF15C6-49AE-4FB4-A30B-5E7A28D6C8FE}" dt="2020-06-30T13:05:30.578" v="2820" actId="20577"/>
          <ac:spMkLst>
            <pc:docMk/>
            <pc:sldMk cId="2509590336" sldId="382"/>
            <ac:spMk id="3" creationId="{272AF4F6-FF15-4832-A517-9FEC8BF4FC0B}"/>
          </ac:spMkLst>
        </pc:spChg>
        <pc:spChg chg="mod">
          <ac:chgData name="Chijioke Uba" userId="3d9e3a03ced869ea" providerId="LiveId" clId="{3DEF15C6-49AE-4FB4-A30B-5E7A28D6C8FE}" dt="2020-06-30T13:05:32.351" v="2823" actId="27636"/>
          <ac:spMkLst>
            <pc:docMk/>
            <pc:sldMk cId="2509590336" sldId="382"/>
            <ac:spMk id="4" creationId="{BD128D2B-8485-400F-B217-F9B55D07504A}"/>
          </ac:spMkLst>
        </pc:spChg>
        <pc:spChg chg="mod">
          <ac:chgData name="Chijioke Uba" userId="3d9e3a03ced869ea" providerId="LiveId" clId="{3DEF15C6-49AE-4FB4-A30B-5E7A28D6C8FE}" dt="2020-06-30T13:07:59.263" v="2943" actId="20577"/>
          <ac:spMkLst>
            <pc:docMk/>
            <pc:sldMk cId="2509590336" sldId="382"/>
            <ac:spMk id="5" creationId="{957C7041-2E1D-4204-864F-F161B544E8A0}"/>
          </ac:spMkLst>
        </pc:spChg>
        <pc:spChg chg="del mod">
          <ac:chgData name="Chijioke Uba" userId="3d9e3a03ced869ea" providerId="LiveId" clId="{3DEF15C6-49AE-4FB4-A30B-5E7A28D6C8FE}" dt="2020-06-30T13:05:49.164" v="2843"/>
          <ac:spMkLst>
            <pc:docMk/>
            <pc:sldMk cId="2509590336" sldId="382"/>
            <ac:spMk id="6" creationId="{C525B1F7-75BE-417E-8FAC-9F26919907DC}"/>
          </ac:spMkLst>
        </pc:spChg>
        <pc:picChg chg="add mod">
          <ac:chgData name="Chijioke Uba" userId="3d9e3a03ced869ea" providerId="LiveId" clId="{3DEF15C6-49AE-4FB4-A30B-5E7A28D6C8FE}" dt="2020-06-30T13:06:37.648" v="2863" actId="14100"/>
          <ac:picMkLst>
            <pc:docMk/>
            <pc:sldMk cId="2509590336" sldId="382"/>
            <ac:picMk id="5122" creationId="{372FEA03-75FD-4FC5-8CD0-CF87A2D6953C}"/>
          </ac:picMkLst>
        </pc:picChg>
      </pc:sldChg>
      <pc:sldChg chg="addSp delSp modSp new mod">
        <pc:chgData name="Chijioke Uba" userId="3d9e3a03ced869ea" providerId="LiveId" clId="{3DEF15C6-49AE-4FB4-A30B-5E7A28D6C8FE}" dt="2020-06-30T13:08:35.931" v="2948" actId="1076"/>
        <pc:sldMkLst>
          <pc:docMk/>
          <pc:sldMk cId="3259319116" sldId="383"/>
        </pc:sldMkLst>
        <pc:spChg chg="mod">
          <ac:chgData name="Chijioke Uba" userId="3d9e3a03ced869ea" providerId="LiveId" clId="{3DEF15C6-49AE-4FB4-A30B-5E7A28D6C8FE}" dt="2020-06-30T13:07:15.771" v="2896" actId="20577"/>
          <ac:spMkLst>
            <pc:docMk/>
            <pc:sldMk cId="3259319116" sldId="383"/>
            <ac:spMk id="2" creationId="{3F62EEA0-FC15-422A-9845-1D42B04CAAAC}"/>
          </ac:spMkLst>
        </pc:spChg>
        <pc:spChg chg="mod">
          <ac:chgData name="Chijioke Uba" userId="3d9e3a03ced869ea" providerId="LiveId" clId="{3DEF15C6-49AE-4FB4-A30B-5E7A28D6C8FE}" dt="2020-06-30T13:08:23.156" v="2945" actId="1076"/>
          <ac:spMkLst>
            <pc:docMk/>
            <pc:sldMk cId="3259319116" sldId="383"/>
            <ac:spMk id="3" creationId="{9952195B-D805-4749-B815-AEF940703FD4}"/>
          </ac:spMkLst>
        </pc:spChg>
        <pc:spChg chg="mod">
          <ac:chgData name="Chijioke Uba" userId="3d9e3a03ced869ea" providerId="LiveId" clId="{3DEF15C6-49AE-4FB4-A30B-5E7A28D6C8FE}" dt="2020-06-30T13:08:35.931" v="2948" actId="1076"/>
          <ac:spMkLst>
            <pc:docMk/>
            <pc:sldMk cId="3259319116" sldId="383"/>
            <ac:spMk id="4" creationId="{A069002E-1676-42CB-A2AC-CF00FEBDEDA9}"/>
          </ac:spMkLst>
        </pc:spChg>
        <pc:spChg chg="mod">
          <ac:chgData name="Chijioke Uba" userId="3d9e3a03ced869ea" providerId="LiveId" clId="{3DEF15C6-49AE-4FB4-A30B-5E7A28D6C8FE}" dt="2020-06-30T13:08:26.908" v="2946" actId="1076"/>
          <ac:spMkLst>
            <pc:docMk/>
            <pc:sldMk cId="3259319116" sldId="383"/>
            <ac:spMk id="5" creationId="{BFBE0243-7B6B-42D1-9E4B-8AB7A610417A}"/>
          </ac:spMkLst>
        </pc:spChg>
        <pc:spChg chg="del mod">
          <ac:chgData name="Chijioke Uba" userId="3d9e3a03ced869ea" providerId="LiveId" clId="{3DEF15C6-49AE-4FB4-A30B-5E7A28D6C8FE}" dt="2020-06-30T13:08:17.045" v="2944"/>
          <ac:spMkLst>
            <pc:docMk/>
            <pc:sldMk cId="3259319116" sldId="383"/>
            <ac:spMk id="6" creationId="{1F3E401D-A608-4541-B947-5BD36DF9E44C}"/>
          </ac:spMkLst>
        </pc:spChg>
        <pc:picChg chg="add mod">
          <ac:chgData name="Chijioke Uba" userId="3d9e3a03ced869ea" providerId="LiveId" clId="{3DEF15C6-49AE-4FB4-A30B-5E7A28D6C8FE}" dt="2020-06-30T13:08:29.750" v="2947" actId="1076"/>
          <ac:picMkLst>
            <pc:docMk/>
            <pc:sldMk cId="3259319116" sldId="383"/>
            <ac:picMk id="6146" creationId="{7ECE8D5A-C404-4703-9DC9-D9DAA0D73E45}"/>
          </ac:picMkLst>
        </pc:picChg>
      </pc:sldChg>
      <pc:sldMasterChg chg="del delSldLayout">
        <pc:chgData name="Chijioke Uba" userId="3d9e3a03ced869ea" providerId="LiveId" clId="{3DEF15C6-49AE-4FB4-A30B-5E7A28D6C8FE}" dt="2020-06-29T17:52:21.396" v="736" actId="2696"/>
        <pc:sldMasterMkLst>
          <pc:docMk/>
          <pc:sldMasterMk cId="224259359" sldId="2147483648"/>
        </pc:sldMasterMkLst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1059675842" sldId="2147483649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1301253647" sldId="2147483650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2484326652" sldId="2147483651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1195975927" sldId="2147483652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490966689" sldId="2147483653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439520149" sldId="2147483654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1160074246" sldId="2147483655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3386573566" sldId="2147483656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3405467383" sldId="2147483657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1093324695" sldId="2147483658"/>
          </pc:sldLayoutMkLst>
        </pc:sldLayoutChg>
        <pc:sldLayoutChg chg="del">
          <pc:chgData name="Chijioke Uba" userId="3d9e3a03ced869ea" providerId="LiveId" clId="{3DEF15C6-49AE-4FB4-A30B-5E7A28D6C8FE}" dt="2020-06-29T17:52:21.396" v="736" actId="2696"/>
          <pc:sldLayoutMkLst>
            <pc:docMk/>
            <pc:sldMasterMk cId="224259359" sldId="2147483648"/>
            <pc:sldLayoutMk cId="2829149126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545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36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8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350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91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407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54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884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972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511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245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1279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canvas.hull.ac.uk/courses/616/pages/page-and-section-breaks?module_item_id=18174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list=PLZcXUllSG9EoSW3tRJcdiuVxRgGJD-A9M&amp;time_continue=3&amp;v=CmzA_Ff4l9E&amp;feature=emb_log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3"/>
            <a:ext cx="7772400" cy="1470025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WEEK 8</a:t>
            </a:r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WORD PROCESSING</a:t>
            </a:r>
          </a:p>
        </p:txBody>
      </p:sp>
    </p:spTree>
    <p:extLst>
      <p:ext uri="{BB962C8B-B14F-4D97-AF65-F5344CB8AC3E}">
        <p14:creationId xmlns:p14="http://schemas.microsoft.com/office/powerpoint/2010/main" val="128972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EB914-A319-475E-995E-4E315D5B5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Processing - Meaning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B3084-7AEE-4D5D-BBE0-BAACEFDFC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1" dirty="0">
                <a:solidFill>
                  <a:srgbClr val="444444"/>
                </a:solidFill>
                <a:effectLst/>
                <a:latin typeface="Open Sans"/>
              </a:rPr>
              <a:t>Word processing</a:t>
            </a:r>
            <a:r>
              <a:rPr lang="en-GB" b="0" i="0" dirty="0">
                <a:solidFill>
                  <a:srgbClr val="444444"/>
                </a:solidFill>
                <a:effectLst/>
                <a:latin typeface="Open Sans"/>
              </a:rPr>
              <a:t> is the composition, editing, and formatting of text. </a:t>
            </a:r>
          </a:p>
          <a:p>
            <a:r>
              <a:rPr lang="en-GB" b="0" i="0" u="none" strike="noStrike" dirty="0">
                <a:solidFill>
                  <a:srgbClr val="231F20"/>
                </a:solidFill>
                <a:effectLst/>
                <a:latin typeface="ReithSans"/>
              </a:rPr>
              <a:t>Word processors can be used to create any type of text-based document, from a letter to a novel.</a:t>
            </a:r>
            <a:endParaRPr lang="en-GB" b="0" i="0" dirty="0">
              <a:solidFill>
                <a:srgbClr val="444444"/>
              </a:solidFill>
              <a:effectLst/>
              <a:latin typeface="Open Sans"/>
            </a:endParaRP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Open Sans"/>
              </a:rPr>
              <a:t>Word processing programs (e.g., Microsoft Word) enable you to work with text </a:t>
            </a:r>
            <a:endParaRPr lang="en-GB" dirty="0">
              <a:solidFill>
                <a:srgbClr val="444444"/>
              </a:solidFill>
              <a:latin typeface="Open Sans"/>
            </a:endParaRP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Open Sans"/>
              </a:rPr>
              <a:t>They also provide tools to  insert pictures, edit photos, draw objects, and produce graphic organizers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517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D862F-9845-4114-8A14-9716757CE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Word Processing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7835D-D016-4655-800F-99638EECF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Adding, entering and formatting text</a:t>
            </a:r>
          </a:p>
          <a:p>
            <a:r>
              <a:rPr lang="en-GB" dirty="0"/>
              <a:t>format text: font, style, size, and colour</a:t>
            </a:r>
          </a:p>
          <a:p>
            <a:r>
              <a:rPr lang="en-GB" dirty="0"/>
              <a:t>adjust line spacing</a:t>
            </a:r>
          </a:p>
          <a:p>
            <a:r>
              <a:rPr lang="en-GB" dirty="0"/>
              <a:t>insert and format WordArt</a:t>
            </a:r>
          </a:p>
          <a:p>
            <a:r>
              <a:rPr lang="en-GB" dirty="0"/>
              <a:t>spell check a document</a:t>
            </a:r>
          </a:p>
          <a:p>
            <a:r>
              <a:rPr lang="en-GB" dirty="0"/>
              <a:t>print preview</a:t>
            </a:r>
          </a:p>
          <a:p>
            <a:r>
              <a:rPr lang="en-GB" dirty="0"/>
              <a:t>print a document</a:t>
            </a:r>
          </a:p>
          <a:p>
            <a:r>
              <a:rPr lang="en-GB" dirty="0"/>
              <a:t>cut, copy, and paste a selection</a:t>
            </a:r>
          </a:p>
          <a:p>
            <a:r>
              <a:rPr lang="en-GB" dirty="0"/>
              <a:t>copy formatting from a selection….etc</a:t>
            </a:r>
          </a:p>
        </p:txBody>
      </p:sp>
    </p:spTree>
    <p:extLst>
      <p:ext uri="{BB962C8B-B14F-4D97-AF65-F5344CB8AC3E}">
        <p14:creationId xmlns:p14="http://schemas.microsoft.com/office/powerpoint/2010/main" val="3785827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92EB9-A051-46B2-ABC0-8FE1FA38E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Advanced Word Processing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94724-CF26-4B20-8E34-66BB3BA38C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inserting headers and footers </a:t>
            </a:r>
          </a:p>
          <a:p>
            <a:r>
              <a:rPr lang="en-GB" dirty="0"/>
              <a:t>inserting date and page numbers</a:t>
            </a:r>
          </a:p>
          <a:p>
            <a:r>
              <a:rPr lang="en-GB" dirty="0"/>
              <a:t>adjusting character and paragraph spacing</a:t>
            </a:r>
          </a:p>
          <a:p>
            <a:r>
              <a:rPr lang="en-GB" dirty="0"/>
              <a:t>formatting text into columns</a:t>
            </a:r>
          </a:p>
          <a:p>
            <a:r>
              <a:rPr lang="en-GB" dirty="0"/>
              <a:t>inserting and format tables</a:t>
            </a:r>
          </a:p>
          <a:p>
            <a:r>
              <a:rPr lang="en-GB" dirty="0"/>
              <a:t>bookmarking a location in a document</a:t>
            </a:r>
          </a:p>
          <a:p>
            <a:r>
              <a:rPr lang="en-GB" dirty="0"/>
              <a:t>Creating table of content…etc</a:t>
            </a:r>
          </a:p>
        </p:txBody>
      </p:sp>
    </p:spTree>
    <p:extLst>
      <p:ext uri="{BB962C8B-B14F-4D97-AF65-F5344CB8AC3E}">
        <p14:creationId xmlns:p14="http://schemas.microsoft.com/office/powerpoint/2010/main" val="465992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C6574-8FD9-4775-9015-3495C8A26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CE28A-D01F-49E3-BA90-B5B337141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By then end of today, you will have understood the following word processing features/skills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0" i="0" u="none" strike="noStrike" dirty="0">
                <a:solidFill>
                  <a:srgbClr val="231F20"/>
                </a:solidFill>
                <a:effectLst/>
              </a:rPr>
              <a:t>Basic text formatting – changing font typ</a:t>
            </a:r>
            <a:r>
              <a:rPr lang="en-GB" dirty="0">
                <a:solidFill>
                  <a:srgbClr val="231F20"/>
                </a:solidFill>
              </a:rPr>
              <a:t>e and size; changing alignment of text; bold, underline and italicise text</a:t>
            </a:r>
          </a:p>
          <a:p>
            <a:r>
              <a:rPr lang="en-GB" dirty="0">
                <a:solidFill>
                  <a:srgbClr val="231F20"/>
                </a:solidFill>
              </a:rPr>
              <a:t>Adding page numbers </a:t>
            </a:r>
          </a:p>
          <a:p>
            <a:r>
              <a:rPr lang="en-GB" dirty="0">
                <a:solidFill>
                  <a:srgbClr val="231F20"/>
                </a:solidFill>
              </a:rPr>
              <a:t>Using headers and footers</a:t>
            </a:r>
          </a:p>
          <a:p>
            <a:r>
              <a:rPr lang="en-GB" dirty="0">
                <a:solidFill>
                  <a:srgbClr val="231F20"/>
                </a:solidFill>
              </a:rPr>
              <a:t>Applying and editing styles</a:t>
            </a:r>
          </a:p>
          <a:p>
            <a:r>
              <a:rPr lang="en-GB" dirty="0"/>
              <a:t>Creating and Editing Table of Content (TOC)</a:t>
            </a:r>
          </a:p>
          <a:p>
            <a:r>
              <a:rPr lang="en-GB" dirty="0"/>
              <a:t>Applying page breaks to document</a:t>
            </a:r>
          </a:p>
        </p:txBody>
      </p:sp>
    </p:spTree>
    <p:extLst>
      <p:ext uri="{BB962C8B-B14F-4D97-AF65-F5344CB8AC3E}">
        <p14:creationId xmlns:p14="http://schemas.microsoft.com/office/powerpoint/2010/main" val="162164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9BED-3B32-48A4-AB85-04A7C2CDE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Processing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0325A-CD64-4601-A249-1874B427E8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Many people use MS Word for long and are usually self taught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we are doing today is to 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teach you some of the efficient methods for tasks you need to do when writing academic assignments, dissertations and theses</a:t>
            </a:r>
          </a:p>
          <a:p>
            <a:pPr marL="0" indent="0">
              <a:buNone/>
            </a:pP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r>
              <a:rPr lang="en-GB" dirty="0">
                <a:solidFill>
                  <a:srgbClr val="2D3B45"/>
                </a:solidFill>
                <a:latin typeface="Lato"/>
              </a:rPr>
              <a:t>For those conversant with word already, please use this time to search for material for your group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184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B97E4-BF34-43BE-A29C-D276771D4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 Led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EE2D-164C-44C9-88CB-07F2BC885A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31F20"/>
                </a:solidFill>
              </a:rPr>
              <a:t>Using a sample document to demonstrate how to do the following:</a:t>
            </a:r>
          </a:p>
          <a:p>
            <a:pPr marL="0" indent="0">
              <a:buNone/>
            </a:pPr>
            <a:endParaRPr lang="en-GB" dirty="0">
              <a:solidFill>
                <a:srgbClr val="231F20"/>
              </a:solidFill>
            </a:endParaRP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231F20"/>
                </a:solidFill>
              </a:rPr>
              <a:t>Adding page numbers 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231F20"/>
                </a:solidFill>
              </a:rPr>
              <a:t>Adding headers and footers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231F20"/>
                </a:solidFill>
              </a:rPr>
              <a:t>Applying and editing styles</a:t>
            </a:r>
          </a:p>
          <a:p>
            <a:pPr marL="514350" indent="-514350">
              <a:buAutoNum type="arabicPeriod"/>
            </a:pPr>
            <a:r>
              <a:rPr lang="en-GB" dirty="0"/>
              <a:t>Creating and Editing Table of Content (TOC)</a:t>
            </a:r>
          </a:p>
          <a:p>
            <a:pPr marL="514350" indent="-514350">
              <a:buAutoNum type="arabicPeriod"/>
            </a:pPr>
            <a:r>
              <a:rPr lang="en-GB" dirty="0"/>
              <a:t>Applying page breaks to the document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919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E122B-0B03-46FC-86B8-CDFAE654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Basic Text Formatting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187EE-187B-401F-BF44-4A75D44E3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on the “Home” ribbon to in/decrease font size, underline, italicise text etc.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Work on the ”Insert” ribbon to add pages numbers (and headers and/or footers, if need be)</a:t>
            </a:r>
          </a:p>
        </p:txBody>
      </p:sp>
    </p:spTree>
    <p:extLst>
      <p:ext uri="{BB962C8B-B14F-4D97-AF65-F5344CB8AC3E}">
        <p14:creationId xmlns:p14="http://schemas.microsoft.com/office/powerpoint/2010/main" val="331791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6B5E9-BCF2-4B7A-9FC6-053443CEC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Applying and editing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A3104-0B63-4279-8A82-341703789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2D3B45"/>
                </a:solidFill>
                <a:latin typeface="Lato"/>
              </a:rPr>
              <a:t>U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se styles in the “Home” ribbon to format your headings and subheadings </a:t>
            </a:r>
          </a:p>
          <a:p>
            <a:pPr marL="0" indent="0">
              <a:buNone/>
            </a:pP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r>
              <a:rPr lang="en-GB" dirty="0">
                <a:solidFill>
                  <a:srgbClr val="2D3B45"/>
                </a:solidFill>
                <a:latin typeface="Lato"/>
              </a:rPr>
              <a:t>Y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ou will also be able to create an automatic table of contents which can be easily updated if you make any changes.</a:t>
            </a:r>
          </a:p>
          <a:p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534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8EDA5-05E8-4EEA-A6BE-01E01CB5A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Paragraph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A63D63-2B06-4A5C-88EE-4216C2659C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6250" y="1721817"/>
            <a:ext cx="5386917" cy="341436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2D3B45"/>
                </a:solidFill>
                <a:latin typeface="Lato"/>
              </a:rPr>
              <a:t>D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isplay the full style palette or rely on the Style gallery in the Home ribbon</a:t>
            </a:r>
            <a:r>
              <a:rPr lang="en-GB" dirty="0"/>
              <a:t> </a:t>
            </a:r>
          </a:p>
          <a:p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Click on the small dialog launcher in the bottom right of the Styles gallery.</a:t>
            </a:r>
          </a:p>
          <a:p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Drag on the word </a:t>
            </a:r>
            <a:r>
              <a:rPr lang="en-GB" b="0" i="1" dirty="0">
                <a:solidFill>
                  <a:srgbClr val="2D3B45"/>
                </a:solidFill>
                <a:effectLst/>
                <a:latin typeface="Lato"/>
              </a:rPr>
              <a:t>Styles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at the top of the palette and push it towards the left of the screen until it ‘docks’ at the edge of the Word window.</a:t>
            </a:r>
          </a:p>
          <a:p>
            <a:r>
              <a:rPr lang="en-GB" dirty="0">
                <a:solidFill>
                  <a:srgbClr val="2D3B45"/>
                </a:solidFill>
                <a:latin typeface="Lato"/>
              </a:rPr>
              <a:t>Use “Show Preview” to see what styles look like</a:t>
            </a:r>
          </a:p>
          <a:p>
            <a:r>
              <a:rPr lang="en-GB" dirty="0">
                <a:solidFill>
                  <a:srgbClr val="2D3B45"/>
                </a:solidFill>
                <a:latin typeface="Lato"/>
              </a:rPr>
              <a:t>To create TOC, use “Headings” and “Subheadings”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1A0FAC-D48C-4415-B2F6-2E7FFE4D024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4FF92B67-BA7F-491E-B0AA-E91640587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3368" y="1589534"/>
            <a:ext cx="5753100" cy="390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416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2DFEC-A492-445D-9F3B-90937E3B2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a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7C31BB-6259-4CA2-B21D-B3F2A22918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620331-A4E9-4DA7-9086-723A8B8623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Place your insert point anywhere inside the text you wish to format (for example in a heading).</a:t>
            </a: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r>
              <a:rPr lang="en-GB" b="0" i="1" dirty="0">
                <a:solidFill>
                  <a:srgbClr val="2D3B45"/>
                </a:solidFill>
                <a:effectLst/>
                <a:latin typeface="Lato"/>
              </a:rPr>
              <a:t>You do not need to select all of the text.</a:t>
            </a:r>
            <a:br>
              <a:rPr lang="en-GB" b="0" i="1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1" dirty="0">
                <a:solidFill>
                  <a:srgbClr val="2D3B45"/>
                </a:solidFill>
                <a:effectLst/>
                <a:latin typeface="Lato"/>
              </a:rPr>
            </a:b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In the style palette (or gallery) click on the style you wish to apply (for example Heading 1).</a:t>
            </a: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r>
              <a:rPr lang="en-GB" b="0" i="1" dirty="0">
                <a:solidFill>
                  <a:srgbClr val="2D3B45"/>
                </a:solidFill>
                <a:effectLst/>
                <a:latin typeface="Lato"/>
              </a:rPr>
              <a:t>The paragraph will display the text formatting and spacing for the style you selected.</a:t>
            </a:r>
            <a:br>
              <a:rPr lang="en-GB" b="0" i="1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1" dirty="0">
                <a:solidFill>
                  <a:srgbClr val="2D3B45"/>
                </a:solidFill>
                <a:effectLst/>
                <a:latin typeface="Lato"/>
              </a:rPr>
            </a:b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Repeat this for all the paragraphs you want to be formatted using the same style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AEC3A6-EE1B-49A1-B9E1-1644F6758D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Sample Diagram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485D80B-C791-418B-ADAB-A8182F20E90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824563" y="2174875"/>
            <a:ext cx="4126111" cy="341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225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08D98-439E-4327-BD8B-3D5C701C7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Modifying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AC4C30-577F-4DEE-A23C-6C2A34BF4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6426" y="1268412"/>
            <a:ext cx="5386917" cy="639762"/>
          </a:xfrm>
        </p:spPr>
        <p:txBody>
          <a:bodyPr/>
          <a:lstStyle/>
          <a:p>
            <a:r>
              <a:rPr lang="en-GB" dirty="0"/>
              <a:t>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803940-549B-48CB-ACC8-D756C9B1A9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4350" y="1908174"/>
            <a:ext cx="5386917" cy="3681414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Right click on the style name in either the Styles palette or Styles Gallery.</a:t>
            </a: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r>
              <a:rPr lang="en-GB" b="0" i="1" dirty="0">
                <a:solidFill>
                  <a:srgbClr val="2D3B45"/>
                </a:solidFill>
                <a:effectLst/>
                <a:latin typeface="Lato"/>
              </a:rPr>
              <a:t>Alternatively you can left click on the drop-down arrow next to the name.</a:t>
            </a:r>
            <a:br>
              <a:rPr lang="en-GB" b="0" i="1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1" dirty="0">
                <a:solidFill>
                  <a:srgbClr val="2D3B45"/>
                </a:solidFill>
                <a:effectLst/>
                <a:latin typeface="Lato"/>
              </a:rPr>
            </a:b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Select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Modify..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.</a:t>
            </a: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r>
              <a:rPr lang="en-GB" b="0" i="1" dirty="0">
                <a:solidFill>
                  <a:srgbClr val="2D3B45"/>
                </a:solidFill>
                <a:effectLst/>
                <a:latin typeface="Lato"/>
              </a:rPr>
              <a:t>This opens the dialog box shown opposite.</a:t>
            </a:r>
            <a:br>
              <a:rPr lang="en-GB" b="0" i="1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1" dirty="0">
                <a:solidFill>
                  <a:srgbClr val="2D3B45"/>
                </a:solidFill>
                <a:effectLst/>
                <a:latin typeface="Lato"/>
              </a:rPr>
            </a:b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Change any common formatting using the options in the Formatting section (Font, Size, Emphasis, Colour, Alignment, Line Space, Space before, Indent).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965FA-2F86-47F6-9B8A-C684CF4171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5485" y="1268412"/>
            <a:ext cx="5389033" cy="639762"/>
          </a:xfrm>
        </p:spPr>
        <p:txBody>
          <a:bodyPr/>
          <a:lstStyle/>
          <a:p>
            <a:r>
              <a:rPr lang="en-GB" dirty="0"/>
              <a:t>Example Diagram</a:t>
            </a:r>
          </a:p>
        </p:txBody>
      </p:sp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E4118A55-E858-49E7-9B1F-A7E88986ABBC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1908174"/>
            <a:ext cx="4095749" cy="3816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8627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C0660-1607-4F24-8F79-52E7D8E55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3. Creating and Editing Table of Content (TOC)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1CFC89-4C75-4E02-A8A8-8CADAE1F3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2D3B45"/>
                </a:solidFill>
                <a:latin typeface="Lato"/>
              </a:rPr>
              <a:t>You can create TOC after a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pplying standard heading styles (Heading 1-3 and more if necessary) to the headings in your document</a:t>
            </a:r>
          </a:p>
          <a:p>
            <a:pPr marL="0" indent="0">
              <a:buNone/>
            </a:pP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Work on “Reference” ribbon to automatically generate a table of contents</a:t>
            </a:r>
          </a:p>
          <a:p>
            <a:pPr marL="0" indent="0">
              <a:buNone/>
            </a:pP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r>
              <a:rPr lang="en-GB" dirty="0">
                <a:solidFill>
                  <a:srgbClr val="2D3B45"/>
                </a:solidFill>
                <a:latin typeface="Lato"/>
              </a:rPr>
              <a:t>TOC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 can be easily updated as necessary.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5130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0C49F2-5222-4593-AA96-A30011A17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782" y="125759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Inserting the Table</a:t>
            </a:r>
          </a:p>
        </p:txBody>
      </p:sp>
      <p:sp>
        <p:nvSpPr>
          <p:cNvPr id="71" name="Text Placeholder 2">
            <a:extLst>
              <a:ext uri="{FF2B5EF4-FFF2-40B4-BE49-F238E27FC236}">
                <a16:creationId xmlns:a16="http://schemas.microsoft.com/office/drawing/2014/main" id="{A01ECFCE-6DCF-4004-A240-6AF50D38B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9083" y="1018757"/>
            <a:ext cx="5386917" cy="639762"/>
          </a:xfrm>
        </p:spPr>
        <p:txBody>
          <a:bodyPr/>
          <a:lstStyle/>
          <a:p>
            <a:r>
              <a:rPr lang="en-US" dirty="0"/>
              <a:t>Steps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BB4F202-14C7-41D9-B9B5-A239625AC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782" y="1721817"/>
            <a:ext cx="5736378" cy="384586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</a:rPr>
              <a:t>Go the point in your document where you want your table of contents to appear.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</a:rPr>
              <a:t>On the </a:t>
            </a:r>
            <a:r>
              <a:rPr lang="en-GB" sz="2200" b="1" i="0" dirty="0">
                <a:effectLst/>
              </a:rPr>
              <a:t>References</a:t>
            </a:r>
            <a:r>
              <a:rPr lang="en-GB" sz="2200" b="0" i="0" dirty="0">
                <a:effectLst/>
              </a:rPr>
              <a:t> ribbon, select the </a:t>
            </a:r>
            <a:r>
              <a:rPr lang="en-GB" sz="2200" b="1" i="0" dirty="0">
                <a:effectLst/>
              </a:rPr>
              <a:t>Table of Contents</a:t>
            </a:r>
            <a:r>
              <a:rPr lang="en-GB" sz="2200" b="0" i="0" dirty="0">
                <a:effectLst/>
              </a:rPr>
              <a:t> option on the far left.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</a:rPr>
              <a:t>Select one of the first two options shown (the only difference is the title of the table).</a:t>
            </a:r>
            <a:br>
              <a:rPr lang="en-GB" sz="2200" b="0" i="0" dirty="0">
                <a:effectLst/>
              </a:rPr>
            </a:br>
            <a:r>
              <a:rPr lang="en-GB" sz="2200" b="0" i="0" dirty="0">
                <a:effectLst/>
              </a:rPr>
              <a:t>Your table of contents will be inserted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</a:rPr>
              <a:t>Look through the table and make sure the headings are correct – check incorrect style application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sp>
        <p:nvSpPr>
          <p:cNvPr id="73" name="Text Placeholder 4">
            <a:extLst>
              <a:ext uri="{FF2B5EF4-FFF2-40B4-BE49-F238E27FC236}">
                <a16:creationId xmlns:a16="http://schemas.microsoft.com/office/drawing/2014/main" id="{97EE10DC-587F-4318-B415-B300EA271D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95440" y="948878"/>
            <a:ext cx="5389033" cy="639762"/>
          </a:xfrm>
        </p:spPr>
        <p:txBody>
          <a:bodyPr/>
          <a:lstStyle/>
          <a:p>
            <a:r>
              <a:rPr lang="en-US" dirty="0"/>
              <a:t>Example Diagram</a:t>
            </a:r>
          </a:p>
        </p:txBody>
      </p:sp>
      <p:pic>
        <p:nvPicPr>
          <p:cNvPr id="2050" name="Picture 2" descr="Image">
            <a:extLst>
              <a:ext uri="{FF2B5EF4-FFF2-40B4-BE49-F238E27FC236}">
                <a16:creationId xmlns:a16="http://schemas.microsoft.com/office/drawing/2014/main" id="{B6C1AB67-BF56-41A1-9B53-2889ED6F73C4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27520" y="1669315"/>
            <a:ext cx="4348480" cy="3979645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208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86A34-0E46-45EB-9F92-77F4B0DEC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Updating your TOC</a:t>
            </a:r>
            <a:br>
              <a:rPr lang="en-GB" dirty="0"/>
            </a:br>
            <a:r>
              <a:rPr lang="en-GB" sz="2000" dirty="0"/>
              <a:t>(If you add more text and pages change or apply inaccurate style)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B80DAC-3D95-4080-9656-DA7DD862D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E70242-60BC-46AF-B675-AA05799EE5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Click into your Table of Contents (near the top if it is a long one).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Click where it says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Update Table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above the title of your table.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A small floating dialog box will appear with two options.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If you have only made minor changes, such as adding or deleting text, select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Update page numbers only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If you have applied or modified styles in your document, select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Update entire table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Click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 OK</a:t>
            </a:r>
            <a:r>
              <a:rPr lang="en-GB" b="1" i="1" dirty="0">
                <a:solidFill>
                  <a:srgbClr val="2D3B45"/>
                </a:solidFill>
                <a:effectLst/>
                <a:latin typeface="Lato"/>
              </a:rPr>
              <a:t>.</a:t>
            </a: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7B4DEF-A5E4-41A8-8707-C678A31822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Example Diagram</a:t>
            </a:r>
          </a:p>
        </p:txBody>
      </p:sp>
      <p:pic>
        <p:nvPicPr>
          <p:cNvPr id="3074" name="Picture 2" descr="Image">
            <a:extLst>
              <a:ext uri="{FF2B5EF4-FFF2-40B4-BE49-F238E27FC236}">
                <a16:creationId xmlns:a16="http://schemas.microsoft.com/office/drawing/2014/main" id="{CEE22830-4815-4F8F-BA09-61AB940BCF9D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534" y="4044504"/>
            <a:ext cx="2810267" cy="14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ADEA0BB4-3112-4BA3-AD86-6A15D7C1D9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517" y="2174875"/>
            <a:ext cx="4358284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2241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DDE0320-B73A-479D-938E-4FB9CFE03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and Section Breaks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AA7B947-B7B5-4408-B185-641081018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on the “Insert” ribbon to create breaks</a:t>
            </a:r>
          </a:p>
          <a:p>
            <a:endParaRPr lang="en-GB" dirty="0"/>
          </a:p>
          <a:p>
            <a:r>
              <a:rPr lang="en-GB" dirty="0"/>
              <a:t>The following link is very detailed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https://canvas.hull.ac.uk/courses/616/pages/page-and-section-breaks?module_item_id=18174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320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4A958-AA18-4E03-ABF1-D64ABE706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Viewing your breaks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2AF4F6-FF15-4832-A517-9FEC8BF4FC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128D2B-8485-400F-B217-F9B55D0750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In order to see where you have put a break, it is necessary to show the non-printing characters in your document.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On the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Home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ribbon. Click the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Show/Hide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option in the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Paragraph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group.</a:t>
            </a: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br>
              <a:rPr lang="en-GB" b="0" i="0" dirty="0">
                <a:solidFill>
                  <a:srgbClr val="2D3B45"/>
                </a:solidFill>
                <a:effectLst/>
                <a:latin typeface="Lato"/>
              </a:rPr>
            </a:br>
            <a:r>
              <a:rPr lang="en-GB" b="0" i="1" dirty="0">
                <a:solidFill>
                  <a:srgbClr val="2D3B45"/>
                </a:solidFill>
                <a:effectLst/>
                <a:latin typeface="Lato"/>
              </a:rPr>
              <a:t>You will notice symbols appear to show things like paragraph markers and spaces.</a:t>
            </a: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7C7041-2E1D-4204-864F-F161B544E8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Example Diagram</a:t>
            </a:r>
          </a:p>
        </p:txBody>
      </p:sp>
      <p:pic>
        <p:nvPicPr>
          <p:cNvPr id="5122" name="Picture 2" descr="Image">
            <a:extLst>
              <a:ext uri="{FF2B5EF4-FFF2-40B4-BE49-F238E27FC236}">
                <a16:creationId xmlns:a16="http://schemas.microsoft.com/office/drawing/2014/main" id="{372FEA03-75FD-4FC5-8CD0-CF87A2D6953C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2657476"/>
            <a:ext cx="3991989" cy="17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95903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8AAE7-435C-400C-B459-D94138447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Inserting manual page breaks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330B4-0AD9-4385-AB19-0D307FF8FB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5D1620-4CE4-4558-8664-E8C9A370CC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Place your insert point where you want the page break to be.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On the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Page Layout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ribbon, select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Breaks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and then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Page.</a:t>
            </a: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Alternatively, use the shortcut key combination of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 </a:t>
            </a:r>
            <a:r>
              <a:rPr lang="en-GB" b="1" i="0" dirty="0" err="1">
                <a:solidFill>
                  <a:srgbClr val="2D3B45"/>
                </a:solidFill>
                <a:effectLst/>
                <a:latin typeface="Lato"/>
              </a:rPr>
              <a:t>Ctrl+Enter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.</a:t>
            </a:r>
            <a:endParaRPr lang="en-GB" b="0" i="0" dirty="0">
              <a:solidFill>
                <a:srgbClr val="2D3B45"/>
              </a:solidFill>
              <a:effectLst/>
              <a:latin typeface="Lato"/>
            </a:endParaRPr>
          </a:p>
          <a:p>
            <a:pPr algn="l"/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If you scroll back up to where you had your insert point, you should see the Page Break marker as shown here.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78F2DB-99C0-434E-A709-261B885BF4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Example Diagram</a:t>
            </a:r>
          </a:p>
        </p:txBody>
      </p:sp>
      <p:pic>
        <p:nvPicPr>
          <p:cNvPr id="4098" name="Picture 2" descr="Image">
            <a:extLst>
              <a:ext uri="{FF2B5EF4-FFF2-40B4-BE49-F238E27FC236}">
                <a16:creationId xmlns:a16="http://schemas.microsoft.com/office/drawing/2014/main" id="{10E6127F-D422-4345-A644-737DE3042289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300" y="2405650"/>
            <a:ext cx="3848637" cy="295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08556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2EEA0-FC15-422A-9845-1D42B04CA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page breaks to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52195B-D805-4749-B815-AEF940703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1287810"/>
            <a:ext cx="5386917" cy="639762"/>
          </a:xfrm>
        </p:spPr>
        <p:txBody>
          <a:bodyPr/>
          <a:lstStyle/>
          <a:p>
            <a:r>
              <a:rPr lang="en-GB" dirty="0"/>
              <a:t>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69002E-1676-42CB-A2AC-CF00FEBDED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012951"/>
            <a:ext cx="5386917" cy="3414365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If you always want your chapter headings to start on a new page, use this option.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Right click on the style you want to modify in the Styles palette or gallery.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Click on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Format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and select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Paragraph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Click on the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Line and Page Break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 tab.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Check the box for </a:t>
            </a:r>
            <a:r>
              <a:rPr lang="en-GB" b="1" i="0" dirty="0">
                <a:solidFill>
                  <a:srgbClr val="2D3B45"/>
                </a:solidFill>
                <a:effectLst/>
                <a:latin typeface="Lato"/>
              </a:rPr>
              <a:t>Page Break Before</a:t>
            </a: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Click OK.</a:t>
            </a:r>
          </a:p>
          <a:p>
            <a:pPr algn="l"/>
            <a:r>
              <a:rPr lang="en-GB" b="0" i="0" dirty="0">
                <a:solidFill>
                  <a:srgbClr val="2D3B45"/>
                </a:solidFill>
                <a:effectLst/>
                <a:latin typeface="Lato"/>
              </a:rPr>
              <a:t>Every time you apply that style to a paragraph, it will now start on a new page.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BE0243-7B6B-42D1-9E4B-8AB7A61041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3367" y="1287810"/>
            <a:ext cx="5389033" cy="639762"/>
          </a:xfrm>
        </p:spPr>
        <p:txBody>
          <a:bodyPr/>
          <a:lstStyle/>
          <a:p>
            <a:r>
              <a:rPr lang="en-GB" dirty="0"/>
              <a:t>Example diagram</a:t>
            </a:r>
          </a:p>
        </p:txBody>
      </p:sp>
      <p:pic>
        <p:nvPicPr>
          <p:cNvPr id="6146" name="Picture 2" descr="Image">
            <a:extLst>
              <a:ext uri="{FF2B5EF4-FFF2-40B4-BE49-F238E27FC236}">
                <a16:creationId xmlns:a16="http://schemas.microsoft.com/office/drawing/2014/main" id="{7ECE8D5A-C404-4703-9DC9-D9DAA0D73E45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773" y="1927572"/>
            <a:ext cx="4438220" cy="341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3191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B19BC-5146-4070-B7E7-95D426637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55250-333C-4215-B7D6-3DDE217F3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Apply heading styles to the headings in the worksheet document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Insert TOC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Apply page break to the TOC and main headings in uppercase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 page numbers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Justify the text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Update TOC</a:t>
            </a:r>
          </a:p>
        </p:txBody>
      </p:sp>
    </p:spTree>
    <p:extLst>
      <p:ext uri="{BB962C8B-B14F-4D97-AF65-F5344CB8AC3E}">
        <p14:creationId xmlns:p14="http://schemas.microsoft.com/office/powerpoint/2010/main" val="22597683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4854"/>
            <a:ext cx="8229600" cy="778098"/>
          </a:xfrm>
        </p:spPr>
        <p:txBody>
          <a:bodyPr>
            <a:normAutofit/>
          </a:bodyPr>
          <a:lstStyle/>
          <a:p>
            <a:r>
              <a:rPr lang="en-GB" sz="4000" b="1" dirty="0"/>
              <a:t>Assignment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238250"/>
            <a:ext cx="8229600" cy="409575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b="1" dirty="0"/>
              <a:t>Your Presentation should cover…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Make a presentation on product/service quality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dirty="0"/>
              <a:t>Background - Description of company &amp; product/service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dirty="0"/>
              <a:t>Product - Collect primary and secondary data on the uniqueness of the product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dirty="0"/>
              <a:t>Market Information – trends, competitors, pricing, customers, positioning (customer reviews)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dirty="0"/>
              <a:t>Recommendation - Discuss how the product/service could be improved</a:t>
            </a:r>
          </a:p>
          <a:p>
            <a:pPr marL="0" indent="0" algn="just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13924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3B1EA-F1A9-478C-AB95-82BFAEC29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88695-B1DE-4ADD-82C3-1938DDFBD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Each Group to find, and put/insert, relevant secondary data in their power point presentation</a:t>
            </a:r>
          </a:p>
          <a:p>
            <a:endParaRPr lang="en-GB" dirty="0"/>
          </a:p>
          <a:p>
            <a:r>
              <a:rPr lang="en-GB" dirty="0"/>
              <a:t>Create an outline for their presentation (next slide after the title/presenters slide)</a:t>
            </a:r>
          </a:p>
        </p:txBody>
      </p:sp>
    </p:spTree>
    <p:extLst>
      <p:ext uri="{BB962C8B-B14F-4D97-AF65-F5344CB8AC3E}">
        <p14:creationId xmlns:p14="http://schemas.microsoft.com/office/powerpoint/2010/main" val="1101723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2A7A2-7AFA-4192-9EF0-08FA1ADE3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6F2B8-CCD1-4B73-A030-70AE662C6D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Five-series </a:t>
            </a:r>
            <a:r>
              <a:rPr lang="en-GB" dirty="0"/>
              <a:t>video on Style, Table of Content, Breaks and Page numbers</a:t>
            </a:r>
          </a:p>
          <a:p>
            <a:r>
              <a:rPr lang="en-GB" dirty="0">
                <a:hlinkClick r:id="rId2"/>
              </a:rPr>
              <a:t>https://www.youtube.com/watch?list=PLZcXUllSG9EoSW3tRJcdiuVxRgGJD-A9M&amp;time_continue=3&amp;v=CmzA_Ff4l9E&amp;feature=emb_logo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27109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793</TotalTime>
  <Words>1374</Words>
  <Application>Microsoft Office PowerPoint</Application>
  <PresentationFormat>Widescreen</PresentationFormat>
  <Paragraphs>147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Lato</vt:lpstr>
      <vt:lpstr>Myriad Pro</vt:lpstr>
      <vt:lpstr>Open Sans</vt:lpstr>
      <vt:lpstr>ReithSans</vt:lpstr>
      <vt:lpstr>20140311PresentationUWTSDTemplate</vt:lpstr>
      <vt:lpstr>WEEK 8 WORD PROCESSING</vt:lpstr>
      <vt:lpstr>Word Processing - Meaning</vt:lpstr>
      <vt:lpstr>Basic Word Processing Skills</vt:lpstr>
      <vt:lpstr>Advanced Word Processing Skills</vt:lpstr>
      <vt:lpstr>Today’s Learning Outcome</vt:lpstr>
      <vt:lpstr>Word Processing Skills</vt:lpstr>
      <vt:lpstr>Tutor Led Activity</vt:lpstr>
      <vt:lpstr>1. Basic Text Formatting</vt:lpstr>
      <vt:lpstr>2. Applying and editing Styles</vt:lpstr>
      <vt:lpstr>Applying Paragraph Styles</vt:lpstr>
      <vt:lpstr>Applying a Style</vt:lpstr>
      <vt:lpstr>Modifying Styles</vt:lpstr>
      <vt:lpstr>3. Creating and Editing Table of Content (TOC)</vt:lpstr>
      <vt:lpstr>Inserting the Table</vt:lpstr>
      <vt:lpstr>Updating your TOC (If you add more text and pages change or apply inaccurate style)</vt:lpstr>
      <vt:lpstr>Page and Section Breaks</vt:lpstr>
      <vt:lpstr>Viewing your breaks</vt:lpstr>
      <vt:lpstr>Inserting manual page breaks</vt:lpstr>
      <vt:lpstr>Applying page breaks to styles</vt:lpstr>
      <vt:lpstr>Activity 1</vt:lpstr>
      <vt:lpstr>Assignment Brief</vt:lpstr>
      <vt:lpstr>Activity 2</vt:lpstr>
      <vt:lpstr>Extra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 WORD PROCESSING</dc:title>
  <dc:creator>Chijioke Uba</dc:creator>
  <cp:lastModifiedBy>Chijioke Uba</cp:lastModifiedBy>
  <cp:revision>1</cp:revision>
  <dcterms:created xsi:type="dcterms:W3CDTF">2020-06-30T08:25:38Z</dcterms:created>
  <dcterms:modified xsi:type="dcterms:W3CDTF">2020-06-30T21:39:14Z</dcterms:modified>
</cp:coreProperties>
</file>