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4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710A3-7BE1-314A-D1ED-342F52D69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CA7279-3D82-131B-FC71-567F8C7AE2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4048D-C4A6-EE4A-A51D-E545B894F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2A504-6F34-D64C-4494-1A6C54AB9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A181-9ACB-4FE6-21FF-02D20EE55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3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45D9D-5070-36E8-FF25-B6E84E2E1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95546-100E-2A7C-8DED-E025A1B63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59BA5-C9CF-DD60-E3CD-A2F37CAE4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03E79-FF22-F2DA-1D8E-6EC31F46B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7C3B-11EC-C1A4-1ADC-2AFAA21AB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911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18FDB-E2D5-1B48-C730-D4CCD656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60FEF0-098E-C4DE-40E6-BE2153413B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1B1CF-6640-80BC-F924-76FEAACC6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A1C6D-5E09-1C9E-3CDD-DA777D5F5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6512E-5541-51BF-A27F-9FF6CFDF1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555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FE479-B220-E700-420D-50FDA6479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9A006-2E47-6C6F-5E6F-CC131C4732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44BE5C-05C4-221E-2C61-75AB0A8C6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C705A-64DD-1A69-5386-95160B7D7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B2B827-CB88-DC43-81F3-CA07A2888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6F2B38-BF2D-EBBE-7560-1C5C70C7A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62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E006E-C447-C6CA-3441-C2192DE56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3816B4-DFC3-3886-B836-B3C71317F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8FD91C-08C6-98F7-ACEB-B754928D64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E15AA8-D784-5884-F775-372EA0A116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82BAB5-B3F0-F1BA-06D5-E9F47982AE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C908A-F291-9661-D391-929490FC8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FE3193-B21E-1EC2-4618-19F987B41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C4EEB0-E3D7-D8E0-D28F-AE47BB47F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101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07520-F7AC-7BE5-6D9F-8E9C84895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BCEB1C-36DC-8885-5BF2-8EDF21748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FBF7D6-0E6B-051C-821D-B9B1AF48E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CFC19C-2AC8-616A-B72D-3E9CD257E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72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0AB84D-263A-3CD8-6457-5166246ED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994C7B-DA3B-C898-2426-2012BF6F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C40BC5-05F9-3438-E108-D97C5BAC7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702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B505B-5AC8-7C0D-E1FD-90D06739D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C7386-5D54-3368-53D2-32D35D949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6D5A3A-1C66-C2FE-46F5-B6D66E47EA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EE0B3C-63AB-A667-5F53-C03786657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FF55B9-F8E3-0C15-6C0C-006ADD356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CF674-E240-C3E6-C2A9-F5AF753C0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83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427AC-F85D-5CF8-2F91-F3F8C4BCD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9239D5-60AC-A3FC-E61B-7094218971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2B8DF8-3213-1135-F57C-78FC3730C9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76D42-B643-4191-DA81-D1873DD81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67961-94C8-D752-8790-27CA25B81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5679E-91BF-CDF1-7FC3-9F9760F52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775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D0F6D-A990-49A1-C6C6-F6F69236E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01F08E-BD0B-B13C-05B5-050C197399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5DF30-59C6-AC8A-163B-D6B4A1436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9046E-DC9A-3D40-43F5-851CCAAD7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7854D-936A-4E61-AA28-7C52C9B11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821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3A7511-6DE1-84C0-953D-35E6BB1752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CA7CDA-77D3-A852-D8E3-33EE1DC99F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CB185-561D-242C-B0AF-047C56323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7D392-BF52-1BE7-320E-8F04FA117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BDE7D-E4FF-C127-9734-2B36F0DDD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928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F43CF1-5C40-3C54-267D-90B13B5F3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57B44A-4200-A83B-43AA-AF0A303A2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59B08-B12D-06B9-1A1C-DCEB53263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C64E90-10C7-CE40-82FD-11BCCF45D0A4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33105-13F9-5D04-F96D-80D55DA943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DFC18-BF6A-7815-66F0-D65BBEF15A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5D111A-9459-9946-93AE-35A6093DCC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503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>
            <a:extLst>
              <a:ext uri="{FF2B5EF4-FFF2-40B4-BE49-F238E27FC236}">
                <a16:creationId xmlns:a16="http://schemas.microsoft.com/office/drawing/2014/main" id="{2F242323-522B-8994-F2FE-DD4FAEEB19B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87E09A-3BBD-4F6A-93C1-59F393B82845}"/>
              </a:ext>
            </a:extLst>
          </p:cNvPr>
          <p:cNvSpPr txBox="1"/>
          <p:nvPr/>
        </p:nvSpPr>
        <p:spPr>
          <a:xfrm>
            <a:off x="3043989" y="11069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6F7687-662C-D3C7-2627-64F0F09B81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90769" cy="3581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0C3828-2B3C-55F0-2322-8A4D979D6754}"/>
              </a:ext>
            </a:extLst>
          </p:cNvPr>
          <p:cNvSpPr txBox="1"/>
          <p:nvPr/>
        </p:nvSpPr>
        <p:spPr>
          <a:xfrm>
            <a:off x="1595438" y="3581400"/>
            <a:ext cx="963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Figure 1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E4336E-F4E6-F70F-70EB-381EFD326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5638" y="-54530"/>
            <a:ext cx="5186362" cy="3581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DC7EF6E-3224-8FDC-8E0F-569F39035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59016"/>
            <a:ext cx="5190769" cy="27989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616FA83-D766-E7FF-6813-D79E2D941D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375794"/>
            <a:ext cx="5646821" cy="27989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95D7027-10AB-40CE-68EE-C72DFBBE2BA3}"/>
              </a:ext>
            </a:extLst>
          </p:cNvPr>
          <p:cNvSpPr txBox="1"/>
          <p:nvPr/>
        </p:nvSpPr>
        <p:spPr>
          <a:xfrm>
            <a:off x="8783053" y="6460958"/>
            <a:ext cx="963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Figure 2</a:t>
            </a:r>
          </a:p>
        </p:txBody>
      </p:sp>
    </p:spTree>
    <p:extLst>
      <p:ext uri="{BB962C8B-B14F-4D97-AF65-F5344CB8AC3E}">
        <p14:creationId xmlns:p14="http://schemas.microsoft.com/office/powerpoint/2010/main" val="673576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4</Words>
  <Application>Microsoft Macintosh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Sipo Sobekwa (2308434)</dc:creator>
  <cp:lastModifiedBy>Sipo Sobekwa (2308434)</cp:lastModifiedBy>
  <cp:revision>1</cp:revision>
  <dcterms:created xsi:type="dcterms:W3CDTF">2025-01-22T14:42:39Z</dcterms:created>
  <dcterms:modified xsi:type="dcterms:W3CDTF">2025-01-22T14:56:46Z</dcterms:modified>
</cp:coreProperties>
</file>