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6" r:id="rId9"/>
  </p:sldMasterIdLst>
  <p:notesMasterIdLst>
    <p:notesMasterId r:id="rId20"/>
  </p:notesMasterIdLst>
  <p:sldIdLst>
    <p:sldId id="292" r:id="rId10"/>
    <p:sldId id="294" r:id="rId11"/>
    <p:sldId id="295" r:id="rId12"/>
    <p:sldId id="258" r:id="rId13"/>
    <p:sldId id="267" r:id="rId14"/>
    <p:sldId id="1165" r:id="rId15"/>
    <p:sldId id="1091" r:id="rId16"/>
    <p:sldId id="1116" r:id="rId17"/>
    <p:sldId id="1180" r:id="rId18"/>
    <p:sldId id="40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484F2C-7FE5-40F9-AD3B-0D4CBE5A20A4}" v="2" dt="2022-10-04T06:11:47.126"/>
    <p1510:client id="{699D7886-A642-4E13-B7DD-B6FA394DAC09}" v="8" dt="2022-10-04T12:46:18.0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3" d="100"/>
          <a:sy n="93" d="100"/>
        </p:scale>
        <p:origin x="72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699D7886-A642-4E13-B7DD-B6FA394DAC09}"/>
    <pc:docChg chg="undo custSel delSld modSld">
      <pc:chgData name="Munyaradzi Nicholas Murira" userId="6ab3fae5-94bd-47ef-9f25-6c1f645127cf" providerId="ADAL" clId="{699D7886-A642-4E13-B7DD-B6FA394DAC09}" dt="2022-10-04T12:53:36.260" v="629" actId="20577"/>
      <pc:docMkLst>
        <pc:docMk/>
      </pc:docMkLst>
      <pc:sldChg chg="del">
        <pc:chgData name="Munyaradzi Nicholas Murira" userId="6ab3fae5-94bd-47ef-9f25-6c1f645127cf" providerId="ADAL" clId="{699D7886-A642-4E13-B7DD-B6FA394DAC09}" dt="2022-10-04T12:42:20.909" v="621"/>
        <pc:sldMkLst>
          <pc:docMk/>
          <pc:sldMk cId="0" sldId="258"/>
        </pc:sldMkLst>
      </pc:sldChg>
      <pc:sldChg chg="modSp mod">
        <pc:chgData name="Munyaradzi Nicholas Murira" userId="6ab3fae5-94bd-47ef-9f25-6c1f645127cf" providerId="ADAL" clId="{699D7886-A642-4E13-B7DD-B6FA394DAC09}" dt="2022-10-04T08:19:57.649" v="5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699D7886-A642-4E13-B7DD-B6FA394DAC09}" dt="2022-10-04T08:19:57.649" v="5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12:53:36.260" v="62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699D7886-A642-4E13-B7DD-B6FA394DAC09}" dt="2022-10-04T12:53:36.260" v="62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699D7886-A642-4E13-B7DD-B6FA394DAC09}" dt="2022-10-04T08:36:07.071" v="302" actId="20577"/>
          <ac:spMkLst>
            <pc:docMk/>
            <pc:sldMk cId="3229398234" sldId="295"/>
            <ac:spMk id="6" creationId="{3FB78745-3ADB-471E-BE5B-B948A3D845D5}"/>
          </ac:spMkLst>
        </pc:spChg>
        <pc:spChg chg="add del">
          <ac:chgData name="Munyaradzi Nicholas Murira" userId="6ab3fae5-94bd-47ef-9f25-6c1f645127cf" providerId="ADAL" clId="{699D7886-A642-4E13-B7DD-B6FA394DAC09}" dt="2022-10-04T12:42:37.376" v="625" actId="22"/>
          <ac:spMkLst>
            <pc:docMk/>
            <pc:sldMk cId="3229398234" sldId="295"/>
            <ac:spMk id="7" creationId="{DCA9CD74-4757-FD3E-801E-709084B86CB5}"/>
          </ac:spMkLst>
        </pc:spChg>
        <pc:spChg chg="add del">
          <ac:chgData name="Munyaradzi Nicholas Murira" userId="6ab3fae5-94bd-47ef-9f25-6c1f645127cf" providerId="ADAL" clId="{699D7886-A642-4E13-B7DD-B6FA394DAC09}" dt="2022-10-04T12:42:36.320" v="624" actId="22"/>
          <ac:spMkLst>
            <pc:docMk/>
            <pc:sldMk cId="3229398234" sldId="295"/>
            <ac:spMk id="9" creationId="{CE6803BE-31AF-7B6E-905B-D4E2BC818182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3:23.981" v="489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699D7886-A642-4E13-B7DD-B6FA394DAC09}" dt="2022-10-04T08:53:23.981" v="489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6:19.903" v="4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699D7886-A642-4E13-B7DD-B6FA394DAC09}" dt="2022-10-04T08:56:19.903" v="4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09:18:58.082" v="619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699D7886-A642-4E13-B7DD-B6FA394DAC09}" dt="2022-10-04T09:18:58.082" v="619" actId="20577"/>
          <ac:spMkLst>
            <pc:docMk/>
            <pc:sldMk cId="1690371496" sldId="1165"/>
            <ac:spMk id="3" creationId="{FA6C8E72-9D69-4A46-A3EB-A48DCBB93BAD}"/>
          </ac:spMkLst>
        </pc:spChg>
        <pc:picChg chg="del mod">
          <ac:chgData name="Munyaradzi Nicholas Murira" userId="6ab3fae5-94bd-47ef-9f25-6c1f645127cf" providerId="ADAL" clId="{699D7886-A642-4E13-B7DD-B6FA394DAC09}" dt="2022-10-04T08:48:32.911" v="354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699D7886-A642-4E13-B7DD-B6FA394DAC09}" dt="2022-10-04T08:48:59.445" v="359" actId="14100"/>
          <ac:picMkLst>
            <pc:docMk/>
            <pc:sldMk cId="1690371496" sldId="1165"/>
            <ac:picMk id="5" creationId="{9CEDF3B7-2318-C380-0AB7-979C89B7F7FE}"/>
          </ac:picMkLst>
        </pc:picChg>
      </pc:sldChg>
      <pc:sldChg chg="addSp delSp modSp mod">
        <pc:chgData name="Munyaradzi Nicholas Murira" userId="6ab3fae5-94bd-47ef-9f25-6c1f645127cf" providerId="ADAL" clId="{699D7886-A642-4E13-B7DD-B6FA394DAC09}" dt="2022-10-04T09:12:42.642" v="609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699D7886-A642-4E13-B7DD-B6FA394DAC09}" dt="2022-10-04T09:12:42.642" v="609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699D7886-A642-4E13-B7DD-B6FA394DAC09}" dt="2022-10-04T09:07:52.133" v="495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699D7886-A642-4E13-B7DD-B6FA394DAC09}" dt="2022-10-04T09:08:08.782" v="498" actId="14100"/>
          <ac:picMkLst>
            <pc:docMk/>
            <pc:sldMk cId="13251497" sldId="1180"/>
            <ac:picMk id="3" creationId="{A326CDE3-89D4-3CF0-F43D-6C171A10F38C}"/>
          </ac:picMkLst>
        </pc:picChg>
      </pc:sld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>
            <a:extLst>
              <a:ext uri="{FF2B5EF4-FFF2-40B4-BE49-F238E27FC236}">
                <a16:creationId xmlns:a16="http://schemas.microsoft.com/office/drawing/2014/main" id="{B0159483-4A2E-1C40-AE23-19FE3F44CE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0" name="Notes Placeholder 2">
            <a:extLst>
              <a:ext uri="{FF2B5EF4-FFF2-40B4-BE49-F238E27FC236}">
                <a16:creationId xmlns:a16="http://schemas.microsoft.com/office/drawing/2014/main" id="{A0DC9959-C3E4-4D48-AB4B-011ED1DD42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757C1AB2-9421-EF4E-97D3-1E3A548104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89B1A65-516C-6E49-B28A-B5DA0DA19E0B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C5DBD030-C33E-5E4C-AF17-2CD03217A8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C2815881-888B-2C4A-895F-767C3F8582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2475A136-A0A3-EF43-92BC-A014295CD8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2ED0278-B80F-D441-A940-E2670E49640D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656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9CFFCC8-7170-AB4D-9C95-5F223AD3D5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CE3794-6CD5-5149-9265-64D53F6475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ACCFA2-5057-934A-8EB5-924C14CB28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11CD21-D57E-E145-ABCC-21B4196EF4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932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7F7DC9-D193-0444-95E0-23069B4E21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0C2DB8B-CA4F-B447-A930-D4A328597D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2CCF80E-C049-C745-97F4-0266E4871A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2CABCD-2F81-DC42-AF22-98D318F982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295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4D9D2C3-0D50-734A-9579-13A7C97F6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83138B2B-0F48-F143-981C-73B38FE9C3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3686AA5-CCD8-E649-8F86-C4C2C166A1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D016035-B290-8F4F-BD30-0F7968320B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594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3D4DEF2-3982-9842-80A2-29C44CD19D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12F924-4C8D-E443-A219-BE071A7E2C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BD02889-4A42-9349-977C-05D9307FCB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F8C8F9-38FA-2847-9C3F-1F0F94B37A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2191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C86F98E-F862-B545-8A54-5CDC60BCBD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A4CFD3B-B57B-4B4E-BD5A-6F057BE66E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DF3679A7-7F30-B742-A580-DB4175DE1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825CD10-457D-8B48-BC94-4E346EB3D2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7495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CDEC86B-DB25-724C-8505-78BF106AF3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24370E3-0287-9642-809C-5DADC371A9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ED84E7A1-5310-FE4D-B986-94B5739B83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BE2E53-777F-364E-B977-73AA1DB68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096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4716AB5-6C02-264E-A90C-BC9E449844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6176C1-21AF-A94C-ACF3-77CFB59BD8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81CD11BE-CDAD-2548-84E9-C77DED7439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473CED-9F07-D44A-88F7-D78B6F5E66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8895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9B087FE-731E-454E-A561-17253E869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E2FA546-5B65-5B40-9302-99B1BAE35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7A3078-299F-6F4A-BA30-F96A80CFD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5E7DC1-EFD3-5448-804B-E9CF277927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45572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A2E981-88F3-B940-8BAF-AC9A23D141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3F0C3EA-222F-AF44-9027-D6A50A0DFB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D0CD85-DBAE-3443-80F5-79C2E9830A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A2569-42EC-A246-A138-4564AB19E6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7893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E2A054A-DAE9-C848-92C6-C0DDC301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33E119-8D23-FE4D-831D-C296B81D21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4EC62-D786-5A47-97A0-5EAE2B437B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A1C14A-641E-2846-9E66-6F9204D236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3574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364AE3F-3E89-BB4D-904A-7327648D2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268D01C-8010-5E44-B9E0-8330B5C07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998FAAE5-E440-D246-BDFF-F37937520AF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4DE8D82-1050-3845-873F-17185C3F588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AEFEAF4-28E8-B64E-A5CC-72D3B48710D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26991B-27C7-2942-823F-B4E41888F8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3945AD01-64F9-2A4F-A5D7-F96C52E822A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95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tif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Divya</a:t>
            </a:r>
            <a:r>
              <a:rPr lang="en-GB" dirty="0"/>
              <a:t> Chidambaram</a:t>
            </a:r>
          </a:p>
          <a:p>
            <a:r>
              <a:rPr lang="en-GB" dirty="0"/>
              <a:t>d.chidambaram@uwtsd.ac.uk</a:t>
            </a:r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4th October, 2022, we shall meet Online via Teams Link</a:t>
            </a:r>
          </a:p>
          <a:p>
            <a:r>
              <a:rPr lang="en-GB" dirty="0"/>
              <a:t>TUESDAYS: 14:00  – 16.00 PM: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Tuesdays at 2pm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2 tasks  deadline 8 November 2022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2 tasks  deadline   13  December  2022      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person&#10;&#10;Description automatically generated">
            <a:extLst>
              <a:ext uri="{FF2B5EF4-FFF2-40B4-BE49-F238E27FC236}">
                <a16:creationId xmlns:a16="http://schemas.microsoft.com/office/drawing/2014/main" id="{B26A0F90-18FC-46B8-B458-B477F880A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666" y="283846"/>
            <a:ext cx="5101087" cy="6405326"/>
          </a:xfrm>
          <a:prstGeom prst="rect">
            <a:avLst/>
          </a:prstGeom>
        </p:spPr>
      </p:pic>
      <p:sp>
        <p:nvSpPr>
          <p:cNvPr id="31746" name="Title 1">
            <a:extLst>
              <a:ext uri="{FF2B5EF4-FFF2-40B4-BE49-F238E27FC236}">
                <a16:creationId xmlns:a16="http://schemas.microsoft.com/office/drawing/2014/main" id="{3B13944D-ACE7-2444-B81D-65B0E73EAAD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95485" y="375444"/>
            <a:ext cx="4417922" cy="1065213"/>
          </a:xfrm>
        </p:spPr>
        <p:txBody>
          <a:bodyPr/>
          <a:lstStyle/>
          <a:p>
            <a:r>
              <a:rPr lang="en-US" altLang="en-US" b="1" dirty="0">
                <a:ea typeface="ＭＳ Ｐゴシック"/>
              </a:rPr>
              <a:t>Icebreaker</a:t>
            </a:r>
            <a:endParaRPr lang="en-US" b="1" dirty="0">
              <a:ea typeface="ＭＳ Ｐゴシック"/>
              <a:cs typeface="Arial"/>
            </a:endParaRPr>
          </a:p>
        </p:txBody>
      </p:sp>
      <p:sp>
        <p:nvSpPr>
          <p:cNvPr id="31747" name="Subtitle 2">
            <a:extLst>
              <a:ext uri="{FF2B5EF4-FFF2-40B4-BE49-F238E27FC236}">
                <a16:creationId xmlns:a16="http://schemas.microsoft.com/office/drawing/2014/main" id="{7659EAD0-6A66-B94F-948C-D62F0711BF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47615" y="1433902"/>
            <a:ext cx="4369065" cy="3651282"/>
          </a:xfrm>
        </p:spPr>
        <p:txBody>
          <a:bodyPr/>
          <a:lstStyle/>
          <a:p>
            <a:r>
              <a:rPr lang="en-US" altLang="en-US" sz="2400" b="1" dirty="0">
                <a:ea typeface="ＭＳ Ｐゴシック"/>
              </a:rPr>
              <a:t>What’s your name?</a:t>
            </a:r>
            <a:endParaRPr lang="en-US" altLang="en-US" sz="2400" b="1" dirty="0">
              <a:ea typeface="ＭＳ Ｐゴシック"/>
              <a:cs typeface="Arial"/>
            </a:endParaRP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  <a:cs typeface="Arial"/>
              </a:rPr>
              <a:t>What device are you on today?</a:t>
            </a: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</a:rPr>
              <a:t>What much experience do  you have in digital technology?</a:t>
            </a:r>
            <a:endParaRPr lang="en-US" altLang="en-US" sz="2400" b="1" dirty="0">
              <a:ea typeface="ＭＳ Ｐゴシック"/>
              <a:cs typeface="Arial"/>
            </a:endParaRPr>
          </a:p>
        </p:txBody>
      </p:sp>
      <p:pic>
        <p:nvPicPr>
          <p:cNvPr id="31748" name="Picture 5" descr="Text&#10;&#10;Description automatically generated">
            <a:extLst>
              <a:ext uri="{FF2B5EF4-FFF2-40B4-BE49-F238E27FC236}">
                <a16:creationId xmlns:a16="http://schemas.microsoft.com/office/drawing/2014/main" id="{E021550C-A408-2240-A08F-C359AEC43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5589588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3EC5907E-5DB8-044B-A2BD-315A7230326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2403506"/>
            <a:ext cx="77724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</a:rPr>
              <a:t>What is Digital Literacy?</a:t>
            </a:r>
          </a:p>
        </p:txBody>
      </p:sp>
      <p:sp>
        <p:nvSpPr>
          <p:cNvPr id="35842" name="Subtitle 2">
            <a:extLst>
              <a:ext uri="{FF2B5EF4-FFF2-40B4-BE49-F238E27FC236}">
                <a16:creationId xmlns:a16="http://schemas.microsoft.com/office/drawing/2014/main" id="{0DC6FB3A-82BA-434E-81A8-289739A16FE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59790" y="3023170"/>
            <a:ext cx="8600534" cy="2924715"/>
          </a:xfrm>
        </p:spPr>
        <p:txBody>
          <a:bodyPr/>
          <a:lstStyle/>
          <a:p>
            <a:endParaRPr lang="en-GB" sz="2400" dirty="0">
              <a:solidFill>
                <a:srgbClr val="000000"/>
              </a:solidFill>
              <a:ea typeface="ＭＳ Ｐゴシック" panose="020B0600070205080204" pitchFamily="34" charset="-128"/>
              <a:cs typeface="Arial"/>
            </a:endParaRPr>
          </a:p>
          <a:p>
            <a:r>
              <a:rPr lang="en-GB" sz="2400" dirty="0">
                <a:ea typeface="+mn-lt"/>
                <a:cs typeface="+mn-lt"/>
              </a:rPr>
              <a:t>Digital literacy is having a current knowledge and understanding of computers, mobile</a:t>
            </a:r>
            <a:endParaRPr lang="en-GB" sz="2400" dirty="0">
              <a:cs typeface="Arial"/>
            </a:endParaRPr>
          </a:p>
          <a:p>
            <a:r>
              <a:rPr lang="en-GB" sz="2400" dirty="0">
                <a:ea typeface="+mn-lt"/>
                <a:cs typeface="+mn-lt"/>
              </a:rPr>
              <a:t>devices, the web, and related technologies.</a:t>
            </a:r>
            <a:endParaRPr lang="en-GB" sz="2400" dirty="0"/>
          </a:p>
          <a:p>
            <a:r>
              <a:rPr lang="en-GB" sz="2400" i="1" dirty="0">
                <a:ea typeface="ＭＳ Ｐゴシック"/>
                <a:cs typeface="Arial"/>
              </a:rPr>
              <a:t>Because technology changes, you must keep up with the changes to remain digitally literate.</a:t>
            </a:r>
          </a:p>
          <a:p>
            <a:br>
              <a:rPr lang="en-GB" altLang="en-US" dirty="0">
                <a:ea typeface="ＭＳ Ｐゴシック" panose="020B0600070205080204" pitchFamily="34" charset="-128"/>
              </a:rPr>
            </a:br>
            <a:br>
              <a:rPr lang="en-GB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5843" name="Picture 5" descr="Text&#10;&#10;Description automatically generated">
            <a:extLst>
              <a:ext uri="{FF2B5EF4-FFF2-40B4-BE49-F238E27FC236}">
                <a16:creationId xmlns:a16="http://schemas.microsoft.com/office/drawing/2014/main" id="{8661074C-47A5-7E4A-8CA7-75499FD28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A0D86E11-6195-4DF5-B9F9-68A740892D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4816" y="160591"/>
            <a:ext cx="5316744" cy="26980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800" dirty="0"/>
          </a:p>
          <a:p>
            <a:pPr marL="342900" marR="157480" lvl="0" indent="-342900">
              <a:spcAft>
                <a:spcPts val="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Evidence of undertaking the following classes via the applied digital skills with google. </a:t>
            </a:r>
          </a:p>
          <a:p>
            <a:pPr marL="0" marR="157480" lvl="0" indent="0">
              <a:spcAft>
                <a:spcPts val="0"/>
              </a:spcAft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https://applieddigitalskills.withgoogle.com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DF3B7-2318-C380-0AB7-979C89B7F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621" y="1785494"/>
            <a:ext cx="6328621" cy="278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285750" lvl="0" indent="-285750" algn="l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with personal computers, tablets and mobile devices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Operating system: Windows, Mac, OS, Android, Linux, etc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Internet and web technologies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packages and installations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Office software products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Emails and other communication tools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Online collaboration tools - SharePoint, Skype for Business, MS Teams.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Remote working and VPN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storage, security and compliance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Latest trends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students with knowledge and practical skills in a range of industry standard digital technologies to support effective and efficient work-flow.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37540" indent="-180340" algn="just" fontAlgn="auto" hangingPunct="1">
              <a:spcBef>
                <a:spcPts val="600"/>
              </a:spcBef>
              <a:spcAft>
                <a:spcPts val="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demonstrate essential knowledge and skills to use software packages and applications to support day-to-day business operations.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96B834-114C-53A2-6E9D-BAD406538864}"/>
              </a:ext>
            </a:extLst>
          </p:cNvPr>
          <p:cNvSpPr txBox="1"/>
          <p:nvPr/>
        </p:nvSpPr>
        <p:spPr>
          <a:xfrm>
            <a:off x="501650" y="4802361"/>
            <a:ext cx="114871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Date: </a:t>
            </a:r>
            <a:r>
              <a:rPr lang="en-GB" b="1" dirty="0">
                <a:solidFill>
                  <a:srgbClr val="373A3C"/>
                </a:solidFill>
                <a:latin typeface="-apple-system"/>
              </a:rPr>
              <a:t>8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/Nov/2022 (</a:t>
            </a:r>
            <a:r>
              <a:rPr lang="en-GB" b="1" dirty="0">
                <a:solidFill>
                  <a:srgbClr val="373A3C"/>
                </a:solidFill>
                <a:latin typeface="-apple-system"/>
              </a:rPr>
              <a:t>3pm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)  submit Tasks  1, 2</a:t>
            </a:r>
          </a:p>
          <a:p>
            <a:pPr algn="l"/>
            <a:r>
              <a:rPr lang="en-GB" b="1" dirty="0">
                <a:solidFill>
                  <a:srgbClr val="373A3C"/>
                </a:solidFill>
                <a:latin typeface="-apple-system"/>
              </a:rPr>
              <a:t>            </a:t>
            </a:r>
          </a:p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            13/12/2022 (</a:t>
            </a:r>
            <a:r>
              <a:rPr lang="en-GB" b="1" dirty="0">
                <a:solidFill>
                  <a:srgbClr val="373A3C"/>
                </a:solidFill>
                <a:latin typeface="-apple-system"/>
              </a:rPr>
              <a:t>3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 pm 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) </a:t>
            </a:r>
            <a:r>
              <a:rPr lang="en-GB" b="1">
                <a:solidFill>
                  <a:srgbClr val="373A3C"/>
                </a:solidFill>
                <a:latin typeface="-apple-system"/>
              </a:rPr>
              <a:t>Submit Tasks 3, 4</a:t>
            </a:r>
            <a:r>
              <a:rPr lang="en-GB" b="1" i="0">
                <a:solidFill>
                  <a:srgbClr val="373A3C"/>
                </a:solidFill>
                <a:effectLst/>
                <a:latin typeface="-apple-system"/>
              </a:rPr>
              <a:t> </a:t>
            </a: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26CDE3-89D4-3CF0-F43D-6C171A10F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58" y="1474978"/>
            <a:ext cx="8620180" cy="276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1036</TotalTime>
  <Words>351</Words>
  <Application>Microsoft Office PowerPoint</Application>
  <PresentationFormat>Widescreen</PresentationFormat>
  <Paragraphs>73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-apple-system</vt:lpstr>
      <vt:lpstr>Arial</vt:lpstr>
      <vt:lpstr>Calibri</vt:lpstr>
      <vt:lpstr>Calibri Light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Blank Presentation</vt:lpstr>
      <vt:lpstr>PowerPoint Presentation</vt:lpstr>
      <vt:lpstr>PowerPoint Presentation</vt:lpstr>
      <vt:lpstr>PowerPoint Presentation</vt:lpstr>
      <vt:lpstr>Icebreaker</vt:lpstr>
      <vt:lpstr>What is Digital Literacy?</vt:lpstr>
      <vt:lpstr>Reading List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2022-10-04T12:53:41Z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