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4"/>
  </p:notesMasterIdLst>
  <p:sldIdLst>
    <p:sldId id="719" r:id="rId6"/>
    <p:sldId id="843" r:id="rId7"/>
    <p:sldId id="852" r:id="rId8"/>
    <p:sldId id="853" r:id="rId9"/>
    <p:sldId id="854" r:id="rId10"/>
    <p:sldId id="856" r:id="rId11"/>
    <p:sldId id="855" r:id="rId12"/>
    <p:sldId id="72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5A1EDAD-72A4-457F-9485-17CD0D6ECA53}"/>
    <pc:docChg chg="modSld">
      <pc:chgData name="Jenifer Prince Devaraj" userId="c3fb109c-09d1-42a6-93f4-69472d709861" providerId="ADAL" clId="{F5A1EDAD-72A4-457F-9485-17CD0D6ECA53}" dt="2025-12-05T09:31:32.344" v="0" actId="6549"/>
      <pc:docMkLst>
        <pc:docMk/>
      </pc:docMkLst>
      <pc:sldChg chg="modSp mod">
        <pc:chgData name="Jenifer Prince Devaraj" userId="c3fb109c-09d1-42a6-93f4-69472d709861" providerId="ADAL" clId="{F5A1EDAD-72A4-457F-9485-17CD0D6ECA53}" dt="2025-12-05T09:31:32.344" v="0" actId="6549"/>
        <pc:sldMkLst>
          <pc:docMk/>
          <pc:sldMk cId="667300386" sldId="854"/>
        </pc:sldMkLst>
        <pc:spChg chg="mod">
          <ac:chgData name="Jenifer Prince Devaraj" userId="c3fb109c-09d1-42a6-93f4-69472d709861" providerId="ADAL" clId="{F5A1EDAD-72A4-457F-9485-17CD0D6ECA53}" dt="2025-12-05T09:31:32.344" v="0" actId="6549"/>
          <ac:spMkLst>
            <pc:docMk/>
            <pc:sldMk cId="667300386" sldId="854"/>
            <ac:spMk id="13" creationId="{BC60F4DE-2360-E8FA-23BC-065076E1BCE2}"/>
          </ac:spMkLst>
        </pc:spChg>
      </pc:sldChg>
    </pc:docChg>
  </pc:docChgLst>
  <pc:docChgLst>
    <pc:chgData name="Jenifer Prince Devaraj" userId="c3fb109c-09d1-42a6-93f4-69472d709861" providerId="ADAL" clId="{72217F9B-1882-4FD3-9CB0-54CE17BB009E}"/>
    <pc:docChg chg="undo custSel addSld modSld">
      <pc:chgData name="Jenifer Prince Devaraj" userId="c3fb109c-09d1-42a6-93f4-69472d709861" providerId="ADAL" clId="{72217F9B-1882-4FD3-9CB0-54CE17BB009E}" dt="2025-11-21T10:09:07.480" v="55" actId="14100"/>
      <pc:docMkLst>
        <pc:docMk/>
      </pc:docMkLst>
      <pc:sldChg chg="modSp mod">
        <pc:chgData name="Jenifer Prince Devaraj" userId="c3fb109c-09d1-42a6-93f4-69472d709861" providerId="ADAL" clId="{72217F9B-1882-4FD3-9CB0-54CE17BB009E}" dt="2025-11-21T10:05:42.560" v="5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2217F9B-1882-4FD3-9CB0-54CE17BB009E}" dt="2025-11-21T10:05:42.560" v="5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9:07.480" v="55" actId="14100"/>
        <pc:sldMkLst>
          <pc:docMk/>
          <pc:sldMk cId="2858809897" sldId="843"/>
        </pc:sldMkLst>
        <pc:spChg chg="mod">
          <ac:chgData name="Jenifer Prince Devaraj" userId="c3fb109c-09d1-42a6-93f4-69472d709861" providerId="ADAL" clId="{72217F9B-1882-4FD3-9CB0-54CE17BB009E}" dt="2025-11-21T10:09:07.480" v="55" actId="14100"/>
          <ac:spMkLst>
            <pc:docMk/>
            <pc:sldMk cId="2858809897" sldId="843"/>
            <ac:spMk id="5" creationId="{75811BC7-EFC9-4E8B-BC0E-46859BE80EA3}"/>
          </ac:spMkLst>
        </pc:spChg>
        <pc:spChg chg="mod">
          <ac:chgData name="Jenifer Prince Devaraj" userId="c3fb109c-09d1-42a6-93f4-69472d709861" providerId="ADAL" clId="{72217F9B-1882-4FD3-9CB0-54CE17BB009E}" dt="2025-11-21T10:08:54.216" v="54" actId="6549"/>
          <ac:spMkLst>
            <pc:docMk/>
            <pc:sldMk cId="2858809897" sldId="84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2:41.058" v="1"/>
        <pc:sldMkLst>
          <pc:docMk/>
          <pc:sldMk cId="3587937032" sldId="852"/>
        </pc:sldMkLst>
        <pc:spChg chg="mod">
          <ac:chgData name="Jenifer Prince Devaraj" userId="c3fb109c-09d1-42a6-93f4-69472d709861" providerId="ADAL" clId="{72217F9B-1882-4FD3-9CB0-54CE17BB009E}" dt="2025-11-21T10:02:41.058" v="1"/>
          <ac:spMkLst>
            <pc:docMk/>
            <pc:sldMk cId="3587937032" sldId="852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3:27.077" v="8" actId="20577"/>
        <pc:sldMkLst>
          <pc:docMk/>
          <pc:sldMk cId="1817205847" sldId="853"/>
        </pc:sldMkLst>
        <pc:spChg chg="mod">
          <ac:chgData name="Jenifer Prince Devaraj" userId="c3fb109c-09d1-42a6-93f4-69472d709861" providerId="ADAL" clId="{72217F9B-1882-4FD3-9CB0-54CE17BB009E}" dt="2025-11-21T10:03:27.077" v="8" actId="20577"/>
          <ac:spMkLst>
            <pc:docMk/>
            <pc:sldMk cId="1817205847" sldId="85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4:07.117" v="13" actId="179"/>
        <pc:sldMkLst>
          <pc:docMk/>
          <pc:sldMk cId="667300386" sldId="854"/>
        </pc:sldMkLst>
        <pc:spChg chg="mod">
          <ac:chgData name="Jenifer Prince Devaraj" userId="c3fb109c-09d1-42a6-93f4-69472d709861" providerId="ADAL" clId="{72217F9B-1882-4FD3-9CB0-54CE17BB009E}" dt="2025-11-21T10:04:07.117" v="13" actId="179"/>
          <ac:spMkLst>
            <pc:docMk/>
            <pc:sldMk cId="667300386" sldId="854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72217F9B-1882-4FD3-9CB0-54CE17BB009E}" dt="2025-11-21T10:04:53.936" v="22" actId="20577"/>
        <pc:sldMkLst>
          <pc:docMk/>
          <pc:sldMk cId="2381642235" sldId="855"/>
        </pc:sldMkLst>
        <pc:spChg chg="mod">
          <ac:chgData name="Jenifer Prince Devaraj" userId="c3fb109c-09d1-42a6-93f4-69472d709861" providerId="ADAL" clId="{72217F9B-1882-4FD3-9CB0-54CE17BB009E}" dt="2025-11-21T10:04:53.936" v="22" actId="20577"/>
          <ac:spMkLst>
            <pc:docMk/>
            <pc:sldMk cId="2381642235" sldId="855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72217F9B-1882-4FD3-9CB0-54CE17BB009E}" dt="2025-11-21T10:04:38.256" v="18" actId="15"/>
        <pc:sldMkLst>
          <pc:docMk/>
          <pc:sldMk cId="952100256" sldId="856"/>
        </pc:sldMkLst>
        <pc:spChg chg="mod">
          <ac:chgData name="Jenifer Prince Devaraj" userId="c3fb109c-09d1-42a6-93f4-69472d709861" providerId="ADAL" clId="{72217F9B-1882-4FD3-9CB0-54CE17BB009E}" dt="2025-11-21T10:04:38.256" v="18" actId="15"/>
          <ac:spMkLst>
            <pc:docMk/>
            <pc:sldMk cId="952100256" sldId="856"/>
            <ac:spMk id="13" creationId="{BC60F4DE-2360-E8FA-23BC-065076E1BCE2}"/>
          </ac:spMkLst>
        </pc:spChg>
      </pc:sldChg>
    </pc:docChg>
  </pc:docChgLst>
  <pc:docChgLst>
    <pc:chgData name="Jenifer Prince Devaraj" userId="c3fb109c-09d1-42a6-93f4-69472d709861" providerId="ADAL" clId="{3B0F1ED2-836A-4AB3-A0DE-8D75F49E6DB7}"/>
    <pc:docChg chg="undo custSel addSld delSld modSld">
      <pc:chgData name="Jenifer Prince Devaraj" userId="c3fb109c-09d1-42a6-93f4-69472d709861" providerId="ADAL" clId="{3B0F1ED2-836A-4AB3-A0DE-8D75F49E6DB7}" dt="2025-11-13T21:15:53.211" v="332" actId="20577"/>
      <pc:docMkLst>
        <pc:docMk/>
      </pc:docMkLst>
      <pc:sldChg chg="modSp mod">
        <pc:chgData name="Jenifer Prince Devaraj" userId="c3fb109c-09d1-42a6-93f4-69472d709861" providerId="ADAL" clId="{3B0F1ED2-836A-4AB3-A0DE-8D75F49E6DB7}" dt="2025-11-13T21:15:53.211" v="33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B0F1ED2-836A-4AB3-A0DE-8D75F49E6DB7}" dt="2025-11-13T21:15:53.211" v="33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3B0F1ED2-836A-4AB3-A0DE-8D75F49E6DB7}" dt="2025-11-13T20:38:35.623" v="98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3B0F1ED2-836A-4AB3-A0DE-8D75F49E6DB7}" dt="2025-11-13T20:38:36.306" v="100" actId="47"/>
        <pc:sldMkLst>
          <pc:docMk/>
          <pc:sldMk cId="1415971904" sldId="839"/>
        </pc:sldMkLst>
      </pc:sldChg>
      <pc:sldChg chg="del">
        <pc:chgData name="Jenifer Prince Devaraj" userId="c3fb109c-09d1-42a6-93f4-69472d709861" providerId="ADAL" clId="{3B0F1ED2-836A-4AB3-A0DE-8D75F49E6DB7}" dt="2025-11-13T20:38:37.141" v="102" actId="47"/>
        <pc:sldMkLst>
          <pc:docMk/>
          <pc:sldMk cId="3445711775" sldId="840"/>
        </pc:sldMkLst>
      </pc:sldChg>
      <pc:sldChg chg="del">
        <pc:chgData name="Jenifer Prince Devaraj" userId="c3fb109c-09d1-42a6-93f4-69472d709861" providerId="ADAL" clId="{3B0F1ED2-836A-4AB3-A0DE-8D75F49E6DB7}" dt="2025-11-13T20:38:35.871" v="99" actId="47"/>
        <pc:sldMkLst>
          <pc:docMk/>
          <pc:sldMk cId="4180810940" sldId="841"/>
        </pc:sldMkLst>
      </pc:sldChg>
      <pc:sldChg chg="del">
        <pc:chgData name="Jenifer Prince Devaraj" userId="c3fb109c-09d1-42a6-93f4-69472d709861" providerId="ADAL" clId="{3B0F1ED2-836A-4AB3-A0DE-8D75F49E6DB7}" dt="2025-11-13T20:38:36.679" v="101" actId="47"/>
        <pc:sldMkLst>
          <pc:docMk/>
          <pc:sldMk cId="3584474229" sldId="842"/>
        </pc:sldMkLst>
      </pc:sldChg>
      <pc:sldChg chg="addSp modSp mod">
        <pc:chgData name="Jenifer Prince Devaraj" userId="c3fb109c-09d1-42a6-93f4-69472d709861" providerId="ADAL" clId="{3B0F1ED2-836A-4AB3-A0DE-8D75F49E6DB7}" dt="2025-11-13T20:06:29.441" v="17" actId="14100"/>
        <pc:sldMkLst>
          <pc:docMk/>
          <pc:sldMk cId="2858809897" sldId="843"/>
        </pc:sldMkLst>
        <pc:spChg chg="mod">
          <ac:chgData name="Jenifer Prince Devaraj" userId="c3fb109c-09d1-42a6-93f4-69472d709861" providerId="ADAL" clId="{3B0F1ED2-836A-4AB3-A0DE-8D75F49E6DB7}" dt="2025-11-13T20:05:52.330" v="11" actId="1076"/>
          <ac:spMkLst>
            <pc:docMk/>
            <pc:sldMk cId="2858809897" sldId="843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3B0F1ED2-836A-4AB3-A0DE-8D75F49E6DB7}" dt="2025-11-13T20:06:29.441" v="17" actId="14100"/>
          <ac:spMkLst>
            <pc:docMk/>
            <pc:sldMk cId="2858809897" sldId="843"/>
            <ac:spMk id="5" creationId="{75811BC7-EFC9-4E8B-BC0E-46859BE80EA3}"/>
          </ac:spMkLst>
        </pc:spChg>
        <pc:spChg chg="mod">
          <ac:chgData name="Jenifer Prince Devaraj" userId="c3fb109c-09d1-42a6-93f4-69472d709861" providerId="ADAL" clId="{3B0F1ED2-836A-4AB3-A0DE-8D75F49E6DB7}" dt="2025-11-13T20:06:22.422" v="15" actId="14100"/>
          <ac:spMkLst>
            <pc:docMk/>
            <pc:sldMk cId="2858809897" sldId="843"/>
            <ac:spMk id="13" creationId="{BC60F4DE-2360-E8FA-23BC-065076E1BCE2}"/>
          </ac:spMkLst>
        </pc:spChg>
      </pc:sldChg>
      <pc:sldChg chg="del">
        <pc:chgData name="Jenifer Prince Devaraj" userId="c3fb109c-09d1-42a6-93f4-69472d709861" providerId="ADAL" clId="{3B0F1ED2-836A-4AB3-A0DE-8D75F49E6DB7}" dt="2025-11-13T20:38:37.550" v="103" actId="47"/>
        <pc:sldMkLst>
          <pc:docMk/>
          <pc:sldMk cId="1352720702" sldId="844"/>
        </pc:sldMkLst>
      </pc:sldChg>
      <pc:sldChg chg="del">
        <pc:chgData name="Jenifer Prince Devaraj" userId="c3fb109c-09d1-42a6-93f4-69472d709861" providerId="ADAL" clId="{3B0F1ED2-836A-4AB3-A0DE-8D75F49E6DB7}" dt="2025-11-13T20:38:38.381" v="105" actId="47"/>
        <pc:sldMkLst>
          <pc:docMk/>
          <pc:sldMk cId="3247648892" sldId="845"/>
        </pc:sldMkLst>
      </pc:sldChg>
      <pc:sldChg chg="del">
        <pc:chgData name="Jenifer Prince Devaraj" userId="c3fb109c-09d1-42a6-93f4-69472d709861" providerId="ADAL" clId="{3B0F1ED2-836A-4AB3-A0DE-8D75F49E6DB7}" dt="2025-11-13T20:38:38.811" v="106" actId="47"/>
        <pc:sldMkLst>
          <pc:docMk/>
          <pc:sldMk cId="2684763250" sldId="846"/>
        </pc:sldMkLst>
      </pc:sldChg>
      <pc:sldChg chg="del">
        <pc:chgData name="Jenifer Prince Devaraj" userId="c3fb109c-09d1-42a6-93f4-69472d709861" providerId="ADAL" clId="{3B0F1ED2-836A-4AB3-A0DE-8D75F49E6DB7}" dt="2025-11-13T20:38:39.239" v="107" actId="47"/>
        <pc:sldMkLst>
          <pc:docMk/>
          <pc:sldMk cId="1820022523" sldId="848"/>
        </pc:sldMkLst>
      </pc:sldChg>
      <pc:sldChg chg="del">
        <pc:chgData name="Jenifer Prince Devaraj" userId="c3fb109c-09d1-42a6-93f4-69472d709861" providerId="ADAL" clId="{3B0F1ED2-836A-4AB3-A0DE-8D75F49E6DB7}" dt="2025-11-13T20:38:39.662" v="108" actId="47"/>
        <pc:sldMkLst>
          <pc:docMk/>
          <pc:sldMk cId="3629545738" sldId="849"/>
        </pc:sldMkLst>
      </pc:sldChg>
      <pc:sldChg chg="del">
        <pc:chgData name="Jenifer Prince Devaraj" userId="c3fb109c-09d1-42a6-93f4-69472d709861" providerId="ADAL" clId="{3B0F1ED2-836A-4AB3-A0DE-8D75F49E6DB7}" dt="2025-11-13T20:38:37.973" v="104" actId="47"/>
        <pc:sldMkLst>
          <pc:docMk/>
          <pc:sldMk cId="2202839381" sldId="850"/>
        </pc:sldMkLst>
      </pc:sldChg>
      <pc:sldChg chg="del">
        <pc:chgData name="Jenifer Prince Devaraj" userId="c3fb109c-09d1-42a6-93f4-69472d709861" providerId="ADAL" clId="{3B0F1ED2-836A-4AB3-A0DE-8D75F49E6DB7}" dt="2025-11-13T20:38:40.092" v="109" actId="47"/>
        <pc:sldMkLst>
          <pc:docMk/>
          <pc:sldMk cId="1967175892" sldId="851"/>
        </pc:sldMkLst>
      </pc:sldChg>
      <pc:sldChg chg="addSp delSp modSp add mod">
        <pc:chgData name="Jenifer Prince Devaraj" userId="c3fb109c-09d1-42a6-93f4-69472d709861" providerId="ADAL" clId="{3B0F1ED2-836A-4AB3-A0DE-8D75F49E6DB7}" dt="2025-11-13T20:12:21.988" v="37" actId="1076"/>
        <pc:sldMkLst>
          <pc:docMk/>
          <pc:sldMk cId="3587937032" sldId="852"/>
        </pc:sldMkLst>
        <pc:spChg chg="mod">
          <ac:chgData name="Jenifer Prince Devaraj" userId="c3fb109c-09d1-42a6-93f4-69472d709861" providerId="ADAL" clId="{3B0F1ED2-836A-4AB3-A0DE-8D75F49E6DB7}" dt="2025-11-13T20:10:21.247" v="36" actId="1076"/>
          <ac:spMkLst>
            <pc:docMk/>
            <pc:sldMk cId="3587937032" sldId="852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3B0F1ED2-836A-4AB3-A0DE-8D75F49E6DB7}" dt="2025-11-13T20:09:52.861" v="21" actId="478"/>
          <ac:spMkLst>
            <pc:docMk/>
            <pc:sldMk cId="3587937032" sldId="852"/>
            <ac:spMk id="5" creationId="{75811BC7-EFC9-4E8B-BC0E-46859BE80EA3}"/>
          </ac:spMkLst>
        </pc:spChg>
        <pc:spChg chg="add del mod">
          <ac:chgData name="Jenifer Prince Devaraj" userId="c3fb109c-09d1-42a6-93f4-69472d709861" providerId="ADAL" clId="{3B0F1ED2-836A-4AB3-A0DE-8D75F49E6DB7}" dt="2025-11-13T20:12:21.988" v="37" actId="1076"/>
          <ac:spMkLst>
            <pc:docMk/>
            <pc:sldMk cId="3587937032" sldId="852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18:53.910" v="86" actId="1076"/>
        <pc:sldMkLst>
          <pc:docMk/>
          <pc:sldMk cId="1817205847" sldId="853"/>
        </pc:sldMkLst>
        <pc:spChg chg="mod">
          <ac:chgData name="Jenifer Prince Devaraj" userId="c3fb109c-09d1-42a6-93f4-69472d709861" providerId="ADAL" clId="{3B0F1ED2-836A-4AB3-A0DE-8D75F49E6DB7}" dt="2025-11-13T20:18:53.910" v="86" actId="1076"/>
          <ac:spMkLst>
            <pc:docMk/>
            <pc:sldMk cId="1817205847" sldId="85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3B0F1ED2-836A-4AB3-A0DE-8D75F49E6DB7}" dt="2025-11-13T20:18:51.144" v="85" actId="1076"/>
          <ac:spMkLst>
            <pc:docMk/>
            <pc:sldMk cId="1817205847" sldId="853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37:12.375" v="97" actId="1076"/>
        <pc:sldMkLst>
          <pc:docMk/>
          <pc:sldMk cId="667300386" sldId="854"/>
        </pc:sldMkLst>
        <pc:spChg chg="mod">
          <ac:chgData name="Jenifer Prince Devaraj" userId="c3fb109c-09d1-42a6-93f4-69472d709861" providerId="ADAL" clId="{3B0F1ED2-836A-4AB3-A0DE-8D75F49E6DB7}" dt="2025-11-13T20:37:12.375" v="97" actId="1076"/>
          <ac:spMkLst>
            <pc:docMk/>
            <pc:sldMk cId="667300386" sldId="854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50:48.559" v="330" actId="1076"/>
        <pc:sldMkLst>
          <pc:docMk/>
          <pc:sldMk cId="2381642235" sldId="855"/>
        </pc:sldMkLst>
        <pc:spChg chg="mod">
          <ac:chgData name="Jenifer Prince Devaraj" userId="c3fb109c-09d1-42a6-93f4-69472d709861" providerId="ADAL" clId="{3B0F1ED2-836A-4AB3-A0DE-8D75F49E6DB7}" dt="2025-11-13T20:50:38.492" v="328" actId="20577"/>
          <ac:spMkLst>
            <pc:docMk/>
            <pc:sldMk cId="2381642235" sldId="85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3B0F1ED2-836A-4AB3-A0DE-8D75F49E6DB7}" dt="2025-11-13T20:50:48.559" v="330" actId="1076"/>
          <ac:spMkLst>
            <pc:docMk/>
            <pc:sldMk cId="2381642235" sldId="855"/>
            <ac:spMk id="13" creationId="{BC60F4DE-2360-E8FA-23BC-065076E1BCE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Ultrasonic Sensor with PIC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45873" y="2022171"/>
            <a:ext cx="962533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 an industrial factory, a conveyor belt transports products through different processing stages. 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To maintain safety, prevent collisions, and detect jams, the system must continuously monitor the distance between an object on the conveyor and a fixed reference point.</a:t>
            </a:r>
          </a:p>
          <a:p>
            <a:pPr marL="92075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An ultrasonic HC-SR04 sensor is mounted above the conveyor. When an object approaches, the system evaluates its distance and activates different LED indicators to represent the operational status.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026190" y="2071014"/>
            <a:ext cx="9767437" cy="4008509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the distance from the ultrasonic sensor, displays the measured value and system status on a 16×2 LCD, and controls three LEDs that represent SAFE, WARNING, and DANGER conditions.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Ultrasonic Distance Sensor (HC-SR04) measures the distance to an object on the conveyor and outputs the time-of-flight pulse.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Trigger pin connected to RB0.</a:t>
            </a:r>
          </a:p>
          <a:p>
            <a:pPr marL="1006475" lvl="2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Echo pin connected to RB4.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4" y="1131791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55357" y="1760965"/>
            <a:ext cx="11104659" cy="4206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Three LEDs connected to PORTC are used to communicate operational states: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>
                <a:latin typeface="Book Antiqua" panose="02040602050305030304" pitchFamily="18" charset="0"/>
                <a:ea typeface="Cambria" panose="02040503050406030204" pitchFamily="18" charset="0"/>
              </a:rPr>
              <a:t>─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 SAFE (Green LED – RC0)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Turns ON when the measured distance is greater than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Indicates the conveyor is clear and operating normally.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WARNING (Yellow LED – RC1)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between 20 cm and 50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that an object is approaching the inspection zone.</a:t>
            </a:r>
          </a:p>
          <a:p>
            <a:pPr marL="92075" algn="just">
              <a:lnSpc>
                <a:spcPct val="15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DANGER (Red LED – RC2)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Turns ON when distance is less than 20 cm.</a:t>
            </a:r>
          </a:p>
          <a:p>
            <a:pPr marL="1292225" lvl="2" indent="-285750" algn="just">
              <a:lnSpc>
                <a:spcPct val="150000"/>
              </a:lnSpc>
              <a:buFont typeface="Wingdings" panose="05000000000000000000" pitchFamily="2" charset="2"/>
              <a:buChar char="§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Indicates a jam, collision risk, or object too close to the sensor.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 the operational status based on distance: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“CONVEYOR NORMAL!” when distance &gt; 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“MOVEMENT NEARBY!” when 20–50 cm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“INTRUDER ALERT!” when distance &lt; 20 cm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950992" cy="3911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principle of the HC-SR04 ultrasonic sensor with a neat diagram.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526</Words>
  <Application>Microsoft Office PowerPoint</Application>
  <PresentationFormat>Widescreen</PresentationFormat>
  <Paragraphs>80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Book Antiqua</vt:lpstr>
      <vt:lpstr>Calibri</vt:lpstr>
      <vt:lpstr>Calibri Light</vt:lpstr>
      <vt:lpstr>Cambria</vt:lpstr>
      <vt:lpstr>Wingdings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System Specifications</vt:lpstr>
      <vt:lpstr>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45</cp:revision>
  <dcterms:created xsi:type="dcterms:W3CDTF">2021-03-09T15:35:42Z</dcterms:created>
  <dcterms:modified xsi:type="dcterms:W3CDTF">2025-12-05T09:31:33Z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