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341" r:id="rId2"/>
    <p:sldId id="342" r:id="rId3"/>
    <p:sldId id="282" r:id="rId4"/>
    <p:sldId id="256" r:id="rId5"/>
    <p:sldId id="277" r:id="rId6"/>
    <p:sldId id="257" r:id="rId7"/>
    <p:sldId id="258" r:id="rId8"/>
    <p:sldId id="259" r:id="rId9"/>
    <p:sldId id="260" r:id="rId10"/>
    <p:sldId id="261" r:id="rId11"/>
    <p:sldId id="262" r:id="rId12"/>
    <p:sldId id="264" r:id="rId13"/>
    <p:sldId id="265" r:id="rId14"/>
    <p:sldId id="267" r:id="rId15"/>
    <p:sldId id="268" r:id="rId16"/>
    <p:sldId id="343" r:id="rId17"/>
    <p:sldId id="344" r:id="rId18"/>
    <p:sldId id="283" r:id="rId19"/>
    <p:sldId id="284" r:id="rId20"/>
    <p:sldId id="266" r:id="rId21"/>
    <p:sldId id="269" r:id="rId22"/>
    <p:sldId id="270" r:id="rId23"/>
    <p:sldId id="345" r:id="rId24"/>
    <p:sldId id="281" r:id="rId25"/>
    <p:sldId id="271" r:id="rId26"/>
    <p:sldId id="272" r:id="rId27"/>
    <p:sldId id="273" r:id="rId28"/>
    <p:sldId id="274" r:id="rId29"/>
    <p:sldId id="275" r:id="rId30"/>
    <p:sldId id="276" r:id="rId31"/>
    <p:sldId id="346" r:id="rId32"/>
    <p:sldId id="279" r:id="rId33"/>
    <p:sldId id="278"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201BC4-44E0-4473-8249-5C9A83B7F5C9}" v="9" dt="2024-10-10T19:53:02.0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66" y="3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Napieralla" userId="adf11754-427d-4f24-8c3e-391028db4a77" providerId="ADAL" clId="{74201BC4-44E0-4473-8249-5C9A83B7F5C9}"/>
    <pc:docChg chg="custSel addSld delSld modSld">
      <pc:chgData name="Mark Napieralla" userId="adf11754-427d-4f24-8c3e-391028db4a77" providerId="ADAL" clId="{74201BC4-44E0-4473-8249-5C9A83B7F5C9}" dt="2024-10-10T19:53:12.545" v="454" actId="1076"/>
      <pc:docMkLst>
        <pc:docMk/>
      </pc:docMkLst>
      <pc:sldChg chg="modSp mod">
        <pc:chgData name="Mark Napieralla" userId="adf11754-427d-4f24-8c3e-391028db4a77" providerId="ADAL" clId="{74201BC4-44E0-4473-8249-5C9A83B7F5C9}" dt="2024-10-10T19:41:13.838" v="235" actId="20577"/>
        <pc:sldMkLst>
          <pc:docMk/>
          <pc:sldMk cId="3620840968" sldId="256"/>
        </pc:sldMkLst>
        <pc:spChg chg="mod">
          <ac:chgData name="Mark Napieralla" userId="adf11754-427d-4f24-8c3e-391028db4a77" providerId="ADAL" clId="{74201BC4-44E0-4473-8249-5C9A83B7F5C9}" dt="2024-10-10T19:41:13.838" v="235" actId="20577"/>
          <ac:spMkLst>
            <pc:docMk/>
            <pc:sldMk cId="3620840968" sldId="256"/>
            <ac:spMk id="3" creationId="{0E656E90-C6A0-EC2C-9AB6-232610ECBE49}"/>
          </ac:spMkLst>
        </pc:spChg>
      </pc:sldChg>
      <pc:sldChg chg="addSp modSp mod setBg">
        <pc:chgData name="Mark Napieralla" userId="adf11754-427d-4f24-8c3e-391028db4a77" providerId="ADAL" clId="{74201BC4-44E0-4473-8249-5C9A83B7F5C9}" dt="2024-10-10T19:44:52.539" v="282" actId="255"/>
        <pc:sldMkLst>
          <pc:docMk/>
          <pc:sldMk cId="268561230" sldId="262"/>
        </pc:sldMkLst>
        <pc:spChg chg="mod">
          <ac:chgData name="Mark Napieralla" userId="adf11754-427d-4f24-8c3e-391028db4a77" providerId="ADAL" clId="{74201BC4-44E0-4473-8249-5C9A83B7F5C9}" dt="2024-10-10T19:44:40.520" v="281" actId="26606"/>
          <ac:spMkLst>
            <pc:docMk/>
            <pc:sldMk cId="268561230" sldId="262"/>
            <ac:spMk id="2" creationId="{4E691435-9B25-86AA-B6EA-0B7BC42DFB11}"/>
          </ac:spMkLst>
        </pc:spChg>
        <pc:spChg chg="mod ord">
          <ac:chgData name="Mark Napieralla" userId="adf11754-427d-4f24-8c3e-391028db4a77" providerId="ADAL" clId="{74201BC4-44E0-4473-8249-5C9A83B7F5C9}" dt="2024-10-10T19:44:52.539" v="282" actId="255"/>
          <ac:spMkLst>
            <pc:docMk/>
            <pc:sldMk cId="268561230" sldId="262"/>
            <ac:spMk id="3" creationId="{2E77D521-049C-AC78-C2E5-7529526F9793}"/>
          </ac:spMkLst>
        </pc:spChg>
        <pc:picChg chg="add mod ord">
          <ac:chgData name="Mark Napieralla" userId="adf11754-427d-4f24-8c3e-391028db4a77" providerId="ADAL" clId="{74201BC4-44E0-4473-8249-5C9A83B7F5C9}" dt="2024-10-10T19:44:40.520" v="281" actId="26606"/>
          <ac:picMkLst>
            <pc:docMk/>
            <pc:sldMk cId="268561230" sldId="262"/>
            <ac:picMk id="1026" creationId="{E9A53E56-B2A2-A7C3-2074-7A215C8DA02C}"/>
          </ac:picMkLst>
        </pc:picChg>
        <pc:picChg chg="add mod">
          <ac:chgData name="Mark Napieralla" userId="adf11754-427d-4f24-8c3e-391028db4a77" providerId="ADAL" clId="{74201BC4-44E0-4473-8249-5C9A83B7F5C9}" dt="2024-10-10T19:44:40.520" v="281" actId="26606"/>
          <ac:picMkLst>
            <pc:docMk/>
            <pc:sldMk cId="268561230" sldId="262"/>
            <ac:picMk id="1028" creationId="{A343E1CA-045D-D4EF-5595-A2D08A33EADF}"/>
          </ac:picMkLst>
        </pc:picChg>
      </pc:sldChg>
      <pc:sldChg chg="modSp mod">
        <pc:chgData name="Mark Napieralla" userId="adf11754-427d-4f24-8c3e-391028db4a77" providerId="ADAL" clId="{74201BC4-44E0-4473-8249-5C9A83B7F5C9}" dt="2024-10-10T19:48:08.300" v="427" actId="20577"/>
        <pc:sldMkLst>
          <pc:docMk/>
          <pc:sldMk cId="1415465632" sldId="266"/>
        </pc:sldMkLst>
        <pc:spChg chg="mod">
          <ac:chgData name="Mark Napieralla" userId="adf11754-427d-4f24-8c3e-391028db4a77" providerId="ADAL" clId="{74201BC4-44E0-4473-8249-5C9A83B7F5C9}" dt="2024-10-10T19:48:08.300" v="427" actId="20577"/>
          <ac:spMkLst>
            <pc:docMk/>
            <pc:sldMk cId="1415465632" sldId="266"/>
            <ac:spMk id="2" creationId="{F6E2FB95-BC17-F524-A591-B069F89D541C}"/>
          </ac:spMkLst>
        </pc:spChg>
      </pc:sldChg>
      <pc:sldChg chg="addSp modSp mod">
        <pc:chgData name="Mark Napieralla" userId="adf11754-427d-4f24-8c3e-391028db4a77" providerId="ADAL" clId="{74201BC4-44E0-4473-8249-5C9A83B7F5C9}" dt="2024-10-10T19:31:33.191" v="108" actId="20577"/>
        <pc:sldMkLst>
          <pc:docMk/>
          <pc:sldMk cId="3617397690" sldId="273"/>
        </pc:sldMkLst>
        <pc:spChg chg="add mod">
          <ac:chgData name="Mark Napieralla" userId="adf11754-427d-4f24-8c3e-391028db4a77" providerId="ADAL" clId="{74201BC4-44E0-4473-8249-5C9A83B7F5C9}" dt="2024-10-10T19:31:33.191" v="108" actId="20577"/>
          <ac:spMkLst>
            <pc:docMk/>
            <pc:sldMk cId="3617397690" sldId="273"/>
            <ac:spMk id="2" creationId="{E37323E1-14D6-4D29-6BBC-9A503EC95F0D}"/>
          </ac:spMkLst>
        </pc:spChg>
        <pc:picChg chg="mod">
          <ac:chgData name="Mark Napieralla" userId="adf11754-427d-4f24-8c3e-391028db4a77" providerId="ADAL" clId="{74201BC4-44E0-4473-8249-5C9A83B7F5C9}" dt="2024-10-10T19:30:55.036" v="86" actId="1076"/>
          <ac:picMkLst>
            <pc:docMk/>
            <pc:sldMk cId="3617397690" sldId="273"/>
            <ac:picMk id="5" creationId="{16C1D0C9-8063-7C32-BF68-A040BEFEC6EE}"/>
          </ac:picMkLst>
        </pc:picChg>
      </pc:sldChg>
      <pc:sldChg chg="modSp mod">
        <pc:chgData name="Mark Napieralla" userId="adf11754-427d-4f24-8c3e-391028db4a77" providerId="ADAL" clId="{74201BC4-44E0-4473-8249-5C9A83B7F5C9}" dt="2024-10-10T19:33:11.372" v="142" actId="20577"/>
        <pc:sldMkLst>
          <pc:docMk/>
          <pc:sldMk cId="4075819073" sldId="278"/>
        </pc:sldMkLst>
        <pc:spChg chg="mod">
          <ac:chgData name="Mark Napieralla" userId="adf11754-427d-4f24-8c3e-391028db4a77" providerId="ADAL" clId="{74201BC4-44E0-4473-8249-5C9A83B7F5C9}" dt="2024-10-10T19:33:11.372" v="142" actId="20577"/>
          <ac:spMkLst>
            <pc:docMk/>
            <pc:sldMk cId="4075819073" sldId="278"/>
            <ac:spMk id="3" creationId="{5F3E09AD-34B0-0E9C-A64A-0F8ACE90A865}"/>
          </ac:spMkLst>
        </pc:spChg>
      </pc:sldChg>
      <pc:sldChg chg="modSp mod">
        <pc:chgData name="Mark Napieralla" userId="adf11754-427d-4f24-8c3e-391028db4a77" providerId="ADAL" clId="{74201BC4-44E0-4473-8249-5C9A83B7F5C9}" dt="2024-10-10T19:51:55.910" v="447" actId="20577"/>
        <pc:sldMkLst>
          <pc:docMk/>
          <pc:sldMk cId="2529800513" sldId="279"/>
        </pc:sldMkLst>
        <pc:spChg chg="mod">
          <ac:chgData name="Mark Napieralla" userId="adf11754-427d-4f24-8c3e-391028db4a77" providerId="ADAL" clId="{74201BC4-44E0-4473-8249-5C9A83B7F5C9}" dt="2024-10-10T19:51:55.910" v="447" actId="20577"/>
          <ac:spMkLst>
            <pc:docMk/>
            <pc:sldMk cId="2529800513" sldId="279"/>
            <ac:spMk id="3" creationId="{CB966687-80FE-590F-C568-75BFC23514C5}"/>
          </ac:spMkLst>
        </pc:spChg>
      </pc:sldChg>
      <pc:sldChg chg="del">
        <pc:chgData name="Mark Napieralla" userId="adf11754-427d-4f24-8c3e-391028db4a77" providerId="ADAL" clId="{74201BC4-44E0-4473-8249-5C9A83B7F5C9}" dt="2024-10-10T19:32:50.557" v="109" actId="2696"/>
        <pc:sldMkLst>
          <pc:docMk/>
          <pc:sldMk cId="4082771155" sldId="280"/>
        </pc:sldMkLst>
      </pc:sldChg>
      <pc:sldChg chg="delDesignElem">
        <pc:chgData name="Mark Napieralla" userId="adf11754-427d-4f24-8c3e-391028db4a77" providerId="ADAL" clId="{74201BC4-44E0-4473-8249-5C9A83B7F5C9}" dt="2024-10-10T19:26:25.163" v="0"/>
        <pc:sldMkLst>
          <pc:docMk/>
          <pc:sldMk cId="539586423" sldId="341"/>
        </pc:sldMkLst>
      </pc:sldChg>
      <pc:sldChg chg="addSp modSp new mod">
        <pc:chgData name="Mark Napieralla" userId="adf11754-427d-4f24-8c3e-391028db4a77" providerId="ADAL" clId="{74201BC4-44E0-4473-8249-5C9A83B7F5C9}" dt="2024-10-10T19:29:35.961" v="85" actId="1076"/>
        <pc:sldMkLst>
          <pc:docMk/>
          <pc:sldMk cId="700713869" sldId="342"/>
        </pc:sldMkLst>
        <pc:spChg chg="mod">
          <ac:chgData name="Mark Napieralla" userId="adf11754-427d-4f24-8c3e-391028db4a77" providerId="ADAL" clId="{74201BC4-44E0-4473-8249-5C9A83B7F5C9}" dt="2024-10-10T19:29:14.378" v="78" actId="1076"/>
          <ac:spMkLst>
            <pc:docMk/>
            <pc:sldMk cId="700713869" sldId="342"/>
            <ac:spMk id="2" creationId="{71F60425-CA17-E470-EF95-72AC8DC099D5}"/>
          </ac:spMkLst>
        </pc:spChg>
        <pc:spChg chg="mod">
          <ac:chgData name="Mark Napieralla" userId="adf11754-427d-4f24-8c3e-391028db4a77" providerId="ADAL" clId="{74201BC4-44E0-4473-8249-5C9A83B7F5C9}" dt="2024-10-10T19:29:25.214" v="81" actId="5793"/>
          <ac:spMkLst>
            <pc:docMk/>
            <pc:sldMk cId="700713869" sldId="342"/>
            <ac:spMk id="3" creationId="{94C0EDA0-3188-F226-8E0A-964270FCC5D3}"/>
          </ac:spMkLst>
        </pc:spChg>
        <pc:picChg chg="add mod">
          <ac:chgData name="Mark Napieralla" userId="adf11754-427d-4f24-8c3e-391028db4a77" providerId="ADAL" clId="{74201BC4-44E0-4473-8249-5C9A83B7F5C9}" dt="2024-10-10T19:29:35.961" v="85" actId="1076"/>
          <ac:picMkLst>
            <pc:docMk/>
            <pc:sldMk cId="700713869" sldId="342"/>
            <ac:picMk id="5" creationId="{BF2E9C23-7ECE-4081-CBC8-760E6C99ED19}"/>
          </ac:picMkLst>
        </pc:picChg>
      </pc:sldChg>
      <pc:sldChg chg="addSp delSp modSp new mod">
        <pc:chgData name="Mark Napieralla" userId="adf11754-427d-4f24-8c3e-391028db4a77" providerId="ADAL" clId="{74201BC4-44E0-4473-8249-5C9A83B7F5C9}" dt="2024-10-10T19:38:01.797" v="173" actId="20577"/>
        <pc:sldMkLst>
          <pc:docMk/>
          <pc:sldMk cId="155507588" sldId="343"/>
        </pc:sldMkLst>
        <pc:spChg chg="del">
          <ac:chgData name="Mark Napieralla" userId="adf11754-427d-4f24-8c3e-391028db4a77" providerId="ADAL" clId="{74201BC4-44E0-4473-8249-5C9A83B7F5C9}" dt="2024-10-10T19:37:10.876" v="145" actId="478"/>
          <ac:spMkLst>
            <pc:docMk/>
            <pc:sldMk cId="155507588" sldId="343"/>
            <ac:spMk id="2" creationId="{0247FAC9-4D8E-A889-BC2C-9026932C75B1}"/>
          </ac:spMkLst>
        </pc:spChg>
        <pc:spChg chg="del">
          <ac:chgData name="Mark Napieralla" userId="adf11754-427d-4f24-8c3e-391028db4a77" providerId="ADAL" clId="{74201BC4-44E0-4473-8249-5C9A83B7F5C9}" dt="2024-10-10T19:37:08.173" v="144" actId="478"/>
          <ac:spMkLst>
            <pc:docMk/>
            <pc:sldMk cId="155507588" sldId="343"/>
            <ac:spMk id="3" creationId="{EA342D0C-0EDB-8118-3F2F-8A57C762EA45}"/>
          </ac:spMkLst>
        </pc:spChg>
        <pc:spChg chg="add mod">
          <ac:chgData name="Mark Napieralla" userId="adf11754-427d-4f24-8c3e-391028db4a77" providerId="ADAL" clId="{74201BC4-44E0-4473-8249-5C9A83B7F5C9}" dt="2024-10-10T19:38:01.797" v="173" actId="20577"/>
          <ac:spMkLst>
            <pc:docMk/>
            <pc:sldMk cId="155507588" sldId="343"/>
            <ac:spMk id="6" creationId="{EAE637D7-AA65-B9A7-953E-05E54050684D}"/>
          </ac:spMkLst>
        </pc:spChg>
        <pc:picChg chg="add">
          <ac:chgData name="Mark Napieralla" userId="adf11754-427d-4f24-8c3e-391028db4a77" providerId="ADAL" clId="{74201BC4-44E0-4473-8249-5C9A83B7F5C9}" dt="2024-10-10T19:37:11.644" v="146" actId="22"/>
          <ac:picMkLst>
            <pc:docMk/>
            <pc:sldMk cId="155507588" sldId="343"/>
            <ac:picMk id="5" creationId="{1D1FE71F-9C67-97C9-3484-F67CF44DA6C3}"/>
          </ac:picMkLst>
        </pc:picChg>
      </pc:sldChg>
      <pc:sldChg chg="addSp modSp new mod setBg addAnim">
        <pc:chgData name="Mark Napieralla" userId="adf11754-427d-4f24-8c3e-391028db4a77" providerId="ADAL" clId="{74201BC4-44E0-4473-8249-5C9A83B7F5C9}" dt="2024-10-10T19:47:54.554" v="425" actId="962"/>
        <pc:sldMkLst>
          <pc:docMk/>
          <pc:sldMk cId="622268570" sldId="344"/>
        </pc:sldMkLst>
        <pc:spChg chg="mod">
          <ac:chgData name="Mark Napieralla" userId="adf11754-427d-4f24-8c3e-391028db4a77" providerId="ADAL" clId="{74201BC4-44E0-4473-8249-5C9A83B7F5C9}" dt="2024-10-10T19:47:47.972" v="422" actId="26606"/>
          <ac:spMkLst>
            <pc:docMk/>
            <pc:sldMk cId="622268570" sldId="344"/>
            <ac:spMk id="2" creationId="{5A9BAB52-3965-7A87-DA21-AB53FE7B43C7}"/>
          </ac:spMkLst>
        </pc:spChg>
        <pc:spChg chg="mod">
          <ac:chgData name="Mark Napieralla" userId="adf11754-427d-4f24-8c3e-391028db4a77" providerId="ADAL" clId="{74201BC4-44E0-4473-8249-5C9A83B7F5C9}" dt="2024-10-10T19:47:47.972" v="422" actId="26606"/>
          <ac:spMkLst>
            <pc:docMk/>
            <pc:sldMk cId="622268570" sldId="344"/>
            <ac:spMk id="3" creationId="{65F46C5F-7EB6-FE06-72FC-442B06D0C39F}"/>
          </ac:spMkLst>
        </pc:spChg>
        <pc:picChg chg="add mod">
          <ac:chgData name="Mark Napieralla" userId="adf11754-427d-4f24-8c3e-391028db4a77" providerId="ADAL" clId="{74201BC4-44E0-4473-8249-5C9A83B7F5C9}" dt="2024-10-10T19:47:54.554" v="425" actId="962"/>
          <ac:picMkLst>
            <pc:docMk/>
            <pc:sldMk cId="622268570" sldId="344"/>
            <ac:picMk id="2050" creationId="{2FF7C1F0-CC85-5A52-1255-218E1F0CDF34}"/>
          </ac:picMkLst>
        </pc:picChg>
      </pc:sldChg>
      <pc:sldChg chg="addSp delSp modSp new mod setBg">
        <pc:chgData name="Mark Napieralla" userId="adf11754-427d-4f24-8c3e-391028db4a77" providerId="ADAL" clId="{74201BC4-44E0-4473-8249-5C9A83B7F5C9}" dt="2024-10-10T19:51:01.696" v="435" actId="27614"/>
        <pc:sldMkLst>
          <pc:docMk/>
          <pc:sldMk cId="2118317921" sldId="345"/>
        </pc:sldMkLst>
        <pc:spChg chg="del">
          <ac:chgData name="Mark Napieralla" userId="adf11754-427d-4f24-8c3e-391028db4a77" providerId="ADAL" clId="{74201BC4-44E0-4473-8249-5C9A83B7F5C9}" dt="2024-10-10T19:50:51.228" v="432" actId="478"/>
          <ac:spMkLst>
            <pc:docMk/>
            <pc:sldMk cId="2118317921" sldId="345"/>
            <ac:spMk id="2" creationId="{151238BD-2AC0-D0F2-0510-D968B85A62F2}"/>
          </ac:spMkLst>
        </pc:spChg>
        <pc:spChg chg="del">
          <ac:chgData name="Mark Napieralla" userId="adf11754-427d-4f24-8c3e-391028db4a77" providerId="ADAL" clId="{74201BC4-44E0-4473-8249-5C9A83B7F5C9}" dt="2024-10-10T19:50:45.272" v="431" actId="478"/>
          <ac:spMkLst>
            <pc:docMk/>
            <pc:sldMk cId="2118317921" sldId="345"/>
            <ac:spMk id="3" creationId="{3D090D43-81D2-4DFD-CBFC-33A8A978F903}"/>
          </ac:spMkLst>
        </pc:spChg>
        <pc:spChg chg="add">
          <ac:chgData name="Mark Napieralla" userId="adf11754-427d-4f24-8c3e-391028db4a77" providerId="ADAL" clId="{74201BC4-44E0-4473-8249-5C9A83B7F5C9}" dt="2024-10-10T19:50:53.449" v="433" actId="26606"/>
          <ac:spMkLst>
            <pc:docMk/>
            <pc:sldMk cId="2118317921" sldId="345"/>
            <ac:spMk id="12" creationId="{C3213C9F-F1B6-4980-95B6-4F07946C5E42}"/>
          </ac:spMkLst>
        </pc:spChg>
        <pc:spChg chg="add">
          <ac:chgData name="Mark Napieralla" userId="adf11754-427d-4f24-8c3e-391028db4a77" providerId="ADAL" clId="{74201BC4-44E0-4473-8249-5C9A83B7F5C9}" dt="2024-10-10T19:50:53.449" v="433" actId="26606"/>
          <ac:spMkLst>
            <pc:docMk/>
            <pc:sldMk cId="2118317921" sldId="345"/>
            <ac:spMk id="14" creationId="{2AA28026-5AE8-4702-8944-83B64C486991}"/>
          </ac:spMkLst>
        </pc:spChg>
        <pc:picChg chg="add mod ord">
          <ac:chgData name="Mark Napieralla" userId="adf11754-427d-4f24-8c3e-391028db4a77" providerId="ADAL" clId="{74201BC4-44E0-4473-8249-5C9A83B7F5C9}" dt="2024-10-10T19:51:01.696" v="434" actId="27614"/>
          <ac:picMkLst>
            <pc:docMk/>
            <pc:sldMk cId="2118317921" sldId="345"/>
            <ac:picMk id="5" creationId="{A9BB29F6-B00A-944F-7085-41DB7F782762}"/>
          </ac:picMkLst>
        </pc:picChg>
        <pc:picChg chg="add mod">
          <ac:chgData name="Mark Napieralla" userId="adf11754-427d-4f24-8c3e-391028db4a77" providerId="ADAL" clId="{74201BC4-44E0-4473-8249-5C9A83B7F5C9}" dt="2024-10-10T19:51:01.696" v="435" actId="27614"/>
          <ac:picMkLst>
            <pc:docMk/>
            <pc:sldMk cId="2118317921" sldId="345"/>
            <ac:picMk id="7" creationId="{F25930DE-F27B-F60E-798B-CE6717504ACC}"/>
          </ac:picMkLst>
        </pc:picChg>
      </pc:sldChg>
      <pc:sldChg chg="addSp delSp modSp new mod modAnim">
        <pc:chgData name="Mark Napieralla" userId="adf11754-427d-4f24-8c3e-391028db4a77" providerId="ADAL" clId="{74201BC4-44E0-4473-8249-5C9A83B7F5C9}" dt="2024-10-10T19:53:12.545" v="454" actId="1076"/>
        <pc:sldMkLst>
          <pc:docMk/>
          <pc:sldMk cId="3717837386" sldId="346"/>
        </pc:sldMkLst>
        <pc:spChg chg="del">
          <ac:chgData name="Mark Napieralla" userId="adf11754-427d-4f24-8c3e-391028db4a77" providerId="ADAL" clId="{74201BC4-44E0-4473-8249-5C9A83B7F5C9}" dt="2024-10-10T19:52:07.369" v="450" actId="478"/>
          <ac:spMkLst>
            <pc:docMk/>
            <pc:sldMk cId="3717837386" sldId="346"/>
            <ac:spMk id="2" creationId="{7DAC5132-572C-4E58-E1F8-E650CB171403}"/>
          </ac:spMkLst>
        </pc:spChg>
        <pc:spChg chg="del">
          <ac:chgData name="Mark Napieralla" userId="adf11754-427d-4f24-8c3e-391028db4a77" providerId="ADAL" clId="{74201BC4-44E0-4473-8249-5C9A83B7F5C9}" dt="2024-10-10T19:52:05.596" v="449" actId="478"/>
          <ac:spMkLst>
            <pc:docMk/>
            <pc:sldMk cId="3717837386" sldId="346"/>
            <ac:spMk id="3" creationId="{A74F638D-7FCE-BD9A-82B9-48E30F374D51}"/>
          </ac:spMkLst>
        </pc:spChg>
        <pc:picChg chg="add mod">
          <ac:chgData name="Mark Napieralla" userId="adf11754-427d-4f24-8c3e-391028db4a77" providerId="ADAL" clId="{74201BC4-44E0-4473-8249-5C9A83B7F5C9}" dt="2024-10-10T19:53:12.545" v="454" actId="1076"/>
          <ac:picMkLst>
            <pc:docMk/>
            <pc:sldMk cId="3717837386" sldId="346"/>
            <ac:picMk id="4" creationId="{E606A7A3-D381-757F-AA84-93D2723502B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D82368-63A8-471B-8DE5-59FB474533D6}"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A9C3DDFD-1B27-45CC-BDD7-01D8B35DC0D2}">
      <dgm:prSet/>
      <dgm:spPr/>
      <dgm:t>
        <a:bodyPr/>
        <a:lstStyle/>
        <a:p>
          <a:r>
            <a:rPr lang="en-US"/>
            <a:t>Research the physical activity recommendations for:</a:t>
          </a:r>
        </a:p>
      </dgm:t>
    </dgm:pt>
    <dgm:pt modelId="{D29911FF-3E1E-43CC-BC15-F337557FD05C}" type="parTrans" cxnId="{6155788C-4F4F-4D16-BD17-EBE3C6C57154}">
      <dgm:prSet/>
      <dgm:spPr/>
      <dgm:t>
        <a:bodyPr/>
        <a:lstStyle/>
        <a:p>
          <a:endParaRPr lang="en-US"/>
        </a:p>
      </dgm:t>
    </dgm:pt>
    <dgm:pt modelId="{AD06B965-E4A1-4A17-ACEA-6E9AA54BDE90}" type="sibTrans" cxnId="{6155788C-4F4F-4D16-BD17-EBE3C6C57154}">
      <dgm:prSet/>
      <dgm:spPr/>
      <dgm:t>
        <a:bodyPr/>
        <a:lstStyle/>
        <a:p>
          <a:endParaRPr lang="en-US"/>
        </a:p>
      </dgm:t>
    </dgm:pt>
    <dgm:pt modelId="{F3746317-909F-4316-ACE7-369C3FF8B20E}">
      <dgm:prSet/>
      <dgm:spPr/>
      <dgm:t>
        <a:bodyPr/>
        <a:lstStyle/>
        <a:p>
          <a:r>
            <a:rPr lang="en-US"/>
            <a:t>U18’s, </a:t>
          </a:r>
        </a:p>
      </dgm:t>
    </dgm:pt>
    <dgm:pt modelId="{9F0F61B8-0084-43AB-8134-32FFF200DD2D}" type="parTrans" cxnId="{20D047EA-811C-4A06-9CC9-91D5FE96F428}">
      <dgm:prSet/>
      <dgm:spPr/>
      <dgm:t>
        <a:bodyPr/>
        <a:lstStyle/>
        <a:p>
          <a:endParaRPr lang="en-US"/>
        </a:p>
      </dgm:t>
    </dgm:pt>
    <dgm:pt modelId="{45976822-2798-47C5-B8B0-27B30764808D}" type="sibTrans" cxnId="{20D047EA-811C-4A06-9CC9-91D5FE96F428}">
      <dgm:prSet/>
      <dgm:spPr/>
      <dgm:t>
        <a:bodyPr/>
        <a:lstStyle/>
        <a:p>
          <a:endParaRPr lang="en-US"/>
        </a:p>
      </dgm:t>
    </dgm:pt>
    <dgm:pt modelId="{F84A433C-14FE-4168-98B3-6A0B9738633E}">
      <dgm:prSet/>
      <dgm:spPr/>
      <dgm:t>
        <a:bodyPr/>
        <a:lstStyle/>
        <a:p>
          <a:r>
            <a:rPr lang="en-US"/>
            <a:t>19–64-year old's, </a:t>
          </a:r>
        </a:p>
      </dgm:t>
    </dgm:pt>
    <dgm:pt modelId="{54E994A6-15BF-4139-9269-4C84843C94C8}" type="parTrans" cxnId="{8B7079AA-76F7-452A-ACB4-C5DC69E59808}">
      <dgm:prSet/>
      <dgm:spPr/>
      <dgm:t>
        <a:bodyPr/>
        <a:lstStyle/>
        <a:p>
          <a:endParaRPr lang="en-US"/>
        </a:p>
      </dgm:t>
    </dgm:pt>
    <dgm:pt modelId="{D7FE1209-4B8A-4E2C-B4BA-BDE850E2B815}" type="sibTrans" cxnId="{8B7079AA-76F7-452A-ACB4-C5DC69E59808}">
      <dgm:prSet/>
      <dgm:spPr/>
      <dgm:t>
        <a:bodyPr/>
        <a:lstStyle/>
        <a:p>
          <a:endParaRPr lang="en-US"/>
        </a:p>
      </dgm:t>
    </dgm:pt>
    <dgm:pt modelId="{074B49FB-1ACF-4B10-AF55-D97C4C1258AD}">
      <dgm:prSet/>
      <dgm:spPr/>
      <dgm:t>
        <a:bodyPr/>
        <a:lstStyle/>
        <a:p>
          <a:r>
            <a:rPr lang="en-US"/>
            <a:t>Over 65’s.</a:t>
          </a:r>
        </a:p>
      </dgm:t>
    </dgm:pt>
    <dgm:pt modelId="{54B501EA-AB05-4728-8659-59F11FC7DE4B}" type="parTrans" cxnId="{B087C697-18D9-4373-9140-4C1467D90692}">
      <dgm:prSet/>
      <dgm:spPr/>
      <dgm:t>
        <a:bodyPr/>
        <a:lstStyle/>
        <a:p>
          <a:endParaRPr lang="en-US"/>
        </a:p>
      </dgm:t>
    </dgm:pt>
    <dgm:pt modelId="{5FD7477B-E6B5-48BA-BA4C-D2B7CBB3DE23}" type="sibTrans" cxnId="{B087C697-18D9-4373-9140-4C1467D90692}">
      <dgm:prSet/>
      <dgm:spPr/>
      <dgm:t>
        <a:bodyPr/>
        <a:lstStyle/>
        <a:p>
          <a:endParaRPr lang="en-US"/>
        </a:p>
      </dgm:t>
    </dgm:pt>
    <dgm:pt modelId="{2E288172-A75A-4FC1-AF5E-6E61AAA054A2}">
      <dgm:prSet/>
      <dgm:spPr/>
      <dgm:t>
        <a:bodyPr/>
        <a:lstStyle/>
        <a:p>
          <a:r>
            <a:rPr lang="en-US" b="1" u="sng" dirty="0"/>
            <a:t>Include your references.</a:t>
          </a:r>
        </a:p>
      </dgm:t>
    </dgm:pt>
    <dgm:pt modelId="{7E9A5CAB-1734-4E59-8E7A-30A0E0FBC8E4}" type="parTrans" cxnId="{1B21A7A4-56CE-491B-AE72-0B7A09139B48}">
      <dgm:prSet/>
      <dgm:spPr/>
      <dgm:t>
        <a:bodyPr/>
        <a:lstStyle/>
        <a:p>
          <a:endParaRPr lang="en-US"/>
        </a:p>
      </dgm:t>
    </dgm:pt>
    <dgm:pt modelId="{F34751C4-0220-4F08-8B3E-FA2D23687F42}" type="sibTrans" cxnId="{1B21A7A4-56CE-491B-AE72-0B7A09139B48}">
      <dgm:prSet/>
      <dgm:spPr/>
      <dgm:t>
        <a:bodyPr/>
        <a:lstStyle/>
        <a:p>
          <a:endParaRPr lang="en-US"/>
        </a:p>
      </dgm:t>
    </dgm:pt>
    <dgm:pt modelId="{276B1E42-2E52-4D55-9AA7-5282A87FC49D}">
      <dgm:prSet/>
      <dgm:spPr/>
      <dgm:t>
        <a:bodyPr/>
        <a:lstStyle/>
        <a:p>
          <a:r>
            <a:rPr lang="en-US" dirty="0"/>
            <a:t>Current participation data for these groups</a:t>
          </a:r>
        </a:p>
      </dgm:t>
    </dgm:pt>
    <dgm:pt modelId="{6CE01550-C101-4735-8A77-50465587B15B}" type="parTrans" cxnId="{E3D25194-F43D-4DF8-8751-2C6452915DB9}">
      <dgm:prSet/>
      <dgm:spPr/>
      <dgm:t>
        <a:bodyPr/>
        <a:lstStyle/>
        <a:p>
          <a:endParaRPr lang="en-GB"/>
        </a:p>
      </dgm:t>
    </dgm:pt>
    <dgm:pt modelId="{E2135DC1-C6CE-4040-B154-DFE5A3CFE27E}" type="sibTrans" cxnId="{E3D25194-F43D-4DF8-8751-2C6452915DB9}">
      <dgm:prSet/>
      <dgm:spPr/>
      <dgm:t>
        <a:bodyPr/>
        <a:lstStyle/>
        <a:p>
          <a:endParaRPr lang="en-GB"/>
        </a:p>
      </dgm:t>
    </dgm:pt>
    <dgm:pt modelId="{2BAC4F8B-720E-6E4B-A434-CAE47408BA7B}" type="pres">
      <dgm:prSet presAssocID="{77D82368-63A8-471B-8DE5-59FB474533D6}" presName="vert0" presStyleCnt="0">
        <dgm:presLayoutVars>
          <dgm:dir/>
          <dgm:animOne val="branch"/>
          <dgm:animLvl val="lvl"/>
        </dgm:presLayoutVars>
      </dgm:prSet>
      <dgm:spPr/>
    </dgm:pt>
    <dgm:pt modelId="{DF7AA25F-C003-0040-B76D-91553324185C}" type="pres">
      <dgm:prSet presAssocID="{A9C3DDFD-1B27-45CC-BDD7-01D8B35DC0D2}" presName="thickLine" presStyleLbl="alignNode1" presStyleIdx="0" presStyleCnt="6"/>
      <dgm:spPr/>
    </dgm:pt>
    <dgm:pt modelId="{FB221A8A-CD48-6E4E-831B-C59188334F72}" type="pres">
      <dgm:prSet presAssocID="{A9C3DDFD-1B27-45CC-BDD7-01D8B35DC0D2}" presName="horz1" presStyleCnt="0"/>
      <dgm:spPr/>
    </dgm:pt>
    <dgm:pt modelId="{08048CFA-524B-2643-B4EA-582B8B27E2C2}" type="pres">
      <dgm:prSet presAssocID="{A9C3DDFD-1B27-45CC-BDD7-01D8B35DC0D2}" presName="tx1" presStyleLbl="revTx" presStyleIdx="0" presStyleCnt="6"/>
      <dgm:spPr/>
    </dgm:pt>
    <dgm:pt modelId="{E7275B38-DF83-9F47-AE91-039C9F3514C9}" type="pres">
      <dgm:prSet presAssocID="{A9C3DDFD-1B27-45CC-BDD7-01D8B35DC0D2}" presName="vert1" presStyleCnt="0"/>
      <dgm:spPr/>
    </dgm:pt>
    <dgm:pt modelId="{8B2E577B-820E-AD4F-B2D3-B55A345328BC}" type="pres">
      <dgm:prSet presAssocID="{F3746317-909F-4316-ACE7-369C3FF8B20E}" presName="thickLine" presStyleLbl="alignNode1" presStyleIdx="1" presStyleCnt="6"/>
      <dgm:spPr/>
    </dgm:pt>
    <dgm:pt modelId="{1D2427B5-24CD-D34D-A3BF-4980BD0D98FC}" type="pres">
      <dgm:prSet presAssocID="{F3746317-909F-4316-ACE7-369C3FF8B20E}" presName="horz1" presStyleCnt="0"/>
      <dgm:spPr/>
    </dgm:pt>
    <dgm:pt modelId="{8659B21D-B515-3E41-95D0-642E02D08FEE}" type="pres">
      <dgm:prSet presAssocID="{F3746317-909F-4316-ACE7-369C3FF8B20E}" presName="tx1" presStyleLbl="revTx" presStyleIdx="1" presStyleCnt="6"/>
      <dgm:spPr/>
    </dgm:pt>
    <dgm:pt modelId="{3BC23BC1-5DC0-9C43-A68A-64DB7B00252A}" type="pres">
      <dgm:prSet presAssocID="{F3746317-909F-4316-ACE7-369C3FF8B20E}" presName="vert1" presStyleCnt="0"/>
      <dgm:spPr/>
    </dgm:pt>
    <dgm:pt modelId="{F056DA74-9B16-2D49-8E5A-F4872731E3CB}" type="pres">
      <dgm:prSet presAssocID="{F84A433C-14FE-4168-98B3-6A0B9738633E}" presName="thickLine" presStyleLbl="alignNode1" presStyleIdx="2" presStyleCnt="6"/>
      <dgm:spPr/>
    </dgm:pt>
    <dgm:pt modelId="{F0FA97DF-3E6D-8240-913F-28C18F3E78C9}" type="pres">
      <dgm:prSet presAssocID="{F84A433C-14FE-4168-98B3-6A0B9738633E}" presName="horz1" presStyleCnt="0"/>
      <dgm:spPr/>
    </dgm:pt>
    <dgm:pt modelId="{28319C00-27FF-D648-9F99-FEE5C1FEFC14}" type="pres">
      <dgm:prSet presAssocID="{F84A433C-14FE-4168-98B3-6A0B9738633E}" presName="tx1" presStyleLbl="revTx" presStyleIdx="2" presStyleCnt="6"/>
      <dgm:spPr/>
    </dgm:pt>
    <dgm:pt modelId="{9D014E45-1422-4A44-BE6F-31CDAF55E435}" type="pres">
      <dgm:prSet presAssocID="{F84A433C-14FE-4168-98B3-6A0B9738633E}" presName="vert1" presStyleCnt="0"/>
      <dgm:spPr/>
    </dgm:pt>
    <dgm:pt modelId="{4BB5FB73-7E51-3F4C-AFA2-A06EF3620034}" type="pres">
      <dgm:prSet presAssocID="{074B49FB-1ACF-4B10-AF55-D97C4C1258AD}" presName="thickLine" presStyleLbl="alignNode1" presStyleIdx="3" presStyleCnt="6"/>
      <dgm:spPr/>
    </dgm:pt>
    <dgm:pt modelId="{AB29A05E-4FCE-D146-9C9D-C70782E0219E}" type="pres">
      <dgm:prSet presAssocID="{074B49FB-1ACF-4B10-AF55-D97C4C1258AD}" presName="horz1" presStyleCnt="0"/>
      <dgm:spPr/>
    </dgm:pt>
    <dgm:pt modelId="{F8253B70-9FBA-7949-A86C-ACCE93AAEC77}" type="pres">
      <dgm:prSet presAssocID="{074B49FB-1ACF-4B10-AF55-D97C4C1258AD}" presName="tx1" presStyleLbl="revTx" presStyleIdx="3" presStyleCnt="6"/>
      <dgm:spPr/>
    </dgm:pt>
    <dgm:pt modelId="{F0E3B091-6B54-C84A-9212-FFA43B70CF79}" type="pres">
      <dgm:prSet presAssocID="{074B49FB-1ACF-4B10-AF55-D97C4C1258AD}" presName="vert1" presStyleCnt="0"/>
      <dgm:spPr/>
    </dgm:pt>
    <dgm:pt modelId="{6BD6E032-C533-4A54-A4BE-9FFAD8526172}" type="pres">
      <dgm:prSet presAssocID="{276B1E42-2E52-4D55-9AA7-5282A87FC49D}" presName="thickLine" presStyleLbl="alignNode1" presStyleIdx="4" presStyleCnt="6"/>
      <dgm:spPr/>
    </dgm:pt>
    <dgm:pt modelId="{EEBB5CDF-4545-42A4-AEE4-1FA883DCCE8D}" type="pres">
      <dgm:prSet presAssocID="{276B1E42-2E52-4D55-9AA7-5282A87FC49D}" presName="horz1" presStyleCnt="0"/>
      <dgm:spPr/>
    </dgm:pt>
    <dgm:pt modelId="{3B19BCD8-A484-4DCA-AE5B-E65A0A4E44D7}" type="pres">
      <dgm:prSet presAssocID="{276B1E42-2E52-4D55-9AA7-5282A87FC49D}" presName="tx1" presStyleLbl="revTx" presStyleIdx="4" presStyleCnt="6"/>
      <dgm:spPr/>
    </dgm:pt>
    <dgm:pt modelId="{9BBB4F21-DE0F-4B5C-AB99-0FDC5A797B7E}" type="pres">
      <dgm:prSet presAssocID="{276B1E42-2E52-4D55-9AA7-5282A87FC49D}" presName="vert1" presStyleCnt="0"/>
      <dgm:spPr/>
    </dgm:pt>
    <dgm:pt modelId="{A70A7964-9379-5D4E-A384-94B5BDB63C7D}" type="pres">
      <dgm:prSet presAssocID="{2E288172-A75A-4FC1-AF5E-6E61AAA054A2}" presName="thickLine" presStyleLbl="alignNode1" presStyleIdx="5" presStyleCnt="6"/>
      <dgm:spPr/>
    </dgm:pt>
    <dgm:pt modelId="{EA06697C-051E-2148-874A-43DC68CAA0B2}" type="pres">
      <dgm:prSet presAssocID="{2E288172-A75A-4FC1-AF5E-6E61AAA054A2}" presName="horz1" presStyleCnt="0"/>
      <dgm:spPr/>
    </dgm:pt>
    <dgm:pt modelId="{833992A7-1169-4647-8850-819BEF660753}" type="pres">
      <dgm:prSet presAssocID="{2E288172-A75A-4FC1-AF5E-6E61AAA054A2}" presName="tx1" presStyleLbl="revTx" presStyleIdx="5" presStyleCnt="6"/>
      <dgm:spPr/>
    </dgm:pt>
    <dgm:pt modelId="{15C0E987-F7B5-2C4F-8BA5-ED0447264AA8}" type="pres">
      <dgm:prSet presAssocID="{2E288172-A75A-4FC1-AF5E-6E61AAA054A2}" presName="vert1" presStyleCnt="0"/>
      <dgm:spPr/>
    </dgm:pt>
  </dgm:ptLst>
  <dgm:cxnLst>
    <dgm:cxn modelId="{1FA64F24-46C4-C940-BBF0-A54BE34A3E3A}" type="presOf" srcId="{F3746317-909F-4316-ACE7-369C3FF8B20E}" destId="{8659B21D-B515-3E41-95D0-642E02D08FEE}" srcOrd="0" destOrd="0" presId="urn:microsoft.com/office/officeart/2008/layout/LinedList"/>
    <dgm:cxn modelId="{AC718625-603D-D84F-8993-E4E212C37FD4}" type="presOf" srcId="{A9C3DDFD-1B27-45CC-BDD7-01D8B35DC0D2}" destId="{08048CFA-524B-2643-B4EA-582B8B27E2C2}" srcOrd="0" destOrd="0" presId="urn:microsoft.com/office/officeart/2008/layout/LinedList"/>
    <dgm:cxn modelId="{6155788C-4F4F-4D16-BD17-EBE3C6C57154}" srcId="{77D82368-63A8-471B-8DE5-59FB474533D6}" destId="{A9C3DDFD-1B27-45CC-BDD7-01D8B35DC0D2}" srcOrd="0" destOrd="0" parTransId="{D29911FF-3E1E-43CC-BC15-F337557FD05C}" sibTransId="{AD06B965-E4A1-4A17-ACEA-6E9AA54BDE90}"/>
    <dgm:cxn modelId="{E3D25194-F43D-4DF8-8751-2C6452915DB9}" srcId="{77D82368-63A8-471B-8DE5-59FB474533D6}" destId="{276B1E42-2E52-4D55-9AA7-5282A87FC49D}" srcOrd="4" destOrd="0" parTransId="{6CE01550-C101-4735-8A77-50465587B15B}" sibTransId="{E2135DC1-C6CE-4040-B154-DFE5A3CFE27E}"/>
    <dgm:cxn modelId="{B087C697-18D9-4373-9140-4C1467D90692}" srcId="{77D82368-63A8-471B-8DE5-59FB474533D6}" destId="{074B49FB-1ACF-4B10-AF55-D97C4C1258AD}" srcOrd="3" destOrd="0" parTransId="{54B501EA-AB05-4728-8659-59F11FC7DE4B}" sibTransId="{5FD7477B-E6B5-48BA-BA4C-D2B7CBB3DE23}"/>
    <dgm:cxn modelId="{C172C39F-2178-B046-BBFD-1DB1CCFAC296}" type="presOf" srcId="{074B49FB-1ACF-4B10-AF55-D97C4C1258AD}" destId="{F8253B70-9FBA-7949-A86C-ACCE93AAEC77}" srcOrd="0" destOrd="0" presId="urn:microsoft.com/office/officeart/2008/layout/LinedList"/>
    <dgm:cxn modelId="{1B21A7A4-56CE-491B-AE72-0B7A09139B48}" srcId="{77D82368-63A8-471B-8DE5-59FB474533D6}" destId="{2E288172-A75A-4FC1-AF5E-6E61AAA054A2}" srcOrd="5" destOrd="0" parTransId="{7E9A5CAB-1734-4E59-8E7A-30A0E0FBC8E4}" sibTransId="{F34751C4-0220-4F08-8B3E-FA2D23687F42}"/>
    <dgm:cxn modelId="{8B7079AA-76F7-452A-ACB4-C5DC69E59808}" srcId="{77D82368-63A8-471B-8DE5-59FB474533D6}" destId="{F84A433C-14FE-4168-98B3-6A0B9738633E}" srcOrd="2" destOrd="0" parTransId="{54E994A6-15BF-4139-9269-4C84843C94C8}" sibTransId="{D7FE1209-4B8A-4E2C-B4BA-BDE850E2B815}"/>
    <dgm:cxn modelId="{AF319CCE-732C-C445-82B7-2E0139CC37A5}" type="presOf" srcId="{2E288172-A75A-4FC1-AF5E-6E61AAA054A2}" destId="{833992A7-1169-4647-8850-819BEF660753}" srcOrd="0" destOrd="0" presId="urn:microsoft.com/office/officeart/2008/layout/LinedList"/>
    <dgm:cxn modelId="{AD287DE1-82B4-A249-8C87-07BE6F8D8A21}" type="presOf" srcId="{F84A433C-14FE-4168-98B3-6A0B9738633E}" destId="{28319C00-27FF-D648-9F99-FEE5C1FEFC14}" srcOrd="0" destOrd="0" presId="urn:microsoft.com/office/officeart/2008/layout/LinedList"/>
    <dgm:cxn modelId="{20D047EA-811C-4A06-9CC9-91D5FE96F428}" srcId="{77D82368-63A8-471B-8DE5-59FB474533D6}" destId="{F3746317-909F-4316-ACE7-369C3FF8B20E}" srcOrd="1" destOrd="0" parTransId="{9F0F61B8-0084-43AB-8134-32FFF200DD2D}" sibTransId="{45976822-2798-47C5-B8B0-27B30764808D}"/>
    <dgm:cxn modelId="{7CEAAFEE-32AD-D944-8E2C-91815CF9B6DA}" type="presOf" srcId="{77D82368-63A8-471B-8DE5-59FB474533D6}" destId="{2BAC4F8B-720E-6E4B-A434-CAE47408BA7B}" srcOrd="0" destOrd="0" presId="urn:microsoft.com/office/officeart/2008/layout/LinedList"/>
    <dgm:cxn modelId="{3D4903F3-81C9-47F5-9235-F31C080A20A0}" type="presOf" srcId="{276B1E42-2E52-4D55-9AA7-5282A87FC49D}" destId="{3B19BCD8-A484-4DCA-AE5B-E65A0A4E44D7}" srcOrd="0" destOrd="0" presId="urn:microsoft.com/office/officeart/2008/layout/LinedList"/>
    <dgm:cxn modelId="{931F09B7-4708-D345-9F03-91A0DB35E580}" type="presParOf" srcId="{2BAC4F8B-720E-6E4B-A434-CAE47408BA7B}" destId="{DF7AA25F-C003-0040-B76D-91553324185C}" srcOrd="0" destOrd="0" presId="urn:microsoft.com/office/officeart/2008/layout/LinedList"/>
    <dgm:cxn modelId="{98BE6DAA-AC33-A34E-B87A-83540A5330C0}" type="presParOf" srcId="{2BAC4F8B-720E-6E4B-A434-CAE47408BA7B}" destId="{FB221A8A-CD48-6E4E-831B-C59188334F72}" srcOrd="1" destOrd="0" presId="urn:microsoft.com/office/officeart/2008/layout/LinedList"/>
    <dgm:cxn modelId="{3C9F6B46-7A78-2641-8460-DF3559BA9F2A}" type="presParOf" srcId="{FB221A8A-CD48-6E4E-831B-C59188334F72}" destId="{08048CFA-524B-2643-B4EA-582B8B27E2C2}" srcOrd="0" destOrd="0" presId="urn:microsoft.com/office/officeart/2008/layout/LinedList"/>
    <dgm:cxn modelId="{9B722F5D-E61F-EA40-BA9D-35D0BD0AB321}" type="presParOf" srcId="{FB221A8A-CD48-6E4E-831B-C59188334F72}" destId="{E7275B38-DF83-9F47-AE91-039C9F3514C9}" srcOrd="1" destOrd="0" presId="urn:microsoft.com/office/officeart/2008/layout/LinedList"/>
    <dgm:cxn modelId="{A44E51F1-8753-0B41-BEEA-485C52ED4572}" type="presParOf" srcId="{2BAC4F8B-720E-6E4B-A434-CAE47408BA7B}" destId="{8B2E577B-820E-AD4F-B2D3-B55A345328BC}" srcOrd="2" destOrd="0" presId="urn:microsoft.com/office/officeart/2008/layout/LinedList"/>
    <dgm:cxn modelId="{90B14A58-E86B-1A4E-9946-6871D45AB76A}" type="presParOf" srcId="{2BAC4F8B-720E-6E4B-A434-CAE47408BA7B}" destId="{1D2427B5-24CD-D34D-A3BF-4980BD0D98FC}" srcOrd="3" destOrd="0" presId="urn:microsoft.com/office/officeart/2008/layout/LinedList"/>
    <dgm:cxn modelId="{EE4799D8-F724-4C40-BEC1-BD69614E4D7A}" type="presParOf" srcId="{1D2427B5-24CD-D34D-A3BF-4980BD0D98FC}" destId="{8659B21D-B515-3E41-95D0-642E02D08FEE}" srcOrd="0" destOrd="0" presId="urn:microsoft.com/office/officeart/2008/layout/LinedList"/>
    <dgm:cxn modelId="{5C810A05-57F5-1848-BF3C-3149036031BC}" type="presParOf" srcId="{1D2427B5-24CD-D34D-A3BF-4980BD0D98FC}" destId="{3BC23BC1-5DC0-9C43-A68A-64DB7B00252A}" srcOrd="1" destOrd="0" presId="urn:microsoft.com/office/officeart/2008/layout/LinedList"/>
    <dgm:cxn modelId="{E81AE3A4-A029-6C4E-89EC-9A67F8707B16}" type="presParOf" srcId="{2BAC4F8B-720E-6E4B-A434-CAE47408BA7B}" destId="{F056DA74-9B16-2D49-8E5A-F4872731E3CB}" srcOrd="4" destOrd="0" presId="urn:microsoft.com/office/officeart/2008/layout/LinedList"/>
    <dgm:cxn modelId="{6BEE38E3-BDA9-AF42-BA6B-0F90EC64BD2A}" type="presParOf" srcId="{2BAC4F8B-720E-6E4B-A434-CAE47408BA7B}" destId="{F0FA97DF-3E6D-8240-913F-28C18F3E78C9}" srcOrd="5" destOrd="0" presId="urn:microsoft.com/office/officeart/2008/layout/LinedList"/>
    <dgm:cxn modelId="{4D380238-A454-404F-8676-2E5B5745B34D}" type="presParOf" srcId="{F0FA97DF-3E6D-8240-913F-28C18F3E78C9}" destId="{28319C00-27FF-D648-9F99-FEE5C1FEFC14}" srcOrd="0" destOrd="0" presId="urn:microsoft.com/office/officeart/2008/layout/LinedList"/>
    <dgm:cxn modelId="{7AE9AE67-1BB5-494D-AE11-A64C40DA5CDC}" type="presParOf" srcId="{F0FA97DF-3E6D-8240-913F-28C18F3E78C9}" destId="{9D014E45-1422-4A44-BE6F-31CDAF55E435}" srcOrd="1" destOrd="0" presId="urn:microsoft.com/office/officeart/2008/layout/LinedList"/>
    <dgm:cxn modelId="{839002A0-7155-E247-92D7-DB3D2D92C2FD}" type="presParOf" srcId="{2BAC4F8B-720E-6E4B-A434-CAE47408BA7B}" destId="{4BB5FB73-7E51-3F4C-AFA2-A06EF3620034}" srcOrd="6" destOrd="0" presId="urn:microsoft.com/office/officeart/2008/layout/LinedList"/>
    <dgm:cxn modelId="{781FFBCB-FACE-A444-AE7D-5A432DA40AEB}" type="presParOf" srcId="{2BAC4F8B-720E-6E4B-A434-CAE47408BA7B}" destId="{AB29A05E-4FCE-D146-9C9D-C70782E0219E}" srcOrd="7" destOrd="0" presId="urn:microsoft.com/office/officeart/2008/layout/LinedList"/>
    <dgm:cxn modelId="{83235C50-3872-5F48-88BC-1A7C9C6D5CE2}" type="presParOf" srcId="{AB29A05E-4FCE-D146-9C9D-C70782E0219E}" destId="{F8253B70-9FBA-7949-A86C-ACCE93AAEC77}" srcOrd="0" destOrd="0" presId="urn:microsoft.com/office/officeart/2008/layout/LinedList"/>
    <dgm:cxn modelId="{5B8EF2EA-0EFA-8848-9D9F-D675CDAB939E}" type="presParOf" srcId="{AB29A05E-4FCE-D146-9C9D-C70782E0219E}" destId="{F0E3B091-6B54-C84A-9212-FFA43B70CF79}" srcOrd="1" destOrd="0" presId="urn:microsoft.com/office/officeart/2008/layout/LinedList"/>
    <dgm:cxn modelId="{65D7F85B-202C-4F6B-ADB7-A36B89144CFE}" type="presParOf" srcId="{2BAC4F8B-720E-6E4B-A434-CAE47408BA7B}" destId="{6BD6E032-C533-4A54-A4BE-9FFAD8526172}" srcOrd="8" destOrd="0" presId="urn:microsoft.com/office/officeart/2008/layout/LinedList"/>
    <dgm:cxn modelId="{223E1F2B-0A82-4C0D-BD1A-91F2C9FB2152}" type="presParOf" srcId="{2BAC4F8B-720E-6E4B-A434-CAE47408BA7B}" destId="{EEBB5CDF-4545-42A4-AEE4-1FA883DCCE8D}" srcOrd="9" destOrd="0" presId="urn:microsoft.com/office/officeart/2008/layout/LinedList"/>
    <dgm:cxn modelId="{18157C0D-B7AA-41F6-B627-B1CFE58D5836}" type="presParOf" srcId="{EEBB5CDF-4545-42A4-AEE4-1FA883DCCE8D}" destId="{3B19BCD8-A484-4DCA-AE5B-E65A0A4E44D7}" srcOrd="0" destOrd="0" presId="urn:microsoft.com/office/officeart/2008/layout/LinedList"/>
    <dgm:cxn modelId="{4ECF4019-BC12-46EB-8D6F-019BD07D2EF7}" type="presParOf" srcId="{EEBB5CDF-4545-42A4-AEE4-1FA883DCCE8D}" destId="{9BBB4F21-DE0F-4B5C-AB99-0FDC5A797B7E}" srcOrd="1" destOrd="0" presId="urn:microsoft.com/office/officeart/2008/layout/LinedList"/>
    <dgm:cxn modelId="{6C20DB64-2A14-364E-99E7-EB3A283D0C3E}" type="presParOf" srcId="{2BAC4F8B-720E-6E4B-A434-CAE47408BA7B}" destId="{A70A7964-9379-5D4E-A384-94B5BDB63C7D}" srcOrd="10" destOrd="0" presId="urn:microsoft.com/office/officeart/2008/layout/LinedList"/>
    <dgm:cxn modelId="{633BD868-E952-F442-A768-DC2A7FD64228}" type="presParOf" srcId="{2BAC4F8B-720E-6E4B-A434-CAE47408BA7B}" destId="{EA06697C-051E-2148-874A-43DC68CAA0B2}" srcOrd="11" destOrd="0" presId="urn:microsoft.com/office/officeart/2008/layout/LinedList"/>
    <dgm:cxn modelId="{5F383B35-F60E-1440-A01A-C1183ED16F94}" type="presParOf" srcId="{EA06697C-051E-2148-874A-43DC68CAA0B2}" destId="{833992A7-1169-4647-8850-819BEF660753}" srcOrd="0" destOrd="0" presId="urn:microsoft.com/office/officeart/2008/layout/LinedList"/>
    <dgm:cxn modelId="{E9D425A1-1A59-0443-A7A5-D32C30C7028B}" type="presParOf" srcId="{EA06697C-051E-2148-874A-43DC68CAA0B2}" destId="{15C0E987-F7B5-2C4F-8BA5-ED0447264AA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7AA25F-C003-0040-B76D-91553324185C}">
      <dsp:nvSpPr>
        <dsp:cNvPr id="0" name=""/>
        <dsp:cNvSpPr/>
      </dsp:nvSpPr>
      <dsp:spPr>
        <a:xfrm>
          <a:off x="0" y="2703"/>
          <a:ext cx="6900512"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048CFA-524B-2643-B4EA-582B8B27E2C2}">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Research the physical activity recommendations for:</a:t>
          </a:r>
        </a:p>
      </dsp:txBody>
      <dsp:txXfrm>
        <a:off x="0" y="2703"/>
        <a:ext cx="6900512" cy="921789"/>
      </dsp:txXfrm>
    </dsp:sp>
    <dsp:sp modelId="{8B2E577B-820E-AD4F-B2D3-B55A345328BC}">
      <dsp:nvSpPr>
        <dsp:cNvPr id="0" name=""/>
        <dsp:cNvSpPr/>
      </dsp:nvSpPr>
      <dsp:spPr>
        <a:xfrm>
          <a:off x="0" y="924492"/>
          <a:ext cx="6900512"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59B21D-B515-3E41-95D0-642E02D08FEE}">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U18’s, </a:t>
          </a:r>
        </a:p>
      </dsp:txBody>
      <dsp:txXfrm>
        <a:off x="0" y="924492"/>
        <a:ext cx="6900512" cy="921789"/>
      </dsp:txXfrm>
    </dsp:sp>
    <dsp:sp modelId="{F056DA74-9B16-2D49-8E5A-F4872731E3CB}">
      <dsp:nvSpPr>
        <dsp:cNvPr id="0" name=""/>
        <dsp:cNvSpPr/>
      </dsp:nvSpPr>
      <dsp:spPr>
        <a:xfrm>
          <a:off x="0" y="1846281"/>
          <a:ext cx="6900512"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319C00-27FF-D648-9F99-FEE5C1FEFC14}">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19–64-year old's, </a:t>
          </a:r>
        </a:p>
      </dsp:txBody>
      <dsp:txXfrm>
        <a:off x="0" y="1846281"/>
        <a:ext cx="6900512" cy="921789"/>
      </dsp:txXfrm>
    </dsp:sp>
    <dsp:sp modelId="{4BB5FB73-7E51-3F4C-AFA2-A06EF3620034}">
      <dsp:nvSpPr>
        <dsp:cNvPr id="0" name=""/>
        <dsp:cNvSpPr/>
      </dsp:nvSpPr>
      <dsp:spPr>
        <a:xfrm>
          <a:off x="0" y="2768070"/>
          <a:ext cx="6900512"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253B70-9FBA-7949-A86C-ACCE93AAEC77}">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Over 65’s.</a:t>
          </a:r>
        </a:p>
      </dsp:txBody>
      <dsp:txXfrm>
        <a:off x="0" y="2768070"/>
        <a:ext cx="6900512" cy="921789"/>
      </dsp:txXfrm>
    </dsp:sp>
    <dsp:sp modelId="{6BD6E032-C533-4A54-A4BE-9FFAD8526172}">
      <dsp:nvSpPr>
        <dsp:cNvPr id="0" name=""/>
        <dsp:cNvSpPr/>
      </dsp:nvSpPr>
      <dsp:spPr>
        <a:xfrm>
          <a:off x="0" y="3689859"/>
          <a:ext cx="6900512"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19BCD8-A484-4DCA-AE5B-E65A0A4E44D7}">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Current participation data for these groups</a:t>
          </a:r>
        </a:p>
      </dsp:txBody>
      <dsp:txXfrm>
        <a:off x="0" y="3689859"/>
        <a:ext cx="6900512" cy="921789"/>
      </dsp:txXfrm>
    </dsp:sp>
    <dsp:sp modelId="{A70A7964-9379-5D4E-A384-94B5BDB63C7D}">
      <dsp:nvSpPr>
        <dsp:cNvPr id="0" name=""/>
        <dsp:cNvSpPr/>
      </dsp:nvSpPr>
      <dsp:spPr>
        <a:xfrm>
          <a:off x="0" y="4611648"/>
          <a:ext cx="6900512"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3992A7-1169-4647-8850-819BEF660753}">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1" u="sng" kern="1200" dirty="0"/>
            <a:t>Include your references.</a:t>
          </a:r>
        </a:p>
      </dsp:txBody>
      <dsp:txXfrm>
        <a:off x="0" y="4611648"/>
        <a:ext cx="6900512" cy="92178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10/10/2024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10/10/2024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10/10/2024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B61BEF0D-F0BB-DE4B-95CE-6DB70DBA9567}" type="datetimeFigureOut">
              <a:rPr lang="en-US" dirty="0"/>
              <a:pPr/>
              <a:t>10/10/2024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61BEF0D-F0BB-DE4B-95CE-6DB70DBA9567}" type="datetimeFigureOut">
              <a:rPr lang="en-US" dirty="0"/>
              <a:pPr/>
              <a:t>10/10/2024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a:t>Click to edit Master title style</a:t>
            </a:r>
            <a:endParaRPr lang="en-US"/>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10/10/2024</a:t>
            </a:fld>
            <a:endParaRPr lang="en-US"/>
          </a:p>
        </p:txBody>
      </p:sp>
      <p:sp>
        <p:nvSpPr>
          <p:cNvPr id="6" name="Footer Placeholder 5"/>
          <p:cNvSpPr>
            <a:spLocks noGrp="1"/>
          </p:cNvSpPr>
          <p:nvPr>
            <p:ph type="ftr" sz="quarter" idx="11"/>
          </p:nvPr>
        </p:nvSpPr>
        <p:spPr>
          <a:xfrm>
            <a:off x="1141412" y="5883275"/>
            <a:ext cx="5105400" cy="365125"/>
          </a:xfrm>
        </p:spPr>
        <p:txBody>
          <a:bodyPr/>
          <a:lstStyle/>
          <a:p>
            <a:endParaRPr lang="en-US"/>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a:t>Click to edit Master title style</a:t>
            </a:r>
            <a:endParaRPr lang="en-US"/>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10/10/2024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10/10/2024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10/10/2024</a:t>
            </a:fld>
            <a:endParaRPr lang="en-US"/>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znCNT-9k_Ws?feature=oembed"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HF05SHKi55g"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KJbOghMQ5ZM?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t-UBuoUf8IA?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2.xml"/><Relationship Id="rId1" Type="http://schemas.openxmlformats.org/officeDocument/2006/relationships/video" Target="https://www.youtube.com/embed/jsP0W7-tEOc?feature=oembed"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B51C3-AC49-A84B-99F3-4DB9DFDB2497}"/>
              </a:ext>
            </a:extLst>
          </p:cNvPr>
          <p:cNvSpPr>
            <a:spLocks noGrp="1"/>
          </p:cNvSpPr>
          <p:nvPr>
            <p:ph type="title"/>
          </p:nvPr>
        </p:nvSpPr>
        <p:spPr>
          <a:xfrm>
            <a:off x="635000" y="640823"/>
            <a:ext cx="3418659" cy="5583148"/>
          </a:xfrm>
        </p:spPr>
        <p:txBody>
          <a:bodyPr anchor="ctr">
            <a:normAutofit/>
          </a:bodyPr>
          <a:lstStyle/>
          <a:p>
            <a:r>
              <a:rPr lang="en-US" sz="4200" dirty="0"/>
              <a:t>Directed study &gt; for next week</a:t>
            </a:r>
          </a:p>
        </p:txBody>
      </p:sp>
      <p:graphicFrame>
        <p:nvGraphicFramePr>
          <p:cNvPr id="5" name="Content Placeholder 2">
            <a:extLst>
              <a:ext uri="{FF2B5EF4-FFF2-40B4-BE49-F238E27FC236}">
                <a16:creationId xmlns:a16="http://schemas.microsoft.com/office/drawing/2014/main" id="{39152F9A-1DCE-4E81-A5AD-EEE656EB1304}"/>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9586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60425-CA17-E470-EF95-72AC8DC099D5}"/>
              </a:ext>
            </a:extLst>
          </p:cNvPr>
          <p:cNvSpPr>
            <a:spLocks noGrp="1"/>
          </p:cNvSpPr>
          <p:nvPr>
            <p:ph type="title"/>
          </p:nvPr>
        </p:nvSpPr>
        <p:spPr>
          <a:xfrm>
            <a:off x="1143001" y="-471054"/>
            <a:ext cx="9905998" cy="1905000"/>
          </a:xfrm>
        </p:spPr>
        <p:txBody>
          <a:bodyPr/>
          <a:lstStyle/>
          <a:p>
            <a:r>
              <a:rPr lang="cy-GB" dirty="0" err="1"/>
              <a:t>Why</a:t>
            </a:r>
            <a:r>
              <a:rPr lang="cy-GB" dirty="0"/>
              <a:t> </a:t>
            </a:r>
            <a:r>
              <a:rPr lang="cy-GB" dirty="0" err="1"/>
              <a:t>improve</a:t>
            </a:r>
            <a:r>
              <a:rPr lang="cy-GB" dirty="0"/>
              <a:t> </a:t>
            </a:r>
            <a:r>
              <a:rPr lang="cy-GB" dirty="0" err="1"/>
              <a:t>Sport</a:t>
            </a:r>
            <a:r>
              <a:rPr lang="cy-GB" dirty="0"/>
              <a:t> </a:t>
            </a:r>
            <a:r>
              <a:rPr lang="cy-GB" dirty="0" err="1"/>
              <a:t>and</a:t>
            </a:r>
            <a:r>
              <a:rPr lang="cy-GB" dirty="0"/>
              <a:t> PA </a:t>
            </a:r>
            <a:r>
              <a:rPr lang="cy-GB" dirty="0" err="1"/>
              <a:t>Participation</a:t>
            </a:r>
            <a:r>
              <a:rPr lang="cy-GB" dirty="0"/>
              <a:t>?</a:t>
            </a:r>
            <a:endParaRPr lang="en-GB" dirty="0"/>
          </a:p>
        </p:txBody>
      </p:sp>
      <p:sp>
        <p:nvSpPr>
          <p:cNvPr id="3" name="Content Placeholder 2">
            <a:extLst>
              <a:ext uri="{FF2B5EF4-FFF2-40B4-BE49-F238E27FC236}">
                <a16:creationId xmlns:a16="http://schemas.microsoft.com/office/drawing/2014/main" id="{94C0EDA0-3188-F226-8E0A-964270FCC5D3}"/>
              </a:ext>
            </a:extLst>
          </p:cNvPr>
          <p:cNvSpPr>
            <a:spLocks noGrp="1"/>
          </p:cNvSpPr>
          <p:nvPr>
            <p:ph idx="1"/>
          </p:nvPr>
        </p:nvSpPr>
        <p:spPr>
          <a:xfrm>
            <a:off x="178522" y="6331528"/>
            <a:ext cx="9905998" cy="443346"/>
          </a:xfrm>
        </p:spPr>
        <p:txBody>
          <a:bodyPr/>
          <a:lstStyle/>
          <a:p>
            <a:pPr marL="0" indent="0">
              <a:buNone/>
            </a:pPr>
            <a:r>
              <a:rPr lang="cy-GB" dirty="0" err="1"/>
              <a:t>World</a:t>
            </a:r>
            <a:r>
              <a:rPr lang="cy-GB" dirty="0"/>
              <a:t> </a:t>
            </a:r>
            <a:r>
              <a:rPr lang="cy-GB" dirty="0" err="1"/>
              <a:t>health</a:t>
            </a:r>
            <a:r>
              <a:rPr lang="cy-GB" dirty="0"/>
              <a:t> </a:t>
            </a:r>
            <a:r>
              <a:rPr lang="cy-GB" dirty="0" err="1"/>
              <a:t>organisation</a:t>
            </a:r>
            <a:r>
              <a:rPr lang="cy-GB" dirty="0"/>
              <a:t> (2024)</a:t>
            </a:r>
            <a:endParaRPr lang="en-GB" dirty="0"/>
          </a:p>
        </p:txBody>
      </p:sp>
      <p:pic>
        <p:nvPicPr>
          <p:cNvPr id="5" name="Picture 4">
            <a:extLst>
              <a:ext uri="{FF2B5EF4-FFF2-40B4-BE49-F238E27FC236}">
                <a16:creationId xmlns:a16="http://schemas.microsoft.com/office/drawing/2014/main" id="{BF2E9C23-7ECE-4081-CBC8-760E6C99ED19}"/>
              </a:ext>
            </a:extLst>
          </p:cNvPr>
          <p:cNvPicPr>
            <a:picLocks noChangeAspect="1"/>
          </p:cNvPicPr>
          <p:nvPr/>
        </p:nvPicPr>
        <p:blipFill>
          <a:blip r:embed="rId2"/>
          <a:stretch>
            <a:fillRect/>
          </a:stretch>
        </p:blipFill>
        <p:spPr>
          <a:xfrm>
            <a:off x="1946562" y="1025355"/>
            <a:ext cx="8014065" cy="5015108"/>
          </a:xfrm>
          <a:prstGeom prst="rect">
            <a:avLst/>
          </a:prstGeom>
        </p:spPr>
      </p:pic>
    </p:spTree>
    <p:extLst>
      <p:ext uri="{BB962C8B-B14F-4D97-AF65-F5344CB8AC3E}">
        <p14:creationId xmlns:p14="http://schemas.microsoft.com/office/powerpoint/2010/main" val="700713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100 Foot Wave: Official Trailer | HBO">
            <a:hlinkClick r:id="" action="ppaction://media"/>
            <a:extLst>
              <a:ext uri="{FF2B5EF4-FFF2-40B4-BE49-F238E27FC236}">
                <a16:creationId xmlns:a16="http://schemas.microsoft.com/office/drawing/2014/main" id="{B6CA38A4-723D-7737-5EEF-64B21869B246}"/>
              </a:ext>
            </a:extLst>
          </p:cNvPr>
          <p:cNvPicPr>
            <a:picLocks noRot="1" noChangeAspect="1"/>
          </p:cNvPicPr>
          <p:nvPr>
            <a:videoFile r:link="rId1"/>
          </p:nvPr>
        </p:nvPicPr>
        <p:blipFill>
          <a:blip r:embed="rId3"/>
          <a:stretch>
            <a:fillRect/>
          </a:stretch>
        </p:blipFill>
        <p:spPr>
          <a:xfrm>
            <a:off x="227181" y="113117"/>
            <a:ext cx="11737637" cy="6631765"/>
          </a:xfrm>
          <a:prstGeom prst="rect">
            <a:avLst/>
          </a:prstGeom>
        </p:spPr>
      </p:pic>
    </p:spTree>
    <p:extLst>
      <p:ext uri="{BB962C8B-B14F-4D97-AF65-F5344CB8AC3E}">
        <p14:creationId xmlns:p14="http://schemas.microsoft.com/office/powerpoint/2010/main" val="3052117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D545B-5572-3076-8267-FE9DDFA96F2C}"/>
              </a:ext>
            </a:extLst>
          </p:cNvPr>
          <p:cNvSpPr>
            <a:spLocks noGrp="1"/>
          </p:cNvSpPr>
          <p:nvPr>
            <p:ph type="ctrTitle"/>
          </p:nvPr>
        </p:nvSpPr>
        <p:spPr>
          <a:xfrm>
            <a:off x="6735098" y="609600"/>
            <a:ext cx="4798142" cy="3642851"/>
          </a:xfrm>
        </p:spPr>
        <p:txBody>
          <a:bodyPr>
            <a:normAutofit/>
          </a:bodyPr>
          <a:lstStyle/>
          <a:p>
            <a:r>
              <a:rPr lang="en-US"/>
              <a:t>Sport Physical Activity And Society</a:t>
            </a:r>
          </a:p>
        </p:txBody>
      </p:sp>
      <p:sp>
        <p:nvSpPr>
          <p:cNvPr id="3" name="Subtitle 2">
            <a:extLst>
              <a:ext uri="{FF2B5EF4-FFF2-40B4-BE49-F238E27FC236}">
                <a16:creationId xmlns:a16="http://schemas.microsoft.com/office/drawing/2014/main" id="{0E656E90-C6A0-EC2C-9AB6-232610ECBE49}"/>
              </a:ext>
            </a:extLst>
          </p:cNvPr>
          <p:cNvSpPr>
            <a:spLocks noGrp="1"/>
          </p:cNvSpPr>
          <p:nvPr>
            <p:ph type="subTitle" idx="1"/>
          </p:nvPr>
        </p:nvSpPr>
        <p:spPr>
          <a:xfrm>
            <a:off x="6735098" y="4365523"/>
            <a:ext cx="4798140" cy="1793053"/>
          </a:xfrm>
        </p:spPr>
        <p:txBody>
          <a:bodyPr>
            <a:normAutofit fontScale="55000" lnSpcReduction="20000"/>
          </a:bodyPr>
          <a:lstStyle/>
          <a:p>
            <a:r>
              <a:rPr lang="en-GB" dirty="0">
                <a:effectLst/>
                <a:latin typeface="StoneSerif"/>
                <a:hlinkClick r:id="rId3"/>
              </a:rPr>
              <a:t>Nazare</a:t>
            </a:r>
            <a:endParaRPr lang="en-GB" dirty="0">
              <a:effectLst/>
              <a:latin typeface="StoneSerif"/>
            </a:endParaRPr>
          </a:p>
          <a:p>
            <a:endParaRPr lang="en-GB" dirty="0">
              <a:effectLst/>
              <a:latin typeface="StoneSerif"/>
            </a:endParaRPr>
          </a:p>
          <a:p>
            <a:r>
              <a:rPr lang="en-GB" sz="4400" dirty="0">
                <a:solidFill>
                  <a:schemeClr val="accent5"/>
                </a:solidFill>
                <a:effectLst/>
                <a:latin typeface="StoneSerif"/>
              </a:rPr>
              <a:t>WHY?</a:t>
            </a:r>
          </a:p>
          <a:p>
            <a:r>
              <a:rPr lang="en-GB" sz="4400" dirty="0">
                <a:solidFill>
                  <a:schemeClr val="accent5"/>
                </a:solidFill>
                <a:effectLst/>
                <a:latin typeface="StoneSerif"/>
              </a:rPr>
              <a:t>What gives people the confidence / ability to do this?</a:t>
            </a:r>
            <a:endParaRPr lang="en-GB" sz="4400" dirty="0">
              <a:solidFill>
                <a:schemeClr val="accent5"/>
              </a:solidFill>
            </a:endParaRPr>
          </a:p>
          <a:p>
            <a:endParaRPr lang="en-US" dirty="0"/>
          </a:p>
        </p:txBody>
      </p:sp>
      <p:pic>
        <p:nvPicPr>
          <p:cNvPr id="2050" name="Picture 2" descr="Surf Blog - Legendary surf spot Nazaré - the biggest wave ever surfed.">
            <a:extLst>
              <a:ext uri="{FF2B5EF4-FFF2-40B4-BE49-F238E27FC236}">
                <a16:creationId xmlns:a16="http://schemas.microsoft.com/office/drawing/2014/main" id="{2C95B195-6DF1-4616-0A72-47C0A9B7080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23" r="42329" b="-1"/>
          <a:stretch/>
        </p:blipFill>
        <p:spPr bwMode="auto">
          <a:xfrm>
            <a:off x="633999" y="636640"/>
            <a:ext cx="5462001" cy="5591541"/>
          </a:xfrm>
          <a:prstGeom prst="roundRect">
            <a:avLst>
              <a:gd name="adj" fmla="val 3517"/>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0840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D545B-5572-3076-8267-FE9DDFA96F2C}"/>
              </a:ext>
            </a:extLst>
          </p:cNvPr>
          <p:cNvSpPr>
            <a:spLocks noGrp="1"/>
          </p:cNvSpPr>
          <p:nvPr>
            <p:ph type="ctrTitle"/>
          </p:nvPr>
        </p:nvSpPr>
        <p:spPr>
          <a:xfrm>
            <a:off x="1757889" y="-209549"/>
            <a:ext cx="8676222" cy="1905000"/>
          </a:xfrm>
        </p:spPr>
        <p:txBody>
          <a:bodyPr/>
          <a:lstStyle/>
          <a:p>
            <a:r>
              <a:rPr lang="en-US"/>
              <a:t>Sport Physical Activity And Society</a:t>
            </a:r>
          </a:p>
        </p:txBody>
      </p:sp>
      <p:sp>
        <p:nvSpPr>
          <p:cNvPr id="3" name="Subtitle 2">
            <a:extLst>
              <a:ext uri="{FF2B5EF4-FFF2-40B4-BE49-F238E27FC236}">
                <a16:creationId xmlns:a16="http://schemas.microsoft.com/office/drawing/2014/main" id="{0E656E90-C6A0-EC2C-9AB6-232610ECBE49}"/>
              </a:ext>
            </a:extLst>
          </p:cNvPr>
          <p:cNvSpPr>
            <a:spLocks noGrp="1"/>
          </p:cNvSpPr>
          <p:nvPr>
            <p:ph type="subTitle" idx="1"/>
          </p:nvPr>
        </p:nvSpPr>
        <p:spPr>
          <a:xfrm>
            <a:off x="1614488" y="3667125"/>
            <a:ext cx="9734023" cy="2786062"/>
          </a:xfrm>
        </p:spPr>
        <p:txBody>
          <a:bodyPr>
            <a:normAutofit fontScale="40000" lnSpcReduction="20000"/>
          </a:bodyPr>
          <a:lstStyle/>
          <a:p>
            <a:r>
              <a:rPr lang="en-GB" sz="9000">
                <a:effectLst/>
                <a:latin typeface="StoneSerif"/>
              </a:rPr>
              <a:t>also involves physical exertion, voluntary movements and burning calories. This form of physical activity, however, is specifically planned, structured and repetitive. It does not usually involve any kind of competition. </a:t>
            </a:r>
            <a:endParaRPr lang="en-GB" sz="9000"/>
          </a:p>
          <a:p>
            <a:endParaRPr lang="en-US"/>
          </a:p>
        </p:txBody>
      </p:sp>
      <p:sp>
        <p:nvSpPr>
          <p:cNvPr id="4" name="Rectangle 3">
            <a:extLst>
              <a:ext uri="{FF2B5EF4-FFF2-40B4-BE49-F238E27FC236}">
                <a16:creationId xmlns:a16="http://schemas.microsoft.com/office/drawing/2014/main" id="{D25BC86C-5DF4-589B-A8A4-7A33EE6A43EA}"/>
              </a:ext>
            </a:extLst>
          </p:cNvPr>
          <p:cNvSpPr/>
          <p:nvPr/>
        </p:nvSpPr>
        <p:spPr>
          <a:xfrm>
            <a:off x="82030" y="2067223"/>
            <a:ext cx="6970178" cy="923330"/>
          </a:xfrm>
          <a:prstGeom prst="rect">
            <a:avLst/>
          </a:prstGeom>
          <a:noFill/>
        </p:spPr>
        <p:txBody>
          <a:bodyPr wrap="none" lIns="91440" tIns="45720" rIns="91440" bIns="45720">
            <a:spAutoFit/>
          </a:bodyPr>
          <a:lstStyle/>
          <a:p>
            <a:pPr algn="ctr"/>
            <a:r>
              <a:rPr lang="en-GB" sz="5400" b="0" cap="none" spc="0">
                <a:ln w="0"/>
                <a:solidFill>
                  <a:schemeClr val="tx1"/>
                </a:solidFill>
                <a:effectLst>
                  <a:outerShdw blurRad="38100" dist="19050" dir="2700000" algn="tl" rotWithShape="0">
                    <a:schemeClr val="dk1">
                      <a:alpha val="40000"/>
                    </a:schemeClr>
                  </a:outerShdw>
                </a:effectLst>
              </a:rPr>
              <a:t>Guess the definition:</a:t>
            </a:r>
          </a:p>
        </p:txBody>
      </p:sp>
    </p:spTree>
    <p:extLst>
      <p:ext uri="{BB962C8B-B14F-4D97-AF65-F5344CB8AC3E}">
        <p14:creationId xmlns:p14="http://schemas.microsoft.com/office/powerpoint/2010/main" val="1202743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1026" name="Picture 2" descr="How to Train More Effectively for Your Body Type | Everyday Health">
            <a:extLst>
              <a:ext uri="{FF2B5EF4-FFF2-40B4-BE49-F238E27FC236}">
                <a16:creationId xmlns:a16="http://schemas.microsoft.com/office/drawing/2014/main" id="{CA143EBC-2AE6-FAA3-5E57-677FB70271B1}"/>
              </a:ext>
            </a:extLst>
          </p:cNvPr>
          <p:cNvPicPr>
            <a:picLocks noChangeAspect="1" noChangeArrowheads="1"/>
          </p:cNvPicPr>
          <p:nvPr/>
        </p:nvPicPr>
        <p:blipFill rotWithShape="1">
          <a:blip r:embed="rId3">
            <a:duotone>
              <a:prstClr val="black"/>
              <a:schemeClr val="bg1">
                <a:tint val="45000"/>
                <a:satMod val="400000"/>
              </a:schemeClr>
            </a:duotone>
            <a:alphaModFix amt="25000"/>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CC1D4AD-8A9C-880B-1097-F96DEE9D5BC5}"/>
              </a:ext>
            </a:extLst>
          </p:cNvPr>
          <p:cNvSpPr>
            <a:spLocks noGrp="1"/>
          </p:cNvSpPr>
          <p:nvPr>
            <p:ph type="title"/>
          </p:nvPr>
        </p:nvSpPr>
        <p:spPr>
          <a:xfrm>
            <a:off x="1751012" y="609601"/>
            <a:ext cx="8676222" cy="3200400"/>
          </a:xfrm>
        </p:spPr>
        <p:txBody>
          <a:bodyPr vert="horz" lIns="91440" tIns="45720" rIns="91440" bIns="45720" rtlCol="0" anchor="b">
            <a:normAutofit/>
          </a:bodyPr>
          <a:lstStyle/>
          <a:p>
            <a:pPr algn="ctr"/>
            <a:r>
              <a:rPr lang="en-US" sz="4800">
                <a:effectLst>
                  <a:glow rad="38100">
                    <a:schemeClr val="bg1">
                      <a:lumMod val="65000"/>
                      <a:lumOff val="35000"/>
                      <a:alpha val="50000"/>
                    </a:schemeClr>
                  </a:glow>
                  <a:outerShdw blurRad="28575" dist="31750" dir="13200000" algn="tl" rotWithShape="0">
                    <a:srgbClr val="000000">
                      <a:alpha val="25000"/>
                    </a:srgbClr>
                  </a:outerShdw>
                </a:effectLst>
              </a:rPr>
              <a:t>Exercise</a:t>
            </a:r>
          </a:p>
        </p:txBody>
      </p:sp>
    </p:spTree>
    <p:extLst>
      <p:ext uri="{BB962C8B-B14F-4D97-AF65-F5344CB8AC3E}">
        <p14:creationId xmlns:p14="http://schemas.microsoft.com/office/powerpoint/2010/main" val="1285340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D545B-5572-3076-8267-FE9DDFA96F2C}"/>
              </a:ext>
            </a:extLst>
          </p:cNvPr>
          <p:cNvSpPr>
            <a:spLocks noGrp="1"/>
          </p:cNvSpPr>
          <p:nvPr>
            <p:ph type="ctrTitle"/>
          </p:nvPr>
        </p:nvSpPr>
        <p:spPr>
          <a:xfrm>
            <a:off x="1757889" y="-209549"/>
            <a:ext cx="8676222" cy="1905000"/>
          </a:xfrm>
        </p:spPr>
        <p:txBody>
          <a:bodyPr/>
          <a:lstStyle/>
          <a:p>
            <a:r>
              <a:rPr lang="en-US"/>
              <a:t>Sport Physical Activity And Society</a:t>
            </a:r>
          </a:p>
        </p:txBody>
      </p:sp>
      <p:sp>
        <p:nvSpPr>
          <p:cNvPr id="3" name="Subtitle 2">
            <a:extLst>
              <a:ext uri="{FF2B5EF4-FFF2-40B4-BE49-F238E27FC236}">
                <a16:creationId xmlns:a16="http://schemas.microsoft.com/office/drawing/2014/main" id="{0E656E90-C6A0-EC2C-9AB6-232610ECBE49}"/>
              </a:ext>
            </a:extLst>
          </p:cNvPr>
          <p:cNvSpPr>
            <a:spLocks noGrp="1"/>
          </p:cNvSpPr>
          <p:nvPr>
            <p:ph type="subTitle" idx="1"/>
          </p:nvPr>
        </p:nvSpPr>
        <p:spPr>
          <a:xfrm>
            <a:off x="1614488" y="3667125"/>
            <a:ext cx="9734023" cy="2786062"/>
          </a:xfrm>
        </p:spPr>
        <p:txBody>
          <a:bodyPr>
            <a:normAutofit fontScale="77500" lnSpcReduction="20000"/>
          </a:bodyPr>
          <a:lstStyle/>
          <a:p>
            <a:r>
              <a:rPr lang="en-GB" sz="6600">
                <a:effectLst/>
                <a:latin typeface="StoneSerif"/>
              </a:rPr>
              <a:t>also involves physical activity and exercise but differs in that there is also a set of rules, or goals to train and excel in specific athletic skills. </a:t>
            </a:r>
            <a:endParaRPr lang="en-GB" sz="6600"/>
          </a:p>
          <a:p>
            <a:endParaRPr lang="en-US"/>
          </a:p>
        </p:txBody>
      </p:sp>
      <p:sp>
        <p:nvSpPr>
          <p:cNvPr id="4" name="Rectangle 3">
            <a:extLst>
              <a:ext uri="{FF2B5EF4-FFF2-40B4-BE49-F238E27FC236}">
                <a16:creationId xmlns:a16="http://schemas.microsoft.com/office/drawing/2014/main" id="{D25BC86C-5DF4-589B-A8A4-7A33EE6A43EA}"/>
              </a:ext>
            </a:extLst>
          </p:cNvPr>
          <p:cNvSpPr/>
          <p:nvPr/>
        </p:nvSpPr>
        <p:spPr>
          <a:xfrm>
            <a:off x="82030" y="2067223"/>
            <a:ext cx="6970178" cy="923330"/>
          </a:xfrm>
          <a:prstGeom prst="rect">
            <a:avLst/>
          </a:prstGeom>
          <a:noFill/>
        </p:spPr>
        <p:txBody>
          <a:bodyPr wrap="none" lIns="91440" tIns="45720" rIns="91440" bIns="45720">
            <a:spAutoFit/>
          </a:bodyPr>
          <a:lstStyle/>
          <a:p>
            <a:pPr algn="ctr"/>
            <a:r>
              <a:rPr lang="en-GB" sz="5400" b="0" cap="none" spc="0">
                <a:ln w="0"/>
                <a:solidFill>
                  <a:schemeClr val="tx1"/>
                </a:solidFill>
                <a:effectLst>
                  <a:outerShdw blurRad="38100" dist="19050" dir="2700000" algn="tl" rotWithShape="0">
                    <a:schemeClr val="dk1">
                      <a:alpha val="40000"/>
                    </a:schemeClr>
                  </a:outerShdw>
                </a:effectLst>
              </a:rPr>
              <a:t>Guess the definition:</a:t>
            </a:r>
          </a:p>
        </p:txBody>
      </p:sp>
    </p:spTree>
    <p:extLst>
      <p:ext uri="{BB962C8B-B14F-4D97-AF65-F5344CB8AC3E}">
        <p14:creationId xmlns:p14="http://schemas.microsoft.com/office/powerpoint/2010/main" val="1493399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2050" name="Picture 2" descr="The Highest-Paid Female Athletes Score A Record $167 Million">
            <a:extLst>
              <a:ext uri="{FF2B5EF4-FFF2-40B4-BE49-F238E27FC236}">
                <a16:creationId xmlns:a16="http://schemas.microsoft.com/office/drawing/2014/main" id="{8E45E0DD-4219-8A63-0803-16DD3375CB3A}"/>
              </a:ext>
            </a:extLst>
          </p:cNvPr>
          <p:cNvPicPr>
            <a:picLocks noChangeAspect="1" noChangeArrowheads="1"/>
          </p:cNvPicPr>
          <p:nvPr/>
        </p:nvPicPr>
        <p:blipFill rotWithShape="1">
          <a:blip r:embed="rId3">
            <a:duotone>
              <a:prstClr val="black"/>
              <a:schemeClr val="bg1">
                <a:tint val="45000"/>
                <a:satMod val="400000"/>
              </a:schemeClr>
            </a:duotone>
            <a:alphaModFix amt="25000"/>
            <a:extLst>
              <a:ext uri="{28A0092B-C50C-407E-A947-70E740481C1C}">
                <a14:useLocalDpi xmlns:a14="http://schemas.microsoft.com/office/drawing/2010/main" val="0"/>
              </a:ext>
            </a:extLst>
          </a:blip>
          <a:src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ACB3C8D-1EFC-5C01-5973-411D8D5BF20D}"/>
              </a:ext>
            </a:extLst>
          </p:cNvPr>
          <p:cNvSpPr>
            <a:spLocks noGrp="1"/>
          </p:cNvSpPr>
          <p:nvPr>
            <p:ph type="title"/>
          </p:nvPr>
        </p:nvSpPr>
        <p:spPr>
          <a:xfrm>
            <a:off x="1751012" y="609601"/>
            <a:ext cx="8676222" cy="3200400"/>
          </a:xfrm>
        </p:spPr>
        <p:txBody>
          <a:bodyPr vert="horz" lIns="91440" tIns="45720" rIns="91440" bIns="45720" rtlCol="0" anchor="b">
            <a:normAutofit/>
          </a:bodyPr>
          <a:lstStyle/>
          <a:p>
            <a:pPr algn="ctr"/>
            <a:r>
              <a:rPr lang="en-US" sz="4800">
                <a:effectLst>
                  <a:glow rad="38100">
                    <a:schemeClr val="bg1">
                      <a:lumMod val="65000"/>
                      <a:lumOff val="35000"/>
                      <a:alpha val="50000"/>
                    </a:schemeClr>
                  </a:glow>
                  <a:outerShdw blurRad="28575" dist="31750" dir="13200000" algn="tl" rotWithShape="0">
                    <a:srgbClr val="000000">
                      <a:alpha val="25000"/>
                    </a:srgbClr>
                  </a:outerShdw>
                </a:effectLst>
              </a:rPr>
              <a:t>Sport</a:t>
            </a:r>
          </a:p>
        </p:txBody>
      </p:sp>
    </p:spTree>
    <p:extLst>
      <p:ext uri="{BB962C8B-B14F-4D97-AF65-F5344CB8AC3E}">
        <p14:creationId xmlns:p14="http://schemas.microsoft.com/office/powerpoint/2010/main" val="1447664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D545B-5572-3076-8267-FE9DDFA96F2C}"/>
              </a:ext>
            </a:extLst>
          </p:cNvPr>
          <p:cNvSpPr>
            <a:spLocks noGrp="1"/>
          </p:cNvSpPr>
          <p:nvPr>
            <p:ph type="ctrTitle"/>
          </p:nvPr>
        </p:nvSpPr>
        <p:spPr>
          <a:xfrm>
            <a:off x="1757889" y="-209549"/>
            <a:ext cx="8676222" cy="1905000"/>
          </a:xfrm>
        </p:spPr>
        <p:txBody>
          <a:bodyPr/>
          <a:lstStyle/>
          <a:p>
            <a:r>
              <a:rPr lang="en-US"/>
              <a:t>Sport Physical Activity And Society</a:t>
            </a:r>
          </a:p>
        </p:txBody>
      </p:sp>
      <p:sp>
        <p:nvSpPr>
          <p:cNvPr id="3" name="Subtitle 2">
            <a:extLst>
              <a:ext uri="{FF2B5EF4-FFF2-40B4-BE49-F238E27FC236}">
                <a16:creationId xmlns:a16="http://schemas.microsoft.com/office/drawing/2014/main" id="{0E656E90-C6A0-EC2C-9AB6-232610ECBE49}"/>
              </a:ext>
            </a:extLst>
          </p:cNvPr>
          <p:cNvSpPr>
            <a:spLocks noGrp="1"/>
          </p:cNvSpPr>
          <p:nvPr>
            <p:ph type="subTitle" idx="1"/>
          </p:nvPr>
        </p:nvSpPr>
        <p:spPr>
          <a:xfrm>
            <a:off x="1614488" y="3667125"/>
            <a:ext cx="9734023" cy="2786062"/>
          </a:xfrm>
        </p:spPr>
        <p:txBody>
          <a:bodyPr>
            <a:normAutofit fontScale="77500" lnSpcReduction="20000"/>
          </a:bodyPr>
          <a:lstStyle/>
          <a:p>
            <a:r>
              <a:rPr lang="en-GB" sz="5400">
                <a:effectLst/>
                <a:latin typeface="StoneSerif"/>
              </a:rPr>
              <a:t>can be defined as any activity that involves some form of physical exertion and voluntary movements that burn calories. Such an activity causes a person’s body to work harder than normal. </a:t>
            </a:r>
            <a:endParaRPr lang="en-GB" sz="5400"/>
          </a:p>
          <a:p>
            <a:endParaRPr lang="en-US"/>
          </a:p>
        </p:txBody>
      </p:sp>
      <p:sp>
        <p:nvSpPr>
          <p:cNvPr id="4" name="Rectangle 3">
            <a:extLst>
              <a:ext uri="{FF2B5EF4-FFF2-40B4-BE49-F238E27FC236}">
                <a16:creationId xmlns:a16="http://schemas.microsoft.com/office/drawing/2014/main" id="{D25BC86C-5DF4-589B-A8A4-7A33EE6A43EA}"/>
              </a:ext>
            </a:extLst>
          </p:cNvPr>
          <p:cNvSpPr/>
          <p:nvPr/>
        </p:nvSpPr>
        <p:spPr>
          <a:xfrm>
            <a:off x="82030" y="2067223"/>
            <a:ext cx="6970178" cy="923330"/>
          </a:xfrm>
          <a:prstGeom prst="rect">
            <a:avLst/>
          </a:prstGeom>
          <a:noFill/>
        </p:spPr>
        <p:txBody>
          <a:bodyPr wrap="none" lIns="91440" tIns="45720" rIns="91440" bIns="45720">
            <a:spAutoFit/>
          </a:bodyPr>
          <a:lstStyle/>
          <a:p>
            <a:pPr algn="ctr"/>
            <a:r>
              <a:rPr lang="en-GB" sz="5400" b="0" cap="none" spc="0">
                <a:ln w="0"/>
                <a:solidFill>
                  <a:schemeClr val="tx1"/>
                </a:solidFill>
                <a:effectLst>
                  <a:outerShdw blurRad="38100" dist="19050" dir="2700000" algn="tl" rotWithShape="0">
                    <a:schemeClr val="dk1">
                      <a:alpha val="40000"/>
                    </a:schemeClr>
                  </a:outerShdw>
                </a:effectLst>
              </a:rPr>
              <a:t>Guess the definition:</a:t>
            </a:r>
          </a:p>
        </p:txBody>
      </p:sp>
    </p:spTree>
    <p:extLst>
      <p:ext uri="{BB962C8B-B14F-4D97-AF65-F5344CB8AC3E}">
        <p14:creationId xmlns:p14="http://schemas.microsoft.com/office/powerpoint/2010/main" val="8680102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3074" name="Picture 2" descr="How much physical activity do children need? | Physical Activity | DNPAO |  CDC">
            <a:extLst>
              <a:ext uri="{FF2B5EF4-FFF2-40B4-BE49-F238E27FC236}">
                <a16:creationId xmlns:a16="http://schemas.microsoft.com/office/drawing/2014/main" id="{47C777AD-955F-3A9E-960F-868515AEBF54}"/>
              </a:ext>
            </a:extLst>
          </p:cNvPr>
          <p:cNvPicPr>
            <a:picLocks noChangeAspect="1" noChangeArrowheads="1"/>
          </p:cNvPicPr>
          <p:nvPr/>
        </p:nvPicPr>
        <p:blipFill rotWithShape="1">
          <a:blip r:embed="rId3">
            <a:alphaModFix amt="15000"/>
            <a:extLst>
              <a:ext uri="{28A0092B-C50C-407E-A947-70E740481C1C}">
                <a14:useLocalDpi xmlns:a14="http://schemas.microsoft.com/office/drawing/2010/main" val="0"/>
              </a:ext>
            </a:extLst>
          </a:blip>
          <a:srcRect b="15730"/>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1405C86-AC8D-7687-62F1-0C3F96573C16}"/>
              </a:ext>
            </a:extLst>
          </p:cNvPr>
          <p:cNvSpPr>
            <a:spLocks noGrp="1"/>
          </p:cNvSpPr>
          <p:nvPr>
            <p:ph type="title"/>
          </p:nvPr>
        </p:nvSpPr>
        <p:spPr>
          <a:xfrm>
            <a:off x="1751012" y="609601"/>
            <a:ext cx="8676222" cy="3200400"/>
          </a:xfrm>
        </p:spPr>
        <p:txBody>
          <a:bodyPr vert="horz" lIns="91440" tIns="45720" rIns="91440" bIns="45720" rtlCol="0" anchor="b">
            <a:normAutofit/>
          </a:bodyPr>
          <a:lstStyle/>
          <a:p>
            <a:pPr algn="ctr"/>
            <a:r>
              <a:rPr lang="en-US" sz="4800">
                <a:effectLst>
                  <a:glow rad="38100">
                    <a:schemeClr val="bg1">
                      <a:lumMod val="65000"/>
                      <a:lumOff val="35000"/>
                      <a:alpha val="50000"/>
                    </a:schemeClr>
                  </a:glow>
                  <a:outerShdw blurRad="28575" dist="31750" dir="13200000" algn="tl" rotWithShape="0">
                    <a:srgbClr val="000000">
                      <a:alpha val="25000"/>
                    </a:srgbClr>
                  </a:outerShdw>
                </a:effectLst>
              </a:rPr>
              <a:t>Physical Activity</a:t>
            </a:r>
          </a:p>
        </p:txBody>
      </p:sp>
    </p:spTree>
    <p:extLst>
      <p:ext uri="{BB962C8B-B14F-4D97-AF65-F5344CB8AC3E}">
        <p14:creationId xmlns:p14="http://schemas.microsoft.com/office/powerpoint/2010/main" val="2243998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91435-9B25-86AA-B6EA-0B7BC42DFB11}"/>
              </a:ext>
            </a:extLst>
          </p:cNvPr>
          <p:cNvSpPr>
            <a:spLocks noGrp="1"/>
          </p:cNvSpPr>
          <p:nvPr>
            <p:ph type="title"/>
          </p:nvPr>
        </p:nvSpPr>
        <p:spPr>
          <a:xfrm>
            <a:off x="4616717" y="409184"/>
            <a:ext cx="6393115" cy="1828800"/>
          </a:xfrm>
        </p:spPr>
        <p:txBody>
          <a:bodyPr>
            <a:normAutofit/>
          </a:bodyPr>
          <a:lstStyle/>
          <a:p>
            <a:r>
              <a:rPr lang="en-US"/>
              <a:t>How Much Physical Activity should we be doing?</a:t>
            </a:r>
          </a:p>
        </p:txBody>
      </p:sp>
      <p:pic>
        <p:nvPicPr>
          <p:cNvPr id="1028" name="Picture 4" descr="NHS LOGO - 1 inch / 25mm Button Badge ...">
            <a:extLst>
              <a:ext uri="{FF2B5EF4-FFF2-40B4-BE49-F238E27FC236}">
                <a16:creationId xmlns:a16="http://schemas.microsoft.com/office/drawing/2014/main" id="{A343E1CA-045D-D4EF-5595-A2D08A33EA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943" r="2" b="6535"/>
          <a:stretch/>
        </p:blipFill>
        <p:spPr bwMode="auto">
          <a:xfrm>
            <a:off x="1010936" y="572469"/>
            <a:ext cx="2991801" cy="2677887"/>
          </a:xfrm>
          <a:prstGeom prst="roundRect">
            <a:avLst>
              <a:gd name="adj" fmla="val 4380"/>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pic>
        <p:nvPicPr>
          <p:cNvPr id="1026" name="Picture 2" descr="Using the Ofsted logos | Ofsted">
            <a:extLst>
              <a:ext uri="{FF2B5EF4-FFF2-40B4-BE49-F238E27FC236}">
                <a16:creationId xmlns:a16="http://schemas.microsoft.com/office/drawing/2014/main" id="{E9A53E56-B2A2-A7C3-2074-7A215C8DA0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0492" r="1" b="1"/>
          <a:stretch/>
        </p:blipFill>
        <p:spPr bwMode="auto">
          <a:xfrm>
            <a:off x="1007930" y="3429967"/>
            <a:ext cx="2991801" cy="2677887"/>
          </a:xfrm>
          <a:prstGeom prst="roundRect">
            <a:avLst>
              <a:gd name="adj" fmla="val 4380"/>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E77D521-049C-AC78-C2E5-7529526F9793}"/>
              </a:ext>
            </a:extLst>
          </p:cNvPr>
          <p:cNvSpPr>
            <a:spLocks noGrp="1"/>
          </p:cNvSpPr>
          <p:nvPr>
            <p:ph idx="1"/>
          </p:nvPr>
        </p:nvSpPr>
        <p:spPr>
          <a:xfrm>
            <a:off x="4616717" y="2237984"/>
            <a:ext cx="6393116" cy="3978727"/>
          </a:xfrm>
        </p:spPr>
        <p:txBody>
          <a:bodyPr>
            <a:normAutofit/>
          </a:bodyPr>
          <a:lstStyle/>
          <a:p>
            <a:pPr marL="0" indent="0">
              <a:buNone/>
            </a:pPr>
            <a:r>
              <a:rPr lang="en-US" sz="2800" dirty="0"/>
              <a:t> the recommended physical activity guidelines for the united kingdom</a:t>
            </a:r>
          </a:p>
          <a:p>
            <a:pPr marL="0" indent="0">
              <a:buNone/>
            </a:pPr>
            <a:endParaRPr lang="en-US" sz="2800" dirty="0"/>
          </a:p>
          <a:p>
            <a:pPr marL="0" indent="0">
              <a:buNone/>
            </a:pPr>
            <a:r>
              <a:rPr lang="en-US" sz="2800" dirty="0"/>
              <a:t>Who would release this information? </a:t>
            </a:r>
          </a:p>
          <a:p>
            <a:pPr marL="0" indent="0">
              <a:buNone/>
            </a:pPr>
            <a:r>
              <a:rPr lang="en-US" sz="2800" dirty="0"/>
              <a:t>Why might they release this? </a:t>
            </a:r>
          </a:p>
        </p:txBody>
      </p:sp>
    </p:spTree>
    <p:extLst>
      <p:ext uri="{BB962C8B-B14F-4D97-AF65-F5344CB8AC3E}">
        <p14:creationId xmlns:p14="http://schemas.microsoft.com/office/powerpoint/2010/main" val="2685612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5399B-244F-09BE-5B2E-24F59A85BFAD}"/>
              </a:ext>
            </a:extLst>
          </p:cNvPr>
          <p:cNvSpPr>
            <a:spLocks noGrp="1"/>
          </p:cNvSpPr>
          <p:nvPr>
            <p:ph type="title"/>
          </p:nvPr>
        </p:nvSpPr>
        <p:spPr>
          <a:xfrm>
            <a:off x="6610861" y="0"/>
            <a:ext cx="5122606" cy="1905000"/>
          </a:xfrm>
        </p:spPr>
        <p:txBody>
          <a:bodyPr>
            <a:normAutofit/>
          </a:bodyPr>
          <a:lstStyle/>
          <a:p>
            <a:pPr algn="ctr"/>
            <a:r>
              <a:rPr lang="en-US" sz="8000"/>
              <a:t>Tots</a:t>
            </a:r>
          </a:p>
        </p:txBody>
      </p:sp>
      <p:sp>
        <p:nvSpPr>
          <p:cNvPr id="3" name="Content Placeholder 2">
            <a:extLst>
              <a:ext uri="{FF2B5EF4-FFF2-40B4-BE49-F238E27FC236}">
                <a16:creationId xmlns:a16="http://schemas.microsoft.com/office/drawing/2014/main" id="{B525B281-7209-CB67-9CC9-5DBB51F26BB8}"/>
              </a:ext>
            </a:extLst>
          </p:cNvPr>
          <p:cNvSpPr>
            <a:spLocks noGrp="1"/>
          </p:cNvSpPr>
          <p:nvPr>
            <p:ph idx="1"/>
          </p:nvPr>
        </p:nvSpPr>
        <p:spPr>
          <a:xfrm>
            <a:off x="6357937" y="1709735"/>
            <a:ext cx="5628453" cy="3638961"/>
          </a:xfrm>
        </p:spPr>
        <p:txBody>
          <a:bodyPr anchor="t">
            <a:normAutofit/>
          </a:bodyPr>
          <a:lstStyle/>
          <a:p>
            <a:pPr marL="0" indent="0">
              <a:lnSpc>
                <a:spcPct val="90000"/>
              </a:lnSpc>
              <a:buNone/>
            </a:pPr>
            <a:r>
              <a:rPr lang="en-GB" sz="1800" b="1">
                <a:effectLst/>
                <a:latin typeface="Arial" panose="020B0604020202020204" pitchFamily="34" charset="0"/>
              </a:rPr>
              <a:t>Toddlers (1-2 years): </a:t>
            </a:r>
            <a:endParaRPr lang="en-GB" sz="1800">
              <a:effectLst/>
            </a:endParaRPr>
          </a:p>
          <a:p>
            <a:pPr marL="0" indent="0">
              <a:lnSpc>
                <a:spcPct val="90000"/>
              </a:lnSpc>
              <a:buNone/>
            </a:pPr>
            <a:r>
              <a:rPr lang="en-GB" sz="1800">
                <a:effectLst/>
                <a:latin typeface="SymbolMT"/>
              </a:rPr>
              <a:t>• </a:t>
            </a:r>
            <a:r>
              <a:rPr lang="en-GB" sz="1800">
                <a:effectLst/>
                <a:latin typeface="ArialMT"/>
              </a:rPr>
              <a:t>Toddlers should spend at least 180 minutes (3 hours) per day in a variety of physical activities at any intensity, including active and outdoor play, spread throughout the day; more is better. </a:t>
            </a:r>
            <a:endParaRPr lang="en-GB" sz="1800">
              <a:effectLst/>
            </a:endParaRPr>
          </a:p>
          <a:p>
            <a:pPr marL="0" indent="0">
              <a:lnSpc>
                <a:spcPct val="90000"/>
              </a:lnSpc>
              <a:buNone/>
            </a:pPr>
            <a:r>
              <a:rPr lang="en-GB" sz="1800" b="1">
                <a:effectLst/>
                <a:latin typeface="Arial" panose="020B0604020202020204" pitchFamily="34" charset="0"/>
              </a:rPr>
              <a:t>Pre-schoolers (3-4 years): </a:t>
            </a:r>
            <a:endParaRPr lang="en-GB" sz="1800">
              <a:effectLst/>
            </a:endParaRPr>
          </a:p>
          <a:p>
            <a:pPr marL="0" indent="0">
              <a:lnSpc>
                <a:spcPct val="90000"/>
              </a:lnSpc>
              <a:buNone/>
            </a:pPr>
            <a:r>
              <a:rPr lang="en-GB" sz="1800">
                <a:effectLst/>
                <a:latin typeface="SymbolMT"/>
              </a:rPr>
              <a:t>• </a:t>
            </a:r>
            <a:r>
              <a:rPr lang="en-GB" sz="1800">
                <a:effectLst/>
                <a:latin typeface="ArialMT"/>
              </a:rPr>
              <a:t>Pre-schoolers should spend at least 180 minutes (3 hours) per day in a variety of physical activities spread throughout the day, including active and outdoor play. More is better; the 180 minutes should include at least 60 minutes of moderate-to-vigorous intensity physical activity. </a:t>
            </a:r>
            <a:endParaRPr lang="en-GB" sz="1800">
              <a:effectLst/>
            </a:endParaRPr>
          </a:p>
          <a:p>
            <a:pPr>
              <a:lnSpc>
                <a:spcPct val="90000"/>
              </a:lnSpc>
            </a:pPr>
            <a:endParaRPr lang="en-US" sz="1400"/>
          </a:p>
        </p:txBody>
      </p:sp>
      <p:pic>
        <p:nvPicPr>
          <p:cNvPr id="4098" name="Picture 2" descr="How much physical activity do children need? | Physical Activity | DNPAO |  CDC">
            <a:extLst>
              <a:ext uri="{FF2B5EF4-FFF2-40B4-BE49-F238E27FC236}">
                <a16:creationId xmlns:a16="http://schemas.microsoft.com/office/drawing/2014/main" id="{AB35FA06-0CD0-2556-BF12-175C04A7C9B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3192" y="1449499"/>
            <a:ext cx="5451627" cy="3638961"/>
          </a:xfrm>
          <a:prstGeom prst="roundRect">
            <a:avLst>
              <a:gd name="adj" fmla="val 3517"/>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9ADA4BA9-3BA4-5B10-3733-ABD202A576D7}"/>
              </a:ext>
            </a:extLst>
          </p:cNvPr>
          <p:cNvSpPr/>
          <p:nvPr/>
        </p:nvSpPr>
        <p:spPr>
          <a:xfrm>
            <a:off x="643192" y="5681960"/>
            <a:ext cx="7052956" cy="369332"/>
          </a:xfrm>
          <a:prstGeom prst="rect">
            <a:avLst/>
          </a:prstGeom>
          <a:noFill/>
        </p:spPr>
        <p:txBody>
          <a:bodyPr wrap="none" lIns="91440" tIns="45720" rIns="91440" bIns="45720">
            <a:spAutoFit/>
          </a:bodyPr>
          <a:lstStyle/>
          <a:p>
            <a:r>
              <a:rPr lang="en-GB" sz="1800" b="1">
                <a:effectLst/>
                <a:latin typeface="Arial" panose="020B0604020202020204" pitchFamily="34" charset="0"/>
              </a:rPr>
              <a:t>(UK Chief Medical Officers' Physical Activity Guidelines, 2019) </a:t>
            </a:r>
            <a:endParaRPr lang="en-GB" sz="5400"/>
          </a:p>
        </p:txBody>
      </p:sp>
    </p:spTree>
    <p:extLst>
      <p:ext uri="{BB962C8B-B14F-4D97-AF65-F5344CB8AC3E}">
        <p14:creationId xmlns:p14="http://schemas.microsoft.com/office/powerpoint/2010/main" val="42002922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5399B-244F-09BE-5B2E-24F59A85BFAD}"/>
              </a:ext>
            </a:extLst>
          </p:cNvPr>
          <p:cNvSpPr>
            <a:spLocks noGrp="1"/>
          </p:cNvSpPr>
          <p:nvPr>
            <p:ph type="title"/>
          </p:nvPr>
        </p:nvSpPr>
        <p:spPr>
          <a:xfrm>
            <a:off x="4473321" y="-361897"/>
            <a:ext cx="7718679" cy="1905000"/>
          </a:xfrm>
        </p:spPr>
        <p:txBody>
          <a:bodyPr>
            <a:normAutofit/>
          </a:bodyPr>
          <a:lstStyle/>
          <a:p>
            <a:pPr algn="ctr"/>
            <a:r>
              <a:rPr lang="en-US" sz="8000"/>
              <a:t>Children 5- 18</a:t>
            </a:r>
          </a:p>
        </p:txBody>
      </p:sp>
      <p:sp>
        <p:nvSpPr>
          <p:cNvPr id="3" name="Content Placeholder 2">
            <a:extLst>
              <a:ext uri="{FF2B5EF4-FFF2-40B4-BE49-F238E27FC236}">
                <a16:creationId xmlns:a16="http://schemas.microsoft.com/office/drawing/2014/main" id="{B525B281-7209-CB67-9CC9-5DBB51F26BB8}"/>
              </a:ext>
            </a:extLst>
          </p:cNvPr>
          <p:cNvSpPr>
            <a:spLocks noGrp="1"/>
          </p:cNvSpPr>
          <p:nvPr>
            <p:ph idx="1"/>
          </p:nvPr>
        </p:nvSpPr>
        <p:spPr>
          <a:xfrm>
            <a:off x="6357937" y="1709735"/>
            <a:ext cx="5628453" cy="3638961"/>
          </a:xfrm>
        </p:spPr>
        <p:txBody>
          <a:bodyPr anchor="t">
            <a:normAutofit fontScale="92500" lnSpcReduction="20000"/>
          </a:bodyPr>
          <a:lstStyle/>
          <a:p>
            <a:pPr>
              <a:buFont typeface="Arial" panose="020B0604020202020204" pitchFamily="34" charset="0"/>
              <a:buChar char="•"/>
            </a:pPr>
            <a:r>
              <a:rPr lang="en-GB" sz="1800">
                <a:effectLst/>
                <a:latin typeface="ArialMT"/>
              </a:rPr>
              <a:t>Children and young people should engage in moderate-to-vigorous intensity physical activity for an average of at least 60 minutes per day across the week. This can include all forms of activity such as physical education, active travel, after-school activities, play and sports. </a:t>
            </a:r>
            <a:endParaRPr lang="en-GB" sz="1800">
              <a:effectLst/>
              <a:latin typeface="SymbolMT"/>
            </a:endParaRPr>
          </a:p>
          <a:p>
            <a:pPr>
              <a:buFont typeface="Arial" panose="020B0604020202020204" pitchFamily="34" charset="0"/>
              <a:buChar char="•"/>
            </a:pPr>
            <a:r>
              <a:rPr lang="en-GB" sz="1800">
                <a:effectLst/>
                <a:latin typeface="ArialMT"/>
              </a:rPr>
              <a:t>Children and young people should engage in a variety of types and intensities of physical activity across the week to develop movement skills, muscular fitness, and bone strength. </a:t>
            </a:r>
            <a:endParaRPr lang="en-GB" sz="1800">
              <a:effectLst/>
              <a:latin typeface="SymbolMT"/>
            </a:endParaRPr>
          </a:p>
          <a:p>
            <a:pPr>
              <a:buFont typeface="Arial" panose="020B0604020202020204" pitchFamily="34" charset="0"/>
              <a:buChar char="•"/>
            </a:pPr>
            <a:r>
              <a:rPr lang="en-GB" sz="1800">
                <a:effectLst/>
                <a:latin typeface="ArialMT"/>
              </a:rPr>
              <a:t>Children and young people should aim to minimise the amount of time spent being sedentary, and when physically possible should break up long periods of not moving with at least light physical activity. </a:t>
            </a:r>
            <a:endParaRPr lang="en-GB" sz="1800">
              <a:effectLst/>
              <a:latin typeface="SymbolMT"/>
            </a:endParaRPr>
          </a:p>
          <a:p>
            <a:pPr>
              <a:lnSpc>
                <a:spcPct val="90000"/>
              </a:lnSpc>
            </a:pPr>
            <a:endParaRPr lang="en-US" sz="1400"/>
          </a:p>
        </p:txBody>
      </p:sp>
      <p:sp>
        <p:nvSpPr>
          <p:cNvPr id="4" name="Rectangle 3">
            <a:extLst>
              <a:ext uri="{FF2B5EF4-FFF2-40B4-BE49-F238E27FC236}">
                <a16:creationId xmlns:a16="http://schemas.microsoft.com/office/drawing/2014/main" id="{9ADA4BA9-3BA4-5B10-3733-ABD202A576D7}"/>
              </a:ext>
            </a:extLst>
          </p:cNvPr>
          <p:cNvSpPr/>
          <p:nvPr/>
        </p:nvSpPr>
        <p:spPr>
          <a:xfrm>
            <a:off x="643192" y="5681960"/>
            <a:ext cx="7052956" cy="369332"/>
          </a:xfrm>
          <a:prstGeom prst="rect">
            <a:avLst/>
          </a:prstGeom>
          <a:noFill/>
        </p:spPr>
        <p:txBody>
          <a:bodyPr wrap="none" lIns="91440" tIns="45720" rIns="91440" bIns="45720">
            <a:spAutoFit/>
          </a:bodyPr>
          <a:lstStyle/>
          <a:p>
            <a:r>
              <a:rPr lang="en-GB" sz="1800" b="1">
                <a:effectLst/>
                <a:latin typeface="Arial" panose="020B0604020202020204" pitchFamily="34" charset="0"/>
              </a:rPr>
              <a:t>(UK Chief Medical Officers' Physical Activity Guidelines, 2019) </a:t>
            </a:r>
            <a:endParaRPr lang="en-GB" sz="5400"/>
          </a:p>
        </p:txBody>
      </p:sp>
      <p:pic>
        <p:nvPicPr>
          <p:cNvPr id="6146" name="Picture 2" descr="Teenage surfer Shino Matsuda wins Ichinomiya Chiba Open | The Japan Times">
            <a:extLst>
              <a:ext uri="{FF2B5EF4-FFF2-40B4-BE49-F238E27FC236}">
                <a16:creationId xmlns:a16="http://schemas.microsoft.com/office/drawing/2014/main" id="{BA9474CA-2292-D470-FC7C-1C23BA0A7D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5983" y="1471612"/>
            <a:ext cx="5690017" cy="3914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41942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5399B-244F-09BE-5B2E-24F59A85BFAD}"/>
              </a:ext>
            </a:extLst>
          </p:cNvPr>
          <p:cNvSpPr>
            <a:spLocks noGrp="1"/>
          </p:cNvSpPr>
          <p:nvPr>
            <p:ph type="title"/>
          </p:nvPr>
        </p:nvSpPr>
        <p:spPr>
          <a:xfrm>
            <a:off x="4898485" y="-223840"/>
            <a:ext cx="7718679" cy="1905000"/>
          </a:xfrm>
        </p:spPr>
        <p:txBody>
          <a:bodyPr>
            <a:normAutofit/>
          </a:bodyPr>
          <a:lstStyle/>
          <a:p>
            <a:pPr algn="ctr"/>
            <a:r>
              <a:rPr lang="en-US" sz="8000"/>
              <a:t>Adults 19-64</a:t>
            </a:r>
          </a:p>
        </p:txBody>
      </p:sp>
      <p:sp>
        <p:nvSpPr>
          <p:cNvPr id="3" name="Content Placeholder 2">
            <a:extLst>
              <a:ext uri="{FF2B5EF4-FFF2-40B4-BE49-F238E27FC236}">
                <a16:creationId xmlns:a16="http://schemas.microsoft.com/office/drawing/2014/main" id="{B525B281-7209-CB67-9CC9-5DBB51F26BB8}"/>
              </a:ext>
            </a:extLst>
          </p:cNvPr>
          <p:cNvSpPr>
            <a:spLocks noGrp="1"/>
          </p:cNvSpPr>
          <p:nvPr>
            <p:ph idx="1"/>
          </p:nvPr>
        </p:nvSpPr>
        <p:spPr>
          <a:xfrm>
            <a:off x="5943601" y="1709735"/>
            <a:ext cx="6042790" cy="3762378"/>
          </a:xfrm>
        </p:spPr>
        <p:txBody>
          <a:bodyPr anchor="t">
            <a:noAutofit/>
          </a:bodyPr>
          <a:lstStyle/>
          <a:p>
            <a:pPr>
              <a:buFont typeface="Arial" panose="020B0604020202020204" pitchFamily="34" charset="0"/>
              <a:buChar char="•"/>
            </a:pPr>
            <a:r>
              <a:rPr lang="en-GB" sz="1400">
                <a:effectLst/>
                <a:latin typeface="ArialMT"/>
              </a:rPr>
              <a:t>For good physical and mental health, adults should </a:t>
            </a:r>
            <a:r>
              <a:rPr lang="en-GB" sz="1400" b="1" i="1" u="sng">
                <a:effectLst/>
                <a:latin typeface="ArialMT"/>
              </a:rPr>
              <a:t>aim to be physically active every day</a:t>
            </a:r>
            <a:r>
              <a:rPr lang="en-GB" sz="1400">
                <a:effectLst/>
                <a:latin typeface="ArialMT"/>
              </a:rPr>
              <a:t>. Any activity is better than none, and more is better still. </a:t>
            </a:r>
            <a:endParaRPr lang="en-GB" sz="1400">
              <a:effectLst/>
              <a:latin typeface="SymbolMT"/>
            </a:endParaRPr>
          </a:p>
          <a:p>
            <a:pPr>
              <a:buFont typeface="Arial" panose="020B0604020202020204" pitchFamily="34" charset="0"/>
              <a:buChar char="•"/>
            </a:pPr>
            <a:r>
              <a:rPr lang="en-GB" sz="1400">
                <a:effectLst/>
                <a:latin typeface="ArialMT"/>
              </a:rPr>
              <a:t>Adults should do activities to develop or maintain strength in the major muscle groups. These could include heavy gardening, carrying heavy shopping, or resistance exercise. </a:t>
            </a:r>
            <a:r>
              <a:rPr lang="en-GB" sz="1400" b="1" i="1" u="sng">
                <a:effectLst/>
                <a:latin typeface="ArialMT"/>
              </a:rPr>
              <a:t>Muscle strengthening activities should be done on at least two days a week, but any strengthening activity is better than none. </a:t>
            </a:r>
            <a:endParaRPr lang="en-GB" sz="1400" b="1" i="1" u="sng">
              <a:effectLst/>
              <a:latin typeface="SymbolMT"/>
            </a:endParaRPr>
          </a:p>
          <a:p>
            <a:pPr>
              <a:buFont typeface="Arial" panose="020B0604020202020204" pitchFamily="34" charset="0"/>
              <a:buChar char="•"/>
            </a:pPr>
            <a:r>
              <a:rPr lang="en-GB" sz="1400">
                <a:effectLst/>
                <a:latin typeface="ArialMT"/>
              </a:rPr>
              <a:t>Each week, adults should accumulate </a:t>
            </a:r>
            <a:r>
              <a:rPr lang="en-GB" sz="1400" b="1" i="1" u="sng">
                <a:effectLst/>
                <a:latin typeface="ArialMT"/>
              </a:rPr>
              <a:t>at least 150 minutes (2 1/2 hours) of moderate intensity activity (such as brisk walking or cycling); or 75 minutes of vigorous intensity activity (such as running); or even shorter durations of very vigorous intensity activity </a:t>
            </a:r>
            <a:r>
              <a:rPr lang="en-GB" sz="1400">
                <a:effectLst/>
                <a:latin typeface="ArialMT"/>
              </a:rPr>
              <a:t>(such as sprinting or stair climbing); or a combination of moderate, vigorous and very vigorous intensity activity. </a:t>
            </a:r>
            <a:endParaRPr lang="en-GB" sz="1400">
              <a:effectLst/>
              <a:latin typeface="SymbolMT"/>
            </a:endParaRPr>
          </a:p>
          <a:p>
            <a:pPr>
              <a:buFont typeface="Arial" panose="020B0604020202020204" pitchFamily="34" charset="0"/>
              <a:buChar char="•"/>
            </a:pPr>
            <a:r>
              <a:rPr lang="en-GB" sz="1400">
                <a:effectLst/>
                <a:latin typeface="ArialMT"/>
              </a:rPr>
              <a:t>Adults should aim to minimise the amount of time spent being sedentary, and when physically possible should break up long periods of inactivity with at least light physical activity. </a:t>
            </a:r>
            <a:endParaRPr lang="en-GB" sz="1400">
              <a:effectLst/>
              <a:latin typeface="SymbolMT"/>
            </a:endParaRPr>
          </a:p>
        </p:txBody>
      </p:sp>
      <p:sp>
        <p:nvSpPr>
          <p:cNvPr id="4" name="Rectangle 3">
            <a:extLst>
              <a:ext uri="{FF2B5EF4-FFF2-40B4-BE49-F238E27FC236}">
                <a16:creationId xmlns:a16="http://schemas.microsoft.com/office/drawing/2014/main" id="{9ADA4BA9-3BA4-5B10-3733-ABD202A576D7}"/>
              </a:ext>
            </a:extLst>
          </p:cNvPr>
          <p:cNvSpPr/>
          <p:nvPr/>
        </p:nvSpPr>
        <p:spPr>
          <a:xfrm>
            <a:off x="562231" y="6187559"/>
            <a:ext cx="7052956" cy="369332"/>
          </a:xfrm>
          <a:prstGeom prst="rect">
            <a:avLst/>
          </a:prstGeom>
          <a:noFill/>
        </p:spPr>
        <p:txBody>
          <a:bodyPr wrap="none" lIns="91440" tIns="45720" rIns="91440" bIns="45720">
            <a:spAutoFit/>
          </a:bodyPr>
          <a:lstStyle/>
          <a:p>
            <a:r>
              <a:rPr lang="en-GB" sz="1800" b="1">
                <a:effectLst/>
                <a:latin typeface="Arial" panose="020B0604020202020204" pitchFamily="34" charset="0"/>
              </a:rPr>
              <a:t>(UK Chief Medical Officers' Physical Activity Guidelines, 2019) </a:t>
            </a:r>
            <a:endParaRPr lang="en-GB" sz="5400"/>
          </a:p>
        </p:txBody>
      </p:sp>
      <p:pic>
        <p:nvPicPr>
          <p:cNvPr id="8194" name="Picture 2" descr="The 12 Most Epic Mud Runs and Obstacle Course in the World">
            <a:extLst>
              <a:ext uri="{FF2B5EF4-FFF2-40B4-BE49-F238E27FC236}">
                <a16:creationId xmlns:a16="http://schemas.microsoft.com/office/drawing/2014/main" id="{B9790B9B-E3E5-985C-89E5-57546C778A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2231" y="485775"/>
            <a:ext cx="4872038" cy="4714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67440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5399B-244F-09BE-5B2E-24F59A85BFAD}"/>
              </a:ext>
            </a:extLst>
          </p:cNvPr>
          <p:cNvSpPr>
            <a:spLocks noGrp="1"/>
          </p:cNvSpPr>
          <p:nvPr>
            <p:ph type="title"/>
          </p:nvPr>
        </p:nvSpPr>
        <p:spPr>
          <a:xfrm>
            <a:off x="4088709" y="-395290"/>
            <a:ext cx="7718679" cy="1905000"/>
          </a:xfrm>
        </p:spPr>
        <p:txBody>
          <a:bodyPr>
            <a:normAutofit/>
          </a:bodyPr>
          <a:lstStyle/>
          <a:p>
            <a:pPr algn="ctr"/>
            <a:r>
              <a:rPr lang="en-US" sz="8000"/>
              <a:t>Adults 65+</a:t>
            </a:r>
          </a:p>
        </p:txBody>
      </p:sp>
      <p:sp>
        <p:nvSpPr>
          <p:cNvPr id="3" name="Content Placeholder 2">
            <a:extLst>
              <a:ext uri="{FF2B5EF4-FFF2-40B4-BE49-F238E27FC236}">
                <a16:creationId xmlns:a16="http://schemas.microsoft.com/office/drawing/2014/main" id="{B525B281-7209-CB67-9CC9-5DBB51F26BB8}"/>
              </a:ext>
            </a:extLst>
          </p:cNvPr>
          <p:cNvSpPr>
            <a:spLocks noGrp="1"/>
          </p:cNvSpPr>
          <p:nvPr>
            <p:ph idx="1"/>
          </p:nvPr>
        </p:nvSpPr>
        <p:spPr>
          <a:xfrm>
            <a:off x="3933671" y="1066798"/>
            <a:ext cx="8028753" cy="3762378"/>
          </a:xfrm>
        </p:spPr>
        <p:txBody>
          <a:bodyPr anchor="t">
            <a:noAutofit/>
          </a:bodyPr>
          <a:lstStyle/>
          <a:p>
            <a:pPr>
              <a:buFont typeface="Arial" panose="020B0604020202020204" pitchFamily="34" charset="0"/>
              <a:buChar char="•"/>
            </a:pPr>
            <a:r>
              <a:rPr lang="en-GB" sz="1600">
                <a:effectLst/>
                <a:latin typeface="ArialMT"/>
              </a:rPr>
              <a:t>Older </a:t>
            </a:r>
            <a:r>
              <a:rPr lang="en-GB" sz="1600" b="1" i="1" u="sng">
                <a:effectLst/>
                <a:latin typeface="ArialMT"/>
              </a:rPr>
              <a:t>adults should participate in daily physical activity to gain health benefits, including maintenance of good physical and mental health, wellbeing, and social functioning.</a:t>
            </a:r>
            <a:r>
              <a:rPr lang="en-GB" sz="1600">
                <a:effectLst/>
                <a:latin typeface="ArialMT"/>
              </a:rPr>
              <a:t> Some physical activity is better than none: even light activity brings some health benefits compared to being sedentary, while more daily physical activity provides greater health and social benefits. </a:t>
            </a:r>
            <a:endParaRPr lang="en-GB" sz="1600">
              <a:effectLst/>
              <a:latin typeface="SymbolMT"/>
            </a:endParaRPr>
          </a:p>
          <a:p>
            <a:pPr>
              <a:buFont typeface="Arial" panose="020B0604020202020204" pitchFamily="34" charset="0"/>
              <a:buChar char="•"/>
            </a:pPr>
            <a:r>
              <a:rPr lang="en-GB" sz="1600">
                <a:effectLst/>
                <a:latin typeface="ArialMT"/>
              </a:rPr>
              <a:t>Older adults should maintain or improve their physical function by undertaking activities aimed at improving or maintaining muscle strength, balance and flexibility on at least two days a week. These could be combined with sessions involving moderate aerobic activity or could be additional sessions aimed specifically at these components of fitness. </a:t>
            </a:r>
            <a:endParaRPr lang="en-GB" sz="1600">
              <a:effectLst/>
              <a:latin typeface="SymbolMT"/>
            </a:endParaRPr>
          </a:p>
          <a:p>
            <a:pPr>
              <a:buFont typeface="Arial" panose="020B0604020202020204" pitchFamily="34" charset="0"/>
              <a:buChar char="•"/>
            </a:pPr>
            <a:r>
              <a:rPr lang="en-GB" sz="1600" b="1" i="1" u="sng">
                <a:effectLst/>
                <a:latin typeface="ArialMT"/>
              </a:rPr>
              <a:t>Each week older adults should aim to accumulate 150 minutes (two and a half hours) of moderate intensity aerobic activity, building up gradually from current levels. Those who are already regularly active can achieve these benefits through 75 minutes of vigorous intensity activity, or a combination of moderate and vigorous activity</a:t>
            </a:r>
            <a:r>
              <a:rPr lang="en-GB" sz="1600">
                <a:effectLst/>
                <a:latin typeface="ArialMT"/>
              </a:rPr>
              <a:t>, to achieve greater benefits. Weight-bearing activities which create an impact through the body help to maintain bone health. </a:t>
            </a:r>
            <a:endParaRPr lang="en-GB" sz="1600">
              <a:effectLst/>
              <a:latin typeface="SymbolMT"/>
            </a:endParaRPr>
          </a:p>
          <a:p>
            <a:pPr>
              <a:buFont typeface="Arial" panose="020B0604020202020204" pitchFamily="34" charset="0"/>
              <a:buChar char="•"/>
            </a:pPr>
            <a:r>
              <a:rPr lang="en-GB" sz="1600">
                <a:effectLst/>
                <a:latin typeface="ArialMT"/>
              </a:rPr>
              <a:t>Older adults should break up prolonged periods of being sedentary with light activity when physically possible, or at least with standing, as this has distinct health benefits for older people. </a:t>
            </a:r>
            <a:endParaRPr lang="en-GB" sz="1600">
              <a:effectLst/>
              <a:latin typeface="SymbolMT"/>
            </a:endParaRPr>
          </a:p>
        </p:txBody>
      </p:sp>
      <p:sp>
        <p:nvSpPr>
          <p:cNvPr id="4" name="Rectangle 3">
            <a:extLst>
              <a:ext uri="{FF2B5EF4-FFF2-40B4-BE49-F238E27FC236}">
                <a16:creationId xmlns:a16="http://schemas.microsoft.com/office/drawing/2014/main" id="{9ADA4BA9-3BA4-5B10-3733-ABD202A576D7}"/>
              </a:ext>
            </a:extLst>
          </p:cNvPr>
          <p:cNvSpPr/>
          <p:nvPr/>
        </p:nvSpPr>
        <p:spPr>
          <a:xfrm>
            <a:off x="147894" y="6376988"/>
            <a:ext cx="7052956" cy="369332"/>
          </a:xfrm>
          <a:prstGeom prst="rect">
            <a:avLst/>
          </a:prstGeom>
          <a:noFill/>
        </p:spPr>
        <p:txBody>
          <a:bodyPr wrap="none" lIns="91440" tIns="45720" rIns="91440" bIns="45720">
            <a:spAutoFit/>
          </a:bodyPr>
          <a:lstStyle/>
          <a:p>
            <a:r>
              <a:rPr lang="en-GB" sz="1800" b="1">
                <a:effectLst/>
                <a:latin typeface="Arial" panose="020B0604020202020204" pitchFamily="34" charset="0"/>
              </a:rPr>
              <a:t>(UK Chief Medical Officers' Physical Activity Guidelines, 2019) </a:t>
            </a:r>
            <a:endParaRPr lang="en-GB" sz="5400"/>
          </a:p>
        </p:txBody>
      </p:sp>
      <p:pic>
        <p:nvPicPr>
          <p:cNvPr id="10242" name="Picture 2" descr="National Referral Database expansion holds key to improving exercise  referral schemes | ukactive">
            <a:extLst>
              <a:ext uri="{FF2B5EF4-FFF2-40B4-BE49-F238E27FC236}">
                <a16:creationId xmlns:a16="http://schemas.microsoft.com/office/drawing/2014/main" id="{A9BEFC6E-F003-CF0B-F701-7065B47472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9576" y="2500312"/>
            <a:ext cx="3377047" cy="1857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01034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D1FE71F-9C67-97C9-3484-F67CF44DA6C3}"/>
              </a:ext>
            </a:extLst>
          </p:cNvPr>
          <p:cNvPicPr>
            <a:picLocks noChangeAspect="1"/>
          </p:cNvPicPr>
          <p:nvPr/>
        </p:nvPicPr>
        <p:blipFill>
          <a:blip r:embed="rId2"/>
          <a:stretch>
            <a:fillRect/>
          </a:stretch>
        </p:blipFill>
        <p:spPr>
          <a:xfrm>
            <a:off x="3495032" y="0"/>
            <a:ext cx="5201935" cy="6858000"/>
          </a:xfrm>
          <a:prstGeom prst="rect">
            <a:avLst/>
          </a:prstGeom>
        </p:spPr>
      </p:pic>
      <p:sp>
        <p:nvSpPr>
          <p:cNvPr id="6" name="TextBox 5">
            <a:extLst>
              <a:ext uri="{FF2B5EF4-FFF2-40B4-BE49-F238E27FC236}">
                <a16:creationId xmlns:a16="http://schemas.microsoft.com/office/drawing/2014/main" id="{EAE637D7-AA65-B9A7-953E-05E54050684D}"/>
              </a:ext>
            </a:extLst>
          </p:cNvPr>
          <p:cNvSpPr txBox="1"/>
          <p:nvPr/>
        </p:nvSpPr>
        <p:spPr>
          <a:xfrm>
            <a:off x="9083770" y="2108048"/>
            <a:ext cx="2852709" cy="369332"/>
          </a:xfrm>
          <a:prstGeom prst="rect">
            <a:avLst/>
          </a:prstGeom>
          <a:noFill/>
        </p:spPr>
        <p:txBody>
          <a:bodyPr wrap="square" rtlCol="0">
            <a:spAutoFit/>
          </a:bodyPr>
          <a:lstStyle/>
          <a:p>
            <a:r>
              <a:rPr lang="cy-GB" dirty="0"/>
              <a:t>UK </a:t>
            </a:r>
            <a:r>
              <a:rPr lang="cy-GB" dirty="0" err="1"/>
              <a:t>Government</a:t>
            </a:r>
            <a:r>
              <a:rPr lang="cy-GB" dirty="0"/>
              <a:t> (2022)</a:t>
            </a:r>
            <a:endParaRPr lang="en-GB" dirty="0"/>
          </a:p>
        </p:txBody>
      </p:sp>
    </p:spTree>
    <p:extLst>
      <p:ext uri="{BB962C8B-B14F-4D97-AF65-F5344CB8AC3E}">
        <p14:creationId xmlns:p14="http://schemas.microsoft.com/office/powerpoint/2010/main" val="1555075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BAB52-3965-7A87-DA21-AB53FE7B43C7}"/>
              </a:ext>
            </a:extLst>
          </p:cNvPr>
          <p:cNvSpPr>
            <a:spLocks noGrp="1"/>
          </p:cNvSpPr>
          <p:nvPr>
            <p:ph type="title"/>
          </p:nvPr>
        </p:nvSpPr>
        <p:spPr>
          <a:xfrm>
            <a:off x="1751012" y="4363271"/>
            <a:ext cx="8676222" cy="1066801"/>
          </a:xfrm>
        </p:spPr>
        <p:txBody>
          <a:bodyPr vert="horz" lIns="91440" tIns="45720" rIns="91440" bIns="45720" rtlCol="0" anchor="b">
            <a:normAutofit/>
          </a:bodyPr>
          <a:lstStyle/>
          <a:p>
            <a:pPr algn="ctr">
              <a:lnSpc>
                <a:spcPct val="90000"/>
              </a:lnSpc>
            </a:pPr>
            <a:r>
              <a:rPr lang="en-US" sz="3400">
                <a:effectLst>
                  <a:glow rad="38100">
                    <a:schemeClr val="bg1">
                      <a:lumMod val="65000"/>
                      <a:lumOff val="35000"/>
                      <a:alpha val="50000"/>
                    </a:schemeClr>
                  </a:glow>
                  <a:outerShdw blurRad="28575" dist="31750" dir="13200000" algn="tl" rotWithShape="0">
                    <a:srgbClr val="000000">
                      <a:alpha val="25000"/>
                    </a:srgbClr>
                  </a:outerShdw>
                </a:effectLst>
              </a:rPr>
              <a:t>How can we get more people more active?</a:t>
            </a:r>
          </a:p>
        </p:txBody>
      </p:sp>
      <p:sp>
        <p:nvSpPr>
          <p:cNvPr id="3" name="Content Placeholder 2">
            <a:extLst>
              <a:ext uri="{FF2B5EF4-FFF2-40B4-BE49-F238E27FC236}">
                <a16:creationId xmlns:a16="http://schemas.microsoft.com/office/drawing/2014/main" id="{65F46C5F-7EB6-FE06-72FC-442B06D0C39F}"/>
              </a:ext>
            </a:extLst>
          </p:cNvPr>
          <p:cNvSpPr>
            <a:spLocks noGrp="1"/>
          </p:cNvSpPr>
          <p:nvPr>
            <p:ph idx="1"/>
          </p:nvPr>
        </p:nvSpPr>
        <p:spPr>
          <a:xfrm>
            <a:off x="1751012" y="5516211"/>
            <a:ext cx="8676222" cy="722243"/>
          </a:xfrm>
        </p:spPr>
        <p:txBody>
          <a:bodyPr vert="horz" lIns="91440" tIns="45720" rIns="91440" bIns="45720" rtlCol="0" anchor="t">
            <a:normAutofit/>
          </a:bodyPr>
          <a:lstStyle/>
          <a:p>
            <a:pPr marL="0" indent="0" algn="ctr">
              <a:buNone/>
            </a:pPr>
            <a:r>
              <a:rPr lang="en-US" sz="2100">
                <a:gradFill flip="none" rotWithShape="1">
                  <a:gsLst>
                    <a:gs pos="0">
                      <a:schemeClr val="tx1"/>
                    </a:gs>
                    <a:gs pos="100000">
                      <a:schemeClr val="tx1">
                        <a:lumMod val="75000"/>
                      </a:schemeClr>
                    </a:gs>
                  </a:gsLst>
                  <a:lin ang="5400000" scaled="0"/>
                  <a:tileRect/>
                </a:gradFill>
              </a:rPr>
              <a:t>Can you think of any intervention projects or programmes? </a:t>
            </a:r>
          </a:p>
        </p:txBody>
      </p:sp>
      <p:pic>
        <p:nvPicPr>
          <p:cNvPr id="2050" name="Picture 2" descr="A hot air balloon with triangles&#10;&#10;Description automatically generated">
            <a:extLst>
              <a:ext uri="{FF2B5EF4-FFF2-40B4-BE49-F238E27FC236}">
                <a16:creationId xmlns:a16="http://schemas.microsoft.com/office/drawing/2014/main" id="{2FF7C1F0-CC85-5A52-1255-218E1F0CDF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651" b="15387"/>
          <a:stretch/>
        </p:blipFill>
        <p:spPr bwMode="auto">
          <a:xfrm>
            <a:off x="20" y="10"/>
            <a:ext cx="12191980" cy="42738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2268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How to Play Beat the Street">
            <a:hlinkClick r:id="" action="ppaction://media"/>
            <a:extLst>
              <a:ext uri="{FF2B5EF4-FFF2-40B4-BE49-F238E27FC236}">
                <a16:creationId xmlns:a16="http://schemas.microsoft.com/office/drawing/2014/main" id="{ABA44450-9680-FD47-8EAC-87620E1DAA9F}"/>
              </a:ext>
            </a:extLst>
          </p:cNvPr>
          <p:cNvPicPr>
            <a:picLocks noRot="1" noChangeAspect="1"/>
          </p:cNvPicPr>
          <p:nvPr>
            <a:videoFile r:link="rId1"/>
          </p:nvPr>
        </p:nvPicPr>
        <p:blipFill>
          <a:blip r:embed="rId3"/>
          <a:stretch>
            <a:fillRect/>
          </a:stretch>
        </p:blipFill>
        <p:spPr>
          <a:xfrm>
            <a:off x="231600" y="115614"/>
            <a:ext cx="11775306" cy="6653048"/>
          </a:xfrm>
          <a:prstGeom prst="rect">
            <a:avLst/>
          </a:prstGeom>
        </p:spPr>
      </p:pic>
    </p:spTree>
    <p:extLst>
      <p:ext uri="{BB962C8B-B14F-4D97-AF65-F5344CB8AC3E}">
        <p14:creationId xmlns:p14="http://schemas.microsoft.com/office/powerpoint/2010/main" val="1529043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Couch to 5K: A boost for my mind and body">
            <a:hlinkClick r:id="" action="ppaction://media"/>
            <a:extLst>
              <a:ext uri="{FF2B5EF4-FFF2-40B4-BE49-F238E27FC236}">
                <a16:creationId xmlns:a16="http://schemas.microsoft.com/office/drawing/2014/main" id="{FDCE0067-FFBE-7CCD-9D43-E90C962E8949}"/>
              </a:ext>
            </a:extLst>
          </p:cNvPr>
          <p:cNvPicPr>
            <a:picLocks noRot="1" noChangeAspect="1"/>
          </p:cNvPicPr>
          <p:nvPr>
            <a:videoFile r:link="rId1"/>
          </p:nvPr>
        </p:nvPicPr>
        <p:blipFill>
          <a:blip r:embed="rId3"/>
          <a:stretch>
            <a:fillRect/>
          </a:stretch>
        </p:blipFill>
        <p:spPr>
          <a:xfrm>
            <a:off x="73572" y="26328"/>
            <a:ext cx="12013325" cy="6787529"/>
          </a:xfrm>
          <a:prstGeom prst="rect">
            <a:avLst/>
          </a:prstGeom>
        </p:spPr>
      </p:pic>
    </p:spTree>
    <p:extLst>
      <p:ext uri="{BB962C8B-B14F-4D97-AF65-F5344CB8AC3E}">
        <p14:creationId xmlns:p14="http://schemas.microsoft.com/office/powerpoint/2010/main" val="2790374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2FB95-BC17-F524-A591-B069F89D541C}"/>
              </a:ext>
            </a:extLst>
          </p:cNvPr>
          <p:cNvSpPr>
            <a:spLocks noGrp="1"/>
          </p:cNvSpPr>
          <p:nvPr>
            <p:ph type="title"/>
          </p:nvPr>
        </p:nvSpPr>
        <p:spPr>
          <a:xfrm>
            <a:off x="422274" y="295275"/>
            <a:ext cx="11344275" cy="1905000"/>
          </a:xfrm>
        </p:spPr>
        <p:txBody>
          <a:bodyPr>
            <a:normAutofit/>
          </a:bodyPr>
          <a:lstStyle/>
          <a:p>
            <a:pPr algn="ctr"/>
            <a:r>
              <a:rPr lang="en-US" sz="2400" dirty="0"/>
              <a:t>How can we get Families Active?  Research the active families  projects, introduce the project, how it is organized, delivered, the costs and has it been evaluated? Who is / has used this project? Find academic sources for evaluation! Present back in 4 teams</a:t>
            </a:r>
          </a:p>
        </p:txBody>
      </p:sp>
      <p:pic>
        <p:nvPicPr>
          <p:cNvPr id="7" name="Picture 6" descr="Diagram&#10;&#10;Description automatically generated">
            <a:extLst>
              <a:ext uri="{FF2B5EF4-FFF2-40B4-BE49-F238E27FC236}">
                <a16:creationId xmlns:a16="http://schemas.microsoft.com/office/drawing/2014/main" id="{4304BADC-2199-1DF1-AC1D-2D900ACF1FEC}"/>
              </a:ext>
            </a:extLst>
          </p:cNvPr>
          <p:cNvPicPr>
            <a:picLocks noChangeAspect="1"/>
          </p:cNvPicPr>
          <p:nvPr/>
        </p:nvPicPr>
        <p:blipFill>
          <a:blip r:embed="rId2"/>
          <a:stretch>
            <a:fillRect/>
          </a:stretch>
        </p:blipFill>
        <p:spPr>
          <a:xfrm>
            <a:off x="287868" y="2625725"/>
            <a:ext cx="4201425" cy="3937000"/>
          </a:xfrm>
          <a:prstGeom prst="rect">
            <a:avLst/>
          </a:prstGeom>
        </p:spPr>
      </p:pic>
      <p:pic>
        <p:nvPicPr>
          <p:cNvPr id="11268" name="Picture 4" descr="Couch to 5K - a nine-week programme for beginners - BBC Sport">
            <a:extLst>
              <a:ext uri="{FF2B5EF4-FFF2-40B4-BE49-F238E27FC236}">
                <a16:creationId xmlns:a16="http://schemas.microsoft.com/office/drawing/2014/main" id="{5D7790CD-A30C-58D3-0B8B-E7FAEED45D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12265" y="2617257"/>
            <a:ext cx="6891867" cy="3876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54656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1978D5E6-C6E9-AAE6-D29E-0FBF309AD392}"/>
              </a:ext>
            </a:extLst>
          </p:cNvPr>
          <p:cNvPicPr>
            <a:picLocks noGrp="1" noChangeAspect="1"/>
          </p:cNvPicPr>
          <p:nvPr>
            <p:ph idx="1"/>
          </p:nvPr>
        </p:nvPicPr>
        <p:blipFill rotWithShape="1">
          <a:blip r:embed="rId3"/>
          <a:srcRect t="8142" b="7903"/>
          <a:stretch/>
        </p:blipFill>
        <p:spPr>
          <a:xfrm>
            <a:off x="20" y="10"/>
            <a:ext cx="12191980" cy="6857990"/>
          </a:xfrm>
          <a:prstGeom prst="rect">
            <a:avLst/>
          </a:prstGeom>
        </p:spPr>
      </p:pic>
    </p:spTree>
    <p:extLst>
      <p:ext uri="{BB962C8B-B14F-4D97-AF65-F5344CB8AC3E}">
        <p14:creationId xmlns:p14="http://schemas.microsoft.com/office/powerpoint/2010/main" val="10531735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10" name="Rounded Rectangle 7">
            <a:extLst>
              <a:ext uri="{FF2B5EF4-FFF2-40B4-BE49-F238E27FC236}">
                <a16:creationId xmlns:a16="http://schemas.microsoft.com/office/drawing/2014/main" id="{D82A7942-5631-47FC-9908-0E14371AE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20720"/>
            <a:ext cx="10928687" cy="5593813"/>
          </a:xfrm>
          <a:prstGeom prst="roundRect">
            <a:avLst>
              <a:gd name="adj" fmla="val 3812"/>
            </a:avLst>
          </a:prstGeom>
          <a:solidFill>
            <a:srgbClr val="FFFFFF"/>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Chart, line chart&#10;&#10;Description automatically generated">
            <a:extLst>
              <a:ext uri="{FF2B5EF4-FFF2-40B4-BE49-F238E27FC236}">
                <a16:creationId xmlns:a16="http://schemas.microsoft.com/office/drawing/2014/main" id="{9F7173D5-D95E-4E7E-B001-BF926B9032E5}"/>
              </a:ext>
            </a:extLst>
          </p:cNvPr>
          <p:cNvPicPr>
            <a:picLocks noGrp="1" noChangeAspect="1"/>
          </p:cNvPicPr>
          <p:nvPr>
            <p:ph idx="1"/>
          </p:nvPr>
        </p:nvPicPr>
        <p:blipFill>
          <a:blip r:embed="rId3"/>
          <a:stretch>
            <a:fillRect/>
          </a:stretch>
        </p:blipFill>
        <p:spPr>
          <a:xfrm>
            <a:off x="1127344" y="1301613"/>
            <a:ext cx="9960933" cy="4233393"/>
          </a:xfrm>
          <a:prstGeom prst="rect">
            <a:avLst/>
          </a:prstGeom>
        </p:spPr>
      </p:pic>
    </p:spTree>
    <p:extLst>
      <p:ext uri="{BB962C8B-B14F-4D97-AF65-F5344CB8AC3E}">
        <p14:creationId xmlns:p14="http://schemas.microsoft.com/office/powerpoint/2010/main" val="30763605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3213C9F-F1B6-4980-95B6-4F07946C5E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5291665" cy="5571066"/>
          </a:xfrm>
          <a:prstGeom prst="rect">
            <a:avLst/>
          </a:prstGeom>
          <a:solidFill>
            <a:srgbClr val="FFFFFF"/>
          </a:solidFill>
          <a:ln>
            <a:noFill/>
          </a:ln>
          <a:effectLst>
            <a:outerShdw blurRad="165100" dist="38100" dir="5400000" sx="102000" sy="102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screenshot of a phone&#10;&#10;Description automatically generated">
            <a:extLst>
              <a:ext uri="{FF2B5EF4-FFF2-40B4-BE49-F238E27FC236}">
                <a16:creationId xmlns:a16="http://schemas.microsoft.com/office/drawing/2014/main" id="{F25930DE-F27B-F60E-798B-CE6717504ACC}"/>
              </a:ext>
            </a:extLst>
          </p:cNvPr>
          <p:cNvPicPr>
            <a:picLocks noChangeAspect="1"/>
          </p:cNvPicPr>
          <p:nvPr/>
        </p:nvPicPr>
        <p:blipFill>
          <a:blip r:embed="rId3"/>
          <a:stretch>
            <a:fillRect/>
          </a:stretch>
        </p:blipFill>
        <p:spPr>
          <a:xfrm>
            <a:off x="892629" y="811505"/>
            <a:ext cx="4771652" cy="5243574"/>
          </a:xfrm>
          <a:prstGeom prst="rect">
            <a:avLst/>
          </a:prstGeom>
        </p:spPr>
      </p:pic>
      <p:sp>
        <p:nvSpPr>
          <p:cNvPr id="14" name="Rectangle 13">
            <a:extLst>
              <a:ext uri="{FF2B5EF4-FFF2-40B4-BE49-F238E27FC236}">
                <a16:creationId xmlns:a16="http://schemas.microsoft.com/office/drawing/2014/main" id="{2AA28026-5AE8-4702-8944-83B64C4869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5" y="643467"/>
            <a:ext cx="5291665" cy="5571066"/>
          </a:xfrm>
          <a:prstGeom prst="rect">
            <a:avLst/>
          </a:prstGeom>
          <a:solidFill>
            <a:srgbClr val="FFFFFF"/>
          </a:solidFill>
          <a:ln>
            <a:noFill/>
          </a:ln>
          <a:effectLst>
            <a:outerShdw blurRad="165100" dist="38100" dir="5400000" sx="102000" sy="102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white box with black text&#10;&#10;Description automatically generated">
            <a:extLst>
              <a:ext uri="{FF2B5EF4-FFF2-40B4-BE49-F238E27FC236}">
                <a16:creationId xmlns:a16="http://schemas.microsoft.com/office/drawing/2014/main" id="{A9BB29F6-B00A-944F-7085-41DB7F782762}"/>
              </a:ext>
            </a:extLst>
          </p:cNvPr>
          <p:cNvPicPr>
            <a:picLocks noChangeAspect="1"/>
          </p:cNvPicPr>
          <p:nvPr/>
        </p:nvPicPr>
        <p:blipFill>
          <a:blip r:embed="rId4"/>
          <a:stretch>
            <a:fillRect/>
          </a:stretch>
        </p:blipFill>
        <p:spPr>
          <a:xfrm>
            <a:off x="6417732" y="1225139"/>
            <a:ext cx="4948242" cy="4416306"/>
          </a:xfrm>
          <a:prstGeom prst="rect">
            <a:avLst/>
          </a:prstGeom>
        </p:spPr>
      </p:pic>
    </p:spTree>
    <p:extLst>
      <p:ext uri="{BB962C8B-B14F-4D97-AF65-F5344CB8AC3E}">
        <p14:creationId xmlns:p14="http://schemas.microsoft.com/office/powerpoint/2010/main" val="21183179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8" name="Rectangle 1037">
            <a:extLst>
              <a:ext uri="{FF2B5EF4-FFF2-40B4-BE49-F238E27FC236}">
                <a16:creationId xmlns:a16="http://schemas.microsoft.com/office/drawing/2014/main" id="{0EF8982E-02F0-4D24-85CB-98DEBCC32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C8254D-20B5-0DA6-4663-34D97C13A060}"/>
              </a:ext>
            </a:extLst>
          </p:cNvPr>
          <p:cNvSpPr>
            <a:spLocks noGrp="1"/>
          </p:cNvSpPr>
          <p:nvPr>
            <p:ph type="title"/>
          </p:nvPr>
        </p:nvSpPr>
        <p:spPr>
          <a:xfrm>
            <a:off x="643192" y="609600"/>
            <a:ext cx="3643674" cy="1905000"/>
          </a:xfrm>
        </p:spPr>
        <p:txBody>
          <a:bodyPr>
            <a:normAutofit/>
          </a:bodyPr>
          <a:lstStyle/>
          <a:p>
            <a:pPr algn="ctr"/>
            <a:r>
              <a:rPr lang="en-US" sz="2800">
                <a:gradFill flip="none" rotWithShape="1">
                  <a:gsLst>
                    <a:gs pos="0">
                      <a:sysClr val="window" lastClr="FFFFFF"/>
                    </a:gs>
                    <a:gs pos="100000">
                      <a:sysClr val="window" lastClr="FFFFFF">
                        <a:lumMod val="65000"/>
                      </a:sysClr>
                    </a:gs>
                  </a:gsLst>
                  <a:lin ang="5580000" scaled="0"/>
                  <a:tileRect/>
                </a:gradFill>
              </a:rPr>
              <a:t>Your activity profile	</a:t>
            </a:r>
          </a:p>
        </p:txBody>
      </p:sp>
      <p:sp>
        <p:nvSpPr>
          <p:cNvPr id="3" name="Content Placeholder 2">
            <a:extLst>
              <a:ext uri="{FF2B5EF4-FFF2-40B4-BE49-F238E27FC236}">
                <a16:creationId xmlns:a16="http://schemas.microsoft.com/office/drawing/2014/main" id="{8206E998-08B9-450E-73F9-A3CEEB46C45B}"/>
              </a:ext>
            </a:extLst>
          </p:cNvPr>
          <p:cNvSpPr>
            <a:spLocks noGrp="1"/>
          </p:cNvSpPr>
          <p:nvPr>
            <p:ph idx="1"/>
          </p:nvPr>
        </p:nvSpPr>
        <p:spPr>
          <a:xfrm>
            <a:off x="643192" y="2666999"/>
            <a:ext cx="3643674" cy="3216276"/>
          </a:xfrm>
        </p:spPr>
        <p:txBody>
          <a:bodyPr anchor="t">
            <a:normAutofit/>
          </a:bodyPr>
          <a:lstStyle/>
          <a:p>
            <a:pPr marL="0" indent="0">
              <a:buNone/>
            </a:pPr>
            <a:r>
              <a:rPr lang="en-US" sz="1800">
                <a:gradFill flip="none" rotWithShape="1">
                  <a:gsLst>
                    <a:gs pos="0">
                      <a:sysClr val="window" lastClr="FFFFFF"/>
                    </a:gs>
                    <a:gs pos="100000">
                      <a:sysClr val="window" lastClr="FFFFFF">
                        <a:lumMod val="75000"/>
                      </a:sysClr>
                    </a:gs>
                  </a:gsLst>
                  <a:lin ang="5580000" scaled="0"/>
                  <a:tileRect/>
                </a:gradFill>
              </a:rPr>
              <a:t>Write down a profile on your activity in the last week- </a:t>
            </a:r>
          </a:p>
          <a:p>
            <a:pPr marL="0" indent="0">
              <a:buNone/>
            </a:pPr>
            <a:r>
              <a:rPr lang="en-US" sz="1800">
                <a:gradFill flip="none" rotWithShape="1">
                  <a:gsLst>
                    <a:gs pos="0">
                      <a:sysClr val="window" lastClr="FFFFFF"/>
                    </a:gs>
                    <a:gs pos="100000">
                      <a:sysClr val="window" lastClr="FFFFFF">
                        <a:lumMod val="75000"/>
                      </a:sysClr>
                    </a:gs>
                  </a:gsLst>
                  <a:lin ang="5580000" scaled="0"/>
                  <a:tileRect/>
                </a:gradFill>
              </a:rPr>
              <a:t>include sports, training, recreational activities, leisure, active travel</a:t>
            </a:r>
          </a:p>
          <a:p>
            <a:pPr marL="0" indent="0">
              <a:buNone/>
            </a:pPr>
            <a:r>
              <a:rPr lang="en-US" sz="1800">
                <a:gradFill flip="none" rotWithShape="1">
                  <a:gsLst>
                    <a:gs pos="0">
                      <a:sysClr val="window" lastClr="FFFFFF"/>
                    </a:gs>
                    <a:gs pos="100000">
                      <a:sysClr val="window" lastClr="FFFFFF">
                        <a:lumMod val="75000"/>
                      </a:sysClr>
                    </a:gs>
                  </a:gsLst>
                  <a:lin ang="5580000" scaled="0"/>
                  <a:tileRect/>
                </a:gradFill>
              </a:rPr>
              <a:t>Group the activity into the categories Low intensity, Moderate and vigorous</a:t>
            </a:r>
          </a:p>
          <a:p>
            <a:pPr marL="0" indent="0">
              <a:buNone/>
            </a:pPr>
            <a:endParaRPr lang="en-US" sz="1800">
              <a:gradFill flip="none" rotWithShape="1">
                <a:gsLst>
                  <a:gs pos="0">
                    <a:sysClr val="window" lastClr="FFFFFF"/>
                  </a:gs>
                  <a:gs pos="100000">
                    <a:sysClr val="window" lastClr="FFFFFF">
                      <a:lumMod val="75000"/>
                    </a:sysClr>
                  </a:gs>
                </a:gsLst>
                <a:lin ang="5580000" scaled="0"/>
                <a:tileRect/>
              </a:gradFill>
            </a:endParaRPr>
          </a:p>
        </p:txBody>
      </p:sp>
      <p:sp>
        <p:nvSpPr>
          <p:cNvPr id="1040" name="Rounded Rectangle 7">
            <a:extLst>
              <a:ext uri="{FF2B5EF4-FFF2-40B4-BE49-F238E27FC236}">
                <a16:creationId xmlns:a16="http://schemas.microsoft.com/office/drawing/2014/main" id="{2CB72970-2D5B-4516-9F76-B1220A77B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620720"/>
            <a:ext cx="6929447" cy="5272133"/>
          </a:xfrm>
          <a:prstGeom prst="roundRect">
            <a:avLst>
              <a:gd name="adj" fmla="val 3812"/>
            </a:avLst>
          </a:prstGeom>
          <a:solidFill>
            <a:schemeClr val="bg1"/>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1026" name="Picture 2" descr="Is Your Workout Hard Enough? - Ivana Chapman">
            <a:extLst>
              <a:ext uri="{FF2B5EF4-FFF2-40B4-BE49-F238E27FC236}">
                <a16:creationId xmlns:a16="http://schemas.microsoft.com/office/drawing/2014/main" id="{E673A4A4-2FA8-EE82-41C8-3A2EA91BEFC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28626" y="1276253"/>
            <a:ext cx="5934182" cy="396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1672515"/>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10" name="Rounded Rectangle 7">
            <a:extLst>
              <a:ext uri="{FF2B5EF4-FFF2-40B4-BE49-F238E27FC236}">
                <a16:creationId xmlns:a16="http://schemas.microsoft.com/office/drawing/2014/main" id="{D82A7942-5631-47FC-9908-0E14371AE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20720"/>
            <a:ext cx="10928687" cy="5593813"/>
          </a:xfrm>
          <a:prstGeom prst="roundRect">
            <a:avLst>
              <a:gd name="adj" fmla="val 3812"/>
            </a:avLst>
          </a:prstGeom>
          <a:solidFill>
            <a:srgbClr val="FFFFFF"/>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69C6ED16-3E3A-C848-4BA4-6820E69D5091}"/>
              </a:ext>
            </a:extLst>
          </p:cNvPr>
          <p:cNvPicPr>
            <a:picLocks noGrp="1" noChangeAspect="1"/>
          </p:cNvPicPr>
          <p:nvPr>
            <p:ph idx="1"/>
          </p:nvPr>
        </p:nvPicPr>
        <p:blipFill>
          <a:blip r:embed="rId3"/>
          <a:stretch>
            <a:fillRect/>
          </a:stretch>
        </p:blipFill>
        <p:spPr>
          <a:xfrm>
            <a:off x="2081742" y="1103321"/>
            <a:ext cx="8052137" cy="4629978"/>
          </a:xfrm>
          <a:prstGeom prst="rect">
            <a:avLst/>
          </a:prstGeom>
        </p:spPr>
      </p:pic>
    </p:spTree>
    <p:extLst>
      <p:ext uri="{BB962C8B-B14F-4D97-AF65-F5344CB8AC3E}">
        <p14:creationId xmlns:p14="http://schemas.microsoft.com/office/powerpoint/2010/main" val="12786294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F32515-9322-44A5-8C72-4C7BFB4618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617F13B-5021-454F-90E5-3AB2383BF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able&#10;&#10;Description automatically generated">
            <a:extLst>
              <a:ext uri="{FF2B5EF4-FFF2-40B4-BE49-F238E27FC236}">
                <a16:creationId xmlns:a16="http://schemas.microsoft.com/office/drawing/2014/main" id="{DBB7A7B3-A31B-406A-1428-62BA4BB6D9BF}"/>
              </a:ext>
            </a:extLst>
          </p:cNvPr>
          <p:cNvPicPr>
            <a:picLocks noGrp="1" noChangeAspect="1"/>
          </p:cNvPicPr>
          <p:nvPr>
            <p:ph idx="1"/>
          </p:nvPr>
        </p:nvPicPr>
        <p:blipFill>
          <a:blip r:embed="rId2"/>
          <a:stretch>
            <a:fillRect/>
          </a:stretch>
        </p:blipFill>
        <p:spPr>
          <a:xfrm>
            <a:off x="3442781" y="643467"/>
            <a:ext cx="5306438" cy="5571066"/>
          </a:xfrm>
          <a:prstGeom prst="rect">
            <a:avLst/>
          </a:prstGeom>
        </p:spPr>
      </p:pic>
    </p:spTree>
    <p:extLst>
      <p:ext uri="{BB962C8B-B14F-4D97-AF65-F5344CB8AC3E}">
        <p14:creationId xmlns:p14="http://schemas.microsoft.com/office/powerpoint/2010/main" val="41984301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5F32515-9322-44A5-8C72-4C7BFB4618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617F13B-5021-454F-90E5-3AB2383BF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16C1D0C9-8063-7C32-BF68-A040BEFEC6EE}"/>
              </a:ext>
            </a:extLst>
          </p:cNvPr>
          <p:cNvPicPr>
            <a:picLocks noGrp="1" noChangeAspect="1"/>
          </p:cNvPicPr>
          <p:nvPr>
            <p:ph idx="1"/>
          </p:nvPr>
        </p:nvPicPr>
        <p:blipFill>
          <a:blip r:embed="rId2"/>
          <a:stretch>
            <a:fillRect/>
          </a:stretch>
        </p:blipFill>
        <p:spPr>
          <a:xfrm>
            <a:off x="1097284" y="643467"/>
            <a:ext cx="7029739" cy="5571066"/>
          </a:xfrm>
          <a:prstGeom prst="rect">
            <a:avLst/>
          </a:prstGeom>
        </p:spPr>
      </p:pic>
      <p:sp>
        <p:nvSpPr>
          <p:cNvPr id="2" name="TextBox 1">
            <a:extLst>
              <a:ext uri="{FF2B5EF4-FFF2-40B4-BE49-F238E27FC236}">
                <a16:creationId xmlns:a16="http://schemas.microsoft.com/office/drawing/2014/main" id="{E37323E1-14D6-4D29-6BBC-9A503EC95F0D}"/>
              </a:ext>
            </a:extLst>
          </p:cNvPr>
          <p:cNvSpPr txBox="1"/>
          <p:nvPr/>
        </p:nvSpPr>
        <p:spPr>
          <a:xfrm>
            <a:off x="8552651" y="1045811"/>
            <a:ext cx="2995071" cy="369332"/>
          </a:xfrm>
          <a:prstGeom prst="rect">
            <a:avLst/>
          </a:prstGeom>
          <a:noFill/>
        </p:spPr>
        <p:txBody>
          <a:bodyPr wrap="square" rtlCol="0">
            <a:spAutoFit/>
          </a:bodyPr>
          <a:lstStyle/>
          <a:p>
            <a:r>
              <a:rPr lang="cy-GB" dirty="0" err="1">
                <a:solidFill>
                  <a:schemeClr val="bg1">
                    <a:lumMod val="95000"/>
                    <a:lumOff val="5000"/>
                  </a:schemeClr>
                </a:solidFill>
              </a:rPr>
              <a:t>Sport</a:t>
            </a:r>
            <a:r>
              <a:rPr lang="cy-GB" dirty="0">
                <a:solidFill>
                  <a:schemeClr val="bg1">
                    <a:lumMod val="95000"/>
                    <a:lumOff val="5000"/>
                  </a:schemeClr>
                </a:solidFill>
              </a:rPr>
              <a:t> </a:t>
            </a:r>
            <a:r>
              <a:rPr lang="cy-GB" dirty="0" err="1">
                <a:solidFill>
                  <a:schemeClr val="bg1">
                    <a:lumMod val="95000"/>
                    <a:lumOff val="5000"/>
                  </a:schemeClr>
                </a:solidFill>
              </a:rPr>
              <a:t>England</a:t>
            </a:r>
            <a:r>
              <a:rPr lang="cy-GB" dirty="0">
                <a:solidFill>
                  <a:schemeClr val="bg1">
                    <a:lumMod val="95000"/>
                    <a:lumOff val="5000"/>
                  </a:schemeClr>
                </a:solidFill>
              </a:rPr>
              <a:t> (2021)</a:t>
            </a:r>
            <a:endParaRPr lang="en-GB" dirty="0">
              <a:solidFill>
                <a:schemeClr val="bg1">
                  <a:lumMod val="95000"/>
                  <a:lumOff val="5000"/>
                </a:schemeClr>
              </a:solidFill>
            </a:endParaRPr>
          </a:p>
        </p:txBody>
      </p:sp>
    </p:spTree>
    <p:extLst>
      <p:ext uri="{BB962C8B-B14F-4D97-AF65-F5344CB8AC3E}">
        <p14:creationId xmlns:p14="http://schemas.microsoft.com/office/powerpoint/2010/main" val="36173976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36CF2-D75D-70F1-2C47-C21A2F30919D}"/>
              </a:ext>
            </a:extLst>
          </p:cNvPr>
          <p:cNvSpPr>
            <a:spLocks noGrp="1"/>
          </p:cNvSpPr>
          <p:nvPr>
            <p:ph type="title"/>
          </p:nvPr>
        </p:nvSpPr>
        <p:spPr>
          <a:xfrm>
            <a:off x="6096000" y="-301624"/>
            <a:ext cx="4399797" cy="3098800"/>
          </a:xfrm>
        </p:spPr>
        <p:txBody>
          <a:bodyPr vert="horz" lIns="91440" tIns="45720" rIns="91440" bIns="45720" rtlCol="0" anchor="b">
            <a:normAutofit/>
          </a:bodyPr>
          <a:lstStyle/>
          <a:p>
            <a:pPr algn="ctr"/>
            <a:r>
              <a:rPr lang="en-US" sz="6000">
                <a:effectLst>
                  <a:glow rad="38100">
                    <a:schemeClr val="bg1">
                      <a:lumMod val="65000"/>
                      <a:lumOff val="35000"/>
                      <a:alpha val="50000"/>
                    </a:schemeClr>
                  </a:glow>
                  <a:outerShdw blurRad="28575" dist="31750" dir="13200000" algn="tl" rotWithShape="0">
                    <a:srgbClr val="000000">
                      <a:alpha val="25000"/>
                    </a:srgbClr>
                  </a:outerShdw>
                </a:effectLst>
              </a:rPr>
              <a:t>Task- Can you find evidence?</a:t>
            </a:r>
          </a:p>
        </p:txBody>
      </p:sp>
      <p:pic>
        <p:nvPicPr>
          <p:cNvPr id="5" name="Picture 4" descr="Diagram&#10;&#10;Description automatically generated">
            <a:extLst>
              <a:ext uri="{FF2B5EF4-FFF2-40B4-BE49-F238E27FC236}">
                <a16:creationId xmlns:a16="http://schemas.microsoft.com/office/drawing/2014/main" id="{43178AC8-E0A8-014E-B7B7-FD3107621800}"/>
              </a:ext>
            </a:extLst>
          </p:cNvPr>
          <p:cNvPicPr>
            <a:picLocks noChangeAspect="1"/>
          </p:cNvPicPr>
          <p:nvPr/>
        </p:nvPicPr>
        <p:blipFill>
          <a:blip r:embed="rId3"/>
          <a:stretch>
            <a:fillRect/>
          </a:stretch>
        </p:blipFill>
        <p:spPr>
          <a:xfrm>
            <a:off x="356506" y="84565"/>
            <a:ext cx="4199528" cy="6773435"/>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6" name="Rectangle 5">
            <a:extLst>
              <a:ext uri="{FF2B5EF4-FFF2-40B4-BE49-F238E27FC236}">
                <a16:creationId xmlns:a16="http://schemas.microsoft.com/office/drawing/2014/main" id="{975BFD79-5296-5EC7-C92D-78F3B0480F81}"/>
              </a:ext>
            </a:extLst>
          </p:cNvPr>
          <p:cNvSpPr/>
          <p:nvPr/>
        </p:nvSpPr>
        <p:spPr>
          <a:xfrm>
            <a:off x="5012787" y="3103563"/>
            <a:ext cx="6566221" cy="4247317"/>
          </a:xfrm>
          <a:prstGeom prst="rect">
            <a:avLst/>
          </a:prstGeom>
          <a:noFill/>
        </p:spPr>
        <p:txBody>
          <a:bodyPr wrap="none" lIns="91440" tIns="45720" rIns="91440" bIns="45720">
            <a:spAutoFit/>
          </a:bodyPr>
          <a:lstStyle/>
          <a:p>
            <a:pPr algn="ctr"/>
            <a:r>
              <a:rPr lang="en-GB" sz="5400">
                <a:ln w="0"/>
                <a:effectLst>
                  <a:outerShdw blurRad="38100" dist="19050" dir="2700000" algn="tl" rotWithShape="0">
                    <a:schemeClr val="dk1">
                      <a:alpha val="40000"/>
                    </a:schemeClr>
                  </a:outerShdw>
                </a:effectLst>
              </a:rPr>
              <a:t>Use academic </a:t>
            </a:r>
          </a:p>
          <a:p>
            <a:pPr algn="ctr"/>
            <a:r>
              <a:rPr lang="en-GB" sz="5400">
                <a:ln w="0"/>
                <a:effectLst>
                  <a:outerShdw blurRad="38100" dist="19050" dir="2700000" algn="tl" rotWithShape="0">
                    <a:schemeClr val="dk1">
                      <a:alpha val="40000"/>
                    </a:schemeClr>
                  </a:outerShdw>
                </a:effectLst>
              </a:rPr>
              <a:t>Research to </a:t>
            </a:r>
          </a:p>
          <a:p>
            <a:pPr algn="ctr"/>
            <a:r>
              <a:rPr lang="en-GB" sz="5400">
                <a:ln w="0"/>
                <a:effectLst>
                  <a:outerShdw blurRad="38100" dist="19050" dir="2700000" algn="tl" rotWithShape="0">
                    <a:schemeClr val="dk1">
                      <a:alpha val="40000"/>
                    </a:schemeClr>
                  </a:outerShdw>
                </a:effectLst>
              </a:rPr>
              <a:t>Support the </a:t>
            </a:r>
          </a:p>
          <a:p>
            <a:pPr algn="ctr"/>
            <a:r>
              <a:rPr lang="en-GB" sz="5400">
                <a:ln w="0"/>
                <a:effectLst>
                  <a:outerShdw blurRad="38100" dist="19050" dir="2700000" algn="tl" rotWithShape="0">
                    <a:schemeClr val="dk1">
                      <a:alpha val="40000"/>
                    </a:schemeClr>
                  </a:outerShdw>
                </a:effectLst>
              </a:rPr>
              <a:t>Benefits of exercise</a:t>
            </a:r>
          </a:p>
          <a:p>
            <a:pPr algn="ctr"/>
            <a:r>
              <a:rPr lang="en-GB" sz="5400">
                <a:ln w="0"/>
                <a:effectLst>
                  <a:outerShdw blurRad="38100" dist="19050" dir="2700000" algn="tl" rotWithShape="0">
                    <a:schemeClr val="dk1">
                      <a:alpha val="40000"/>
                    </a:schemeClr>
                  </a:outerShdw>
                </a:effectLst>
              </a:rPr>
              <a:t> </a:t>
            </a:r>
            <a:endParaRPr lang="en-GB" sz="5400" b="0" cap="none" spc="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6345941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DA91D-10B0-9D81-CDCF-58A0BF926899}"/>
              </a:ext>
            </a:extLst>
          </p:cNvPr>
          <p:cNvSpPr>
            <a:spLocks noGrp="1"/>
          </p:cNvSpPr>
          <p:nvPr>
            <p:ph type="title"/>
          </p:nvPr>
        </p:nvSpPr>
        <p:spPr>
          <a:xfrm>
            <a:off x="1143001" y="-276226"/>
            <a:ext cx="9905998" cy="1905000"/>
          </a:xfrm>
        </p:spPr>
        <p:txBody>
          <a:bodyPr/>
          <a:lstStyle/>
          <a:p>
            <a:pPr algn="ctr"/>
            <a:r>
              <a:rPr lang="en-US"/>
              <a:t>Feminist Theory- Sport</a:t>
            </a:r>
          </a:p>
        </p:txBody>
      </p:sp>
      <p:sp>
        <p:nvSpPr>
          <p:cNvPr id="3" name="Content Placeholder 2">
            <a:extLst>
              <a:ext uri="{FF2B5EF4-FFF2-40B4-BE49-F238E27FC236}">
                <a16:creationId xmlns:a16="http://schemas.microsoft.com/office/drawing/2014/main" id="{CB966687-80FE-590F-C568-75BFC23514C5}"/>
              </a:ext>
            </a:extLst>
          </p:cNvPr>
          <p:cNvSpPr>
            <a:spLocks noGrp="1"/>
          </p:cNvSpPr>
          <p:nvPr>
            <p:ph idx="1"/>
          </p:nvPr>
        </p:nvSpPr>
        <p:spPr>
          <a:xfrm>
            <a:off x="1143001" y="5834062"/>
            <a:ext cx="9905998" cy="828675"/>
          </a:xfrm>
        </p:spPr>
        <p:txBody>
          <a:bodyPr/>
          <a:lstStyle/>
          <a:p>
            <a:pPr marL="0" indent="0" algn="l">
              <a:buNone/>
            </a:pPr>
            <a:r>
              <a:rPr lang="en-GB" b="0" i="0" u="none" strike="noStrike">
                <a:solidFill>
                  <a:schemeClr val="tx1"/>
                </a:solidFill>
                <a:effectLst/>
                <a:latin typeface="Calibri" panose="020F0502020204030204" pitchFamily="34" charset="0"/>
              </a:rPr>
              <a:t>Gill, D.L. (2001). Feminist Sport Psychology: A Guide for Our Journey. </a:t>
            </a:r>
            <a:r>
              <a:rPr lang="en-GB" b="0" i="1" u="none" strike="noStrike">
                <a:solidFill>
                  <a:schemeClr val="tx1"/>
                </a:solidFill>
                <a:effectLst/>
                <a:latin typeface="Calibri" panose="020F0502020204030204" pitchFamily="34" charset="0"/>
              </a:rPr>
              <a:t>The Sport Psychologist</a:t>
            </a:r>
            <a:r>
              <a:rPr lang="en-GB" b="0" i="0" u="none" strike="noStrike">
                <a:solidFill>
                  <a:schemeClr val="tx1"/>
                </a:solidFill>
                <a:effectLst/>
                <a:latin typeface="Calibri" panose="020F0502020204030204" pitchFamily="34" charset="0"/>
              </a:rPr>
              <a:t>, 15(4), pp.363–372.</a:t>
            </a:r>
          </a:p>
          <a:p>
            <a:pPr marL="0" indent="0" algn="l">
              <a:buNone/>
            </a:pPr>
            <a:endParaRPr lang="en-GB" b="0" i="0" u="none" strike="noStrike">
              <a:solidFill>
                <a:srgbClr val="000000"/>
              </a:solidFill>
              <a:effectLst/>
              <a:latin typeface="Calibri" panose="020F0502020204030204" pitchFamily="34" charset="0"/>
            </a:endParaRPr>
          </a:p>
          <a:p>
            <a:endParaRPr lang="en-US"/>
          </a:p>
        </p:txBody>
      </p:sp>
      <p:pic>
        <p:nvPicPr>
          <p:cNvPr id="5" name="Picture 4" descr="Text&#10;&#10;Description automatically generated">
            <a:extLst>
              <a:ext uri="{FF2B5EF4-FFF2-40B4-BE49-F238E27FC236}">
                <a16:creationId xmlns:a16="http://schemas.microsoft.com/office/drawing/2014/main" id="{92D17E84-BE9A-1D90-EAE3-8F1A0F7720F3}"/>
              </a:ext>
            </a:extLst>
          </p:cNvPr>
          <p:cNvPicPr>
            <a:picLocks noChangeAspect="1"/>
          </p:cNvPicPr>
          <p:nvPr/>
        </p:nvPicPr>
        <p:blipFill>
          <a:blip r:embed="rId2"/>
          <a:stretch>
            <a:fillRect/>
          </a:stretch>
        </p:blipFill>
        <p:spPr>
          <a:xfrm>
            <a:off x="316034" y="1628774"/>
            <a:ext cx="11559931" cy="2853268"/>
          </a:xfrm>
          <a:prstGeom prst="rect">
            <a:avLst/>
          </a:prstGeom>
        </p:spPr>
      </p:pic>
    </p:spTree>
    <p:extLst>
      <p:ext uri="{BB962C8B-B14F-4D97-AF65-F5344CB8AC3E}">
        <p14:creationId xmlns:p14="http://schemas.microsoft.com/office/powerpoint/2010/main" val="25394219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966687-80FE-590F-C568-75BFC23514C5}"/>
              </a:ext>
            </a:extLst>
          </p:cNvPr>
          <p:cNvSpPr>
            <a:spLocks noGrp="1"/>
          </p:cNvSpPr>
          <p:nvPr>
            <p:ph idx="1"/>
          </p:nvPr>
        </p:nvSpPr>
        <p:spPr>
          <a:xfrm>
            <a:off x="0" y="548746"/>
            <a:ext cx="7200899" cy="5528204"/>
          </a:xfrm>
        </p:spPr>
        <p:txBody>
          <a:bodyPr>
            <a:normAutofit fontScale="70000" lnSpcReduction="20000"/>
          </a:bodyPr>
          <a:lstStyle/>
          <a:p>
            <a:pPr marL="0" indent="0" algn="ctr">
              <a:buNone/>
            </a:pPr>
            <a:r>
              <a:rPr lang="en-GB" sz="6000" b="1" i="0" u="none" strike="noStrike" dirty="0">
                <a:solidFill>
                  <a:schemeClr val="tx1"/>
                </a:solidFill>
                <a:effectLst/>
                <a:latin typeface="Calibri" panose="020F0502020204030204" pitchFamily="34" charset="0"/>
              </a:rPr>
              <a:t>Female participation in sport</a:t>
            </a:r>
          </a:p>
          <a:p>
            <a:pPr marL="0" indent="0" algn="ctr">
              <a:buNone/>
            </a:pPr>
            <a:endParaRPr lang="en-GB" sz="6000" b="1" dirty="0">
              <a:solidFill>
                <a:schemeClr val="tx1"/>
              </a:solidFill>
              <a:effectLst/>
              <a:latin typeface="Calibri" panose="020F0502020204030204" pitchFamily="34" charset="0"/>
            </a:endParaRPr>
          </a:p>
          <a:p>
            <a:pPr marL="0" indent="0" algn="ctr">
              <a:buNone/>
            </a:pPr>
            <a:r>
              <a:rPr lang="en-GB" sz="6000" b="1" i="0" u="none" strike="noStrike" dirty="0">
                <a:solidFill>
                  <a:schemeClr val="tx1"/>
                </a:solidFill>
                <a:effectLst/>
                <a:latin typeface="Calibri" panose="020F0502020204030204" pitchFamily="34" charset="0"/>
              </a:rPr>
              <a:t>Is it improving? Are more opportunities available? </a:t>
            </a:r>
          </a:p>
          <a:p>
            <a:pPr marL="0" indent="0" algn="ctr">
              <a:buNone/>
            </a:pPr>
            <a:endParaRPr lang="en-GB" sz="6000" b="1" dirty="0">
              <a:solidFill>
                <a:schemeClr val="tx1"/>
              </a:solidFill>
              <a:effectLst/>
              <a:latin typeface="Calibri" panose="020F0502020204030204" pitchFamily="34" charset="0"/>
            </a:endParaRPr>
          </a:p>
          <a:p>
            <a:pPr marL="0" indent="0" algn="ctr">
              <a:buNone/>
            </a:pPr>
            <a:r>
              <a:rPr lang="en-GB" sz="6000" b="1" i="0" u="none" strike="noStrike" dirty="0">
                <a:solidFill>
                  <a:schemeClr val="tx1"/>
                </a:solidFill>
                <a:effectLst/>
                <a:latin typeface="Calibri" panose="020F0502020204030204" pitchFamily="34" charset="0"/>
              </a:rPr>
              <a:t>Yes- Examples</a:t>
            </a:r>
          </a:p>
          <a:p>
            <a:pPr marL="0" indent="0" algn="ctr">
              <a:buNone/>
            </a:pPr>
            <a:endParaRPr lang="en-GB" sz="6000" b="1" dirty="0">
              <a:solidFill>
                <a:schemeClr val="tx1"/>
              </a:solidFill>
              <a:effectLst/>
              <a:latin typeface="Calibri" panose="020F0502020204030204" pitchFamily="34" charset="0"/>
            </a:endParaRPr>
          </a:p>
          <a:p>
            <a:pPr marL="0" indent="0" algn="ctr">
              <a:buNone/>
            </a:pPr>
            <a:r>
              <a:rPr lang="en-GB" sz="6000" b="1" i="0" u="none" strike="noStrike" dirty="0">
                <a:solidFill>
                  <a:schemeClr val="tx1"/>
                </a:solidFill>
                <a:effectLst/>
                <a:latin typeface="Calibri" panose="020F0502020204030204" pitchFamily="34" charset="0"/>
              </a:rPr>
              <a:t>No- More work needed?</a:t>
            </a:r>
          </a:p>
          <a:p>
            <a:pPr marL="0" indent="0" algn="l">
              <a:buNone/>
            </a:pPr>
            <a:endParaRPr lang="en-GB" b="0" i="0" u="none" strike="noStrike" dirty="0">
              <a:solidFill>
                <a:srgbClr val="000000"/>
              </a:solidFill>
              <a:effectLst/>
              <a:latin typeface="Calibri" panose="020F0502020204030204" pitchFamily="34" charset="0"/>
            </a:endParaRPr>
          </a:p>
          <a:p>
            <a:endParaRPr lang="en-US" dirty="0"/>
          </a:p>
        </p:txBody>
      </p:sp>
      <p:pic>
        <p:nvPicPr>
          <p:cNvPr id="1026" name="Picture 2" descr="Hartlepool's Savannah Marshall loses to Claressa Shields by unanimous  decision in Boxxer's all-female event | Hartlepool Mail">
            <a:extLst>
              <a:ext uri="{FF2B5EF4-FFF2-40B4-BE49-F238E27FC236}">
                <a16:creationId xmlns:a16="http://schemas.microsoft.com/office/drawing/2014/main" id="{B5E8D376-6768-28B0-D50A-2935F2781C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1114" y="1768739"/>
            <a:ext cx="4978486" cy="30882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09355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is Girl Can – what about you?">
            <a:hlinkClick r:id="" action="ppaction://media"/>
            <a:extLst>
              <a:ext uri="{FF2B5EF4-FFF2-40B4-BE49-F238E27FC236}">
                <a16:creationId xmlns:a16="http://schemas.microsoft.com/office/drawing/2014/main" id="{E606A7A3-D381-757F-AA84-93D2723502BF}"/>
              </a:ext>
            </a:extLst>
          </p:cNvPr>
          <p:cNvPicPr>
            <a:picLocks noRot="1" noChangeAspect="1"/>
          </p:cNvPicPr>
          <p:nvPr>
            <a:videoFile r:link="rId1"/>
          </p:nvPr>
        </p:nvPicPr>
        <p:blipFill>
          <a:blip r:embed="rId3"/>
          <a:stretch>
            <a:fillRect/>
          </a:stretch>
        </p:blipFill>
        <p:spPr>
          <a:xfrm>
            <a:off x="367146" y="199402"/>
            <a:ext cx="11233400" cy="6346871"/>
          </a:xfrm>
          <a:prstGeom prst="rect">
            <a:avLst/>
          </a:prstGeom>
        </p:spPr>
      </p:pic>
    </p:spTree>
    <p:extLst>
      <p:ext uri="{BB962C8B-B14F-4D97-AF65-F5344CB8AC3E}">
        <p14:creationId xmlns:p14="http://schemas.microsoft.com/office/powerpoint/2010/main" val="3717837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2" name="Picture 2" descr="thisgirlcan ad campaign: no models – just gumshields, sweat and endorphins  | Advertising | The Guardian">
            <a:extLst>
              <a:ext uri="{FF2B5EF4-FFF2-40B4-BE49-F238E27FC236}">
                <a16:creationId xmlns:a16="http://schemas.microsoft.com/office/drawing/2014/main" id="{91A9F342-E70A-0436-D05F-C0A2F54A69AC}"/>
              </a:ext>
            </a:extLst>
          </p:cNvPr>
          <p:cNvPicPr>
            <a:picLocks noChangeAspect="1" noChangeArrowheads="1"/>
          </p:cNvPicPr>
          <p:nvPr/>
        </p:nvPicPr>
        <p:blipFill rotWithShape="1">
          <a:blip r:embed="rId3">
            <a:alphaModFix amt="15000"/>
            <a:extLst>
              <a:ext uri="{28A0092B-C50C-407E-A947-70E740481C1C}">
                <a14:useLocalDpi xmlns:a14="http://schemas.microsoft.com/office/drawing/2010/main" val="0"/>
              </a:ext>
            </a:extLst>
          </a:blip>
          <a:srcRect l="9984" r="682"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B966687-80FE-590F-C568-75BFC23514C5}"/>
              </a:ext>
            </a:extLst>
          </p:cNvPr>
          <p:cNvSpPr>
            <a:spLocks noGrp="1"/>
          </p:cNvSpPr>
          <p:nvPr>
            <p:ph idx="1"/>
          </p:nvPr>
        </p:nvSpPr>
        <p:spPr>
          <a:xfrm>
            <a:off x="295275" y="385764"/>
            <a:ext cx="9905998" cy="5757862"/>
          </a:xfrm>
        </p:spPr>
        <p:txBody>
          <a:bodyPr>
            <a:normAutofit fontScale="77500" lnSpcReduction="20000"/>
          </a:bodyPr>
          <a:lstStyle/>
          <a:p>
            <a:pPr marL="0" indent="0">
              <a:lnSpc>
                <a:spcPct val="90000"/>
              </a:lnSpc>
              <a:buNone/>
            </a:pPr>
            <a:r>
              <a:rPr lang="en-GB" sz="4400" b="1" i="0" u="none" strike="noStrike" dirty="0">
                <a:effectLst/>
                <a:latin typeface="Calibri" panose="020F0502020204030204" pitchFamily="34" charset="0"/>
              </a:rPr>
              <a:t>This Girl Can Campaign</a:t>
            </a:r>
          </a:p>
          <a:p>
            <a:pPr marL="0" indent="0">
              <a:lnSpc>
                <a:spcPct val="90000"/>
              </a:lnSpc>
              <a:buNone/>
            </a:pPr>
            <a:endParaRPr lang="en-GB" sz="4400" b="1" dirty="0">
              <a:effectLst/>
              <a:latin typeface="Calibri" panose="020F0502020204030204" pitchFamily="34" charset="0"/>
            </a:endParaRPr>
          </a:p>
          <a:p>
            <a:pPr marL="0" indent="0">
              <a:lnSpc>
                <a:spcPct val="90000"/>
              </a:lnSpc>
              <a:buNone/>
            </a:pPr>
            <a:r>
              <a:rPr lang="en-GB" sz="4400" b="1" i="0" u="none" strike="noStrike" dirty="0">
                <a:effectLst/>
                <a:latin typeface="Calibri"/>
                <a:cs typeface="Calibri"/>
              </a:rPr>
              <a:t>Task – 3 groups :</a:t>
            </a:r>
          </a:p>
          <a:p>
            <a:pPr marL="0" indent="0">
              <a:lnSpc>
                <a:spcPct val="90000"/>
              </a:lnSpc>
              <a:buNone/>
            </a:pPr>
            <a:endParaRPr lang="en-GB" sz="4400" b="1" i="0" u="none" strike="noStrike" dirty="0">
              <a:effectLst/>
              <a:latin typeface="Calibri" panose="020F0502020204030204" pitchFamily="34" charset="0"/>
            </a:endParaRPr>
          </a:p>
          <a:p>
            <a:pPr marL="0" indent="0">
              <a:lnSpc>
                <a:spcPct val="90000"/>
              </a:lnSpc>
              <a:buNone/>
            </a:pPr>
            <a:r>
              <a:rPr lang="en-GB" sz="4400" b="1" dirty="0">
                <a:effectLst/>
                <a:latin typeface="Calibri" panose="020F0502020204030204" pitchFamily="34" charset="0"/>
              </a:rPr>
              <a:t>Group1- This Girl Can- Introduce the campaign and its objectives / how it aims to impact female participation</a:t>
            </a:r>
          </a:p>
          <a:p>
            <a:pPr marL="0" indent="0">
              <a:lnSpc>
                <a:spcPct val="90000"/>
              </a:lnSpc>
              <a:buNone/>
            </a:pPr>
            <a:endParaRPr lang="en-GB" sz="4400" b="1" dirty="0">
              <a:effectLst/>
              <a:latin typeface="Calibri" panose="020F0502020204030204" pitchFamily="34" charset="0"/>
            </a:endParaRPr>
          </a:p>
          <a:p>
            <a:pPr marL="0" indent="0">
              <a:lnSpc>
                <a:spcPct val="90000"/>
              </a:lnSpc>
              <a:buNone/>
            </a:pPr>
            <a:r>
              <a:rPr lang="en-GB" sz="4400" b="1" i="0" u="none" strike="noStrike" dirty="0">
                <a:effectLst/>
                <a:latin typeface="Calibri" panose="020F0502020204030204" pitchFamily="34" charset="0"/>
              </a:rPr>
              <a:t>Group2- Set the scene- Does the campaign highlight a need? Why ?</a:t>
            </a:r>
          </a:p>
          <a:p>
            <a:pPr marL="0" indent="0">
              <a:lnSpc>
                <a:spcPct val="90000"/>
              </a:lnSpc>
              <a:buNone/>
            </a:pPr>
            <a:endParaRPr lang="en-GB" sz="4400" b="1" i="0" u="none" strike="noStrike" dirty="0">
              <a:effectLst/>
              <a:latin typeface="Calibri" panose="020F0502020204030204" pitchFamily="34" charset="0"/>
            </a:endParaRPr>
          </a:p>
          <a:p>
            <a:pPr marL="0" indent="0">
              <a:lnSpc>
                <a:spcPct val="90000"/>
              </a:lnSpc>
              <a:buNone/>
            </a:pPr>
            <a:r>
              <a:rPr lang="en-GB" sz="4400" b="1" dirty="0">
                <a:effectLst/>
                <a:latin typeface="Calibri" panose="020F0502020204030204" pitchFamily="34" charset="0"/>
              </a:rPr>
              <a:t>Group3- What has been achieved?</a:t>
            </a:r>
            <a:endParaRPr lang="en-GB" sz="4400" b="1" i="0" u="none" strike="noStrike" dirty="0">
              <a:effectLst/>
              <a:latin typeface="Calibri" panose="020F0502020204030204" pitchFamily="34" charset="0"/>
            </a:endParaRPr>
          </a:p>
          <a:p>
            <a:pPr marL="0" indent="0">
              <a:lnSpc>
                <a:spcPct val="90000"/>
              </a:lnSpc>
              <a:buNone/>
            </a:pPr>
            <a:endParaRPr lang="en-GB" sz="1700" b="0" i="0" u="none" strike="noStrike" dirty="0">
              <a:effectLst/>
              <a:latin typeface="Calibri" panose="020F0502020204030204" pitchFamily="34" charset="0"/>
            </a:endParaRPr>
          </a:p>
          <a:p>
            <a:pPr>
              <a:lnSpc>
                <a:spcPct val="90000"/>
              </a:lnSpc>
            </a:pPr>
            <a:endParaRPr lang="en-US" sz="1700" dirty="0"/>
          </a:p>
        </p:txBody>
      </p:sp>
    </p:spTree>
    <p:extLst>
      <p:ext uri="{BB962C8B-B14F-4D97-AF65-F5344CB8AC3E}">
        <p14:creationId xmlns:p14="http://schemas.microsoft.com/office/powerpoint/2010/main" val="25298005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716A3-A796-B477-FE22-AAF207279CF5}"/>
              </a:ext>
            </a:extLst>
          </p:cNvPr>
          <p:cNvSpPr>
            <a:spLocks noGrp="1"/>
          </p:cNvSpPr>
          <p:nvPr>
            <p:ph type="title"/>
          </p:nvPr>
        </p:nvSpPr>
        <p:spPr>
          <a:xfrm>
            <a:off x="1141413" y="114300"/>
            <a:ext cx="9905998" cy="1905000"/>
          </a:xfrm>
        </p:spPr>
        <p:txBody>
          <a:bodyPr>
            <a:normAutofit/>
          </a:bodyPr>
          <a:lstStyle/>
          <a:p>
            <a:r>
              <a:rPr lang="en-US" sz="7200"/>
              <a:t>Next Week</a:t>
            </a:r>
          </a:p>
        </p:txBody>
      </p:sp>
      <p:sp>
        <p:nvSpPr>
          <p:cNvPr id="3" name="Content Placeholder 2">
            <a:extLst>
              <a:ext uri="{FF2B5EF4-FFF2-40B4-BE49-F238E27FC236}">
                <a16:creationId xmlns:a16="http://schemas.microsoft.com/office/drawing/2014/main" id="{5F3E09AD-34B0-0E9C-A64A-0F8ACE90A865}"/>
              </a:ext>
            </a:extLst>
          </p:cNvPr>
          <p:cNvSpPr>
            <a:spLocks noGrp="1"/>
          </p:cNvSpPr>
          <p:nvPr>
            <p:ph idx="1"/>
          </p:nvPr>
        </p:nvSpPr>
        <p:spPr/>
        <p:txBody>
          <a:bodyPr>
            <a:noAutofit/>
          </a:bodyPr>
          <a:lstStyle/>
          <a:p>
            <a:r>
              <a:rPr lang="en-US" sz="6000" dirty="0"/>
              <a:t>Assignment</a:t>
            </a:r>
          </a:p>
          <a:p>
            <a:r>
              <a:rPr lang="en-US" sz="6000" dirty="0"/>
              <a:t>History and sociology </a:t>
            </a:r>
            <a:endParaRPr lang="en-US" sz="3600" dirty="0"/>
          </a:p>
        </p:txBody>
      </p:sp>
    </p:spTree>
    <p:extLst>
      <p:ext uri="{BB962C8B-B14F-4D97-AF65-F5344CB8AC3E}">
        <p14:creationId xmlns:p14="http://schemas.microsoft.com/office/powerpoint/2010/main" val="40758190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Mesh</Template>
  <TotalTime>0</TotalTime>
  <Words>1138</Words>
  <Application>Microsoft Office PowerPoint</Application>
  <PresentationFormat>Widescreen</PresentationFormat>
  <Paragraphs>90</Paragraphs>
  <Slides>33</Slides>
  <Notes>0</Notes>
  <HiddenSlides>0</HiddenSlides>
  <MMClips>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ArialMT</vt:lpstr>
      <vt:lpstr>StoneSerif</vt:lpstr>
      <vt:lpstr>SymbolMT</vt:lpstr>
      <vt:lpstr>Arial</vt:lpstr>
      <vt:lpstr>Calibri</vt:lpstr>
      <vt:lpstr>Century Gothic</vt:lpstr>
      <vt:lpstr>Mesh</vt:lpstr>
      <vt:lpstr>Directed study &gt; for next week</vt:lpstr>
      <vt:lpstr>Why improve Sport and PA Participation?</vt:lpstr>
      <vt:lpstr>PowerPoint Presentation</vt:lpstr>
      <vt:lpstr>Sport Physical Activity And Society</vt:lpstr>
      <vt:lpstr>Sport Physical Activity And Society</vt:lpstr>
      <vt:lpstr>Exercise</vt:lpstr>
      <vt:lpstr>Sport Physical Activity And Society</vt:lpstr>
      <vt:lpstr>Sport</vt:lpstr>
      <vt:lpstr>Sport Physical Activity And Society</vt:lpstr>
      <vt:lpstr>Physical Activity</vt:lpstr>
      <vt:lpstr>How Much Physical Activity should we be doing?</vt:lpstr>
      <vt:lpstr>Tots</vt:lpstr>
      <vt:lpstr>Children 5- 18</vt:lpstr>
      <vt:lpstr>Adults 19-64</vt:lpstr>
      <vt:lpstr>Adults 65+</vt:lpstr>
      <vt:lpstr>PowerPoint Presentation</vt:lpstr>
      <vt:lpstr>How can we get more people more active?</vt:lpstr>
      <vt:lpstr>PowerPoint Presentation</vt:lpstr>
      <vt:lpstr>PowerPoint Presentation</vt:lpstr>
      <vt:lpstr>How can we get Families Active?  Research the active families  projects, introduce the project, how it is organized, delivered, the costs and has it been evaluated? Who is / has used this project? Find academic sources for evaluation! Present back in 4 teams</vt:lpstr>
      <vt:lpstr>PowerPoint Presentation</vt:lpstr>
      <vt:lpstr>PowerPoint Presentation</vt:lpstr>
      <vt:lpstr>PowerPoint Presentation</vt:lpstr>
      <vt:lpstr>Your activity profile </vt:lpstr>
      <vt:lpstr>PowerPoint Presentation</vt:lpstr>
      <vt:lpstr>PowerPoint Presentation</vt:lpstr>
      <vt:lpstr>PowerPoint Presentation</vt:lpstr>
      <vt:lpstr>Task- Can you find evidence?</vt:lpstr>
      <vt:lpstr>Feminist Theory- Sport</vt:lpstr>
      <vt:lpstr>PowerPoint Presentation</vt:lpstr>
      <vt:lpstr>PowerPoint Presentation</vt:lpstr>
      <vt:lpstr>PowerPoint Presentation</vt:lpstr>
      <vt:lpstr>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 Physical Activity And Society</dc:title>
  <dc:creator>Napieralla, Mark</dc:creator>
  <cp:lastModifiedBy>Mark Napieralla</cp:lastModifiedBy>
  <cp:revision>2</cp:revision>
  <dcterms:created xsi:type="dcterms:W3CDTF">2022-11-03T19:18:10Z</dcterms:created>
  <dcterms:modified xsi:type="dcterms:W3CDTF">2024-10-10T19:53:21Z</dcterms:modified>
</cp:coreProperties>
</file>