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3" autoAdjust="0"/>
    <p:restoredTop sz="94660"/>
  </p:normalViewPr>
  <p:slideViewPr>
    <p:cSldViewPr snapToGrid="0">
      <p:cViewPr>
        <p:scale>
          <a:sx n="69" d="100"/>
          <a:sy n="69" d="100"/>
        </p:scale>
        <p:origin x="840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73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659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961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331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087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847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567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264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159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54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527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DC95F-7C92-4443-AE82-B0538B9AB0A9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F4B31-EDA3-4C17-9AF3-4A6676DE1D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439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Transducers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1275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Transducers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transducer is a device that converts energy from one form to another.</a:t>
            </a:r>
          </a:p>
          <a:p>
            <a:r>
              <a:rPr lang="en-GB" dirty="0" smtClean="0"/>
              <a:t>Originally this definition meant the conversion had to be reversible i.e. a piezo transducer can convert pressure into electrical impulses and it can convert electrical impulses into mechanical pressure.  This is now not the case and a transducer can perform a one way conversion.</a:t>
            </a:r>
          </a:p>
          <a:p>
            <a:r>
              <a:rPr lang="en-GB" dirty="0" smtClean="0"/>
              <a:t>Many transducers measure non-electrical properties which are translated into electrical quantities for ease of measurement.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02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Strain gauge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8" y="1825625"/>
            <a:ext cx="7455947" cy="4351338"/>
          </a:xfrm>
        </p:spPr>
        <p:txBody>
          <a:bodyPr/>
          <a:lstStyle/>
          <a:p>
            <a:r>
              <a:rPr lang="en-GB" dirty="0" smtClean="0"/>
              <a:t>Strain is the ratio of the extension of a sample to its length – a measure of stretch</a:t>
            </a:r>
          </a:p>
          <a:p>
            <a:r>
              <a:rPr lang="en-GB" dirty="0" smtClean="0"/>
              <a:t>The extension is usually very small, often in the order of 10ppm</a:t>
            </a:r>
          </a:p>
          <a:p>
            <a:r>
              <a:rPr lang="en-GB" dirty="0" smtClean="0"/>
              <a:t>As the material is stretched, the wire in the strain gauge is also stretched – increasing its resistance very slightly</a:t>
            </a:r>
          </a:p>
          <a:p>
            <a:r>
              <a:rPr lang="en-GB" dirty="0" smtClean="0"/>
              <a:t>To measure the change in resistance accurately a Wheatstone bridge is used.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8358691" y="839992"/>
            <a:ext cx="3236257" cy="3236257"/>
          </a:xfrm>
          <a:prstGeom prst="rect">
            <a:avLst/>
          </a:prstGeom>
        </p:spPr>
      </p:pic>
      <p:pic>
        <p:nvPicPr>
          <p:cNvPr id="1026" name="Picture 2" descr="Image result for strain gau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4145" y="4076249"/>
            <a:ext cx="3548713" cy="256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7368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Wheatstone bridge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289" b="21883"/>
          <a:stretch/>
        </p:blipFill>
        <p:spPr>
          <a:xfrm>
            <a:off x="811363" y="1690688"/>
            <a:ext cx="10542437" cy="4656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311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Pressure transducers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862637" cy="4351338"/>
          </a:xfrm>
        </p:spPr>
        <p:txBody>
          <a:bodyPr/>
          <a:lstStyle/>
          <a:p>
            <a:r>
              <a:rPr lang="en-GB" dirty="0" smtClean="0"/>
              <a:t>Two common examples of pressure transducer are the loudspeaker and microphone.</a:t>
            </a:r>
          </a:p>
          <a:p>
            <a:r>
              <a:rPr lang="en-GB" dirty="0" smtClean="0"/>
              <a:t>Both convert between air pressure and electrical signals</a:t>
            </a:r>
          </a:p>
          <a:p>
            <a:r>
              <a:rPr lang="en-GB" dirty="0" smtClean="0"/>
              <a:t>Loudspeakers move the diaphragm, to move the air in front of the speaker by the changing magnetic field from the voice coil and the static field from the magnet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0762" y="2239169"/>
            <a:ext cx="4951625" cy="352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792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Microphones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515113" cy="4351338"/>
          </a:xfrm>
        </p:spPr>
        <p:txBody>
          <a:bodyPr/>
          <a:lstStyle/>
          <a:p>
            <a:r>
              <a:rPr lang="en-GB" dirty="0" smtClean="0"/>
              <a:t>Microphones convert changes in air pressure into changes in voltage</a:t>
            </a:r>
          </a:p>
          <a:p>
            <a:r>
              <a:rPr lang="en-GB" dirty="0" smtClean="0"/>
              <a:t>Can use a moving coil and a magnet, a piezo crystal or one of several other methods (carbon, condenser, electret, ribbon)</a:t>
            </a:r>
            <a:endParaRPr lang="en-GB" dirty="0"/>
          </a:p>
          <a:p>
            <a:r>
              <a:rPr lang="en-GB" dirty="0" smtClean="0"/>
              <a:t>Some types of microphone require an external power supply</a:t>
            </a:r>
            <a:endParaRPr lang="en-GB" dirty="0"/>
          </a:p>
        </p:txBody>
      </p:sp>
      <p:pic>
        <p:nvPicPr>
          <p:cNvPr id="4" name="Picture 2" descr="Image result for microphone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769" y="1558401"/>
            <a:ext cx="327660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piezo microphone diagra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1038" y="3877564"/>
            <a:ext cx="2012091" cy="2591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5824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pressure transducers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750859" cy="4351338"/>
          </a:xfrm>
        </p:spPr>
        <p:txBody>
          <a:bodyPr/>
          <a:lstStyle/>
          <a:p>
            <a:r>
              <a:rPr lang="en-GB" dirty="0" smtClean="0"/>
              <a:t>Pressure is the force required to stop a fluid from expanding.</a:t>
            </a:r>
          </a:p>
          <a:p>
            <a:r>
              <a:rPr lang="en-GB" dirty="0" smtClean="0"/>
              <a:t>Liquid or gas pressure can be determined by measuring the deformation of a diaphragm.</a:t>
            </a:r>
          </a:p>
          <a:p>
            <a:r>
              <a:rPr lang="en-GB" dirty="0" smtClean="0"/>
              <a:t>Strain gauges are used to sense diaphragm movement.</a:t>
            </a:r>
            <a:endParaRPr lang="en-GB" dirty="0"/>
          </a:p>
        </p:txBody>
      </p:sp>
      <p:pic>
        <p:nvPicPr>
          <p:cNvPr id="3078" name="Picture 6" descr="Related imag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11" r="13880" b="29583"/>
          <a:stretch/>
        </p:blipFill>
        <p:spPr bwMode="auto">
          <a:xfrm>
            <a:off x="6651812" y="2063731"/>
            <a:ext cx="5540188" cy="3159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2551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Temperature transducers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Temperature can be measured using several methods: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Thermocouple</a:t>
            </a:r>
          </a:p>
          <a:p>
            <a:pPr lvl="1"/>
            <a:r>
              <a:rPr lang="en-GB" dirty="0" smtClean="0"/>
              <a:t>Thermistor</a:t>
            </a:r>
          </a:p>
          <a:p>
            <a:pPr lvl="1"/>
            <a:r>
              <a:rPr lang="en-GB" dirty="0" smtClean="0"/>
              <a:t>Resistance Temperature Device</a:t>
            </a:r>
          </a:p>
          <a:p>
            <a:pPr lvl="1"/>
            <a:r>
              <a:rPr lang="en-GB" dirty="0" smtClean="0"/>
              <a:t>IC Temperature Sensors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134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Thermocouples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719455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Made from two dissimilar metals welded together</a:t>
            </a:r>
          </a:p>
          <a:p>
            <a:r>
              <a:rPr lang="en-GB" dirty="0" smtClean="0"/>
              <a:t>A change in temperature causes a tiny thermo-electric current to flow</a:t>
            </a:r>
          </a:p>
          <a:p>
            <a:r>
              <a:rPr lang="en-GB" dirty="0" smtClean="0"/>
              <a:t>The change in temperature causes a predictable change in voltage</a:t>
            </a:r>
          </a:p>
          <a:p>
            <a:r>
              <a:rPr lang="en-GB" dirty="0" smtClean="0"/>
              <a:t>The voltage-temperature gradient is determined by the choice of materials</a:t>
            </a:r>
          </a:p>
          <a:p>
            <a:r>
              <a:rPr lang="en-GB" dirty="0" smtClean="0"/>
              <a:t>Common materials are </a:t>
            </a:r>
            <a:r>
              <a:rPr lang="en-GB" dirty="0" err="1" smtClean="0"/>
              <a:t>chromel</a:t>
            </a:r>
            <a:r>
              <a:rPr lang="en-GB" dirty="0" smtClean="0"/>
              <a:t> and </a:t>
            </a:r>
            <a:r>
              <a:rPr lang="en-GB" dirty="0" err="1" smtClean="0"/>
              <a:t>alumel</a:t>
            </a:r>
            <a:endParaRPr lang="en-GB" dirty="0" smtClean="0"/>
          </a:p>
          <a:p>
            <a:r>
              <a:rPr lang="en-GB" dirty="0" smtClean="0"/>
              <a:t>Material combinations are known as thermocouple type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3745" y="1122216"/>
            <a:ext cx="4738255" cy="473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881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Thermistor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8201891" cy="4351338"/>
          </a:xfrm>
        </p:spPr>
        <p:txBody>
          <a:bodyPr/>
          <a:lstStyle/>
          <a:p>
            <a:r>
              <a:rPr lang="en-GB" dirty="0" smtClean="0"/>
              <a:t>A thermistor is a resistor whose resistance is dependant on temperature</a:t>
            </a:r>
          </a:p>
          <a:p>
            <a:r>
              <a:rPr lang="en-GB" dirty="0" smtClean="0"/>
              <a:t>There are two fundamental types of thermistor</a:t>
            </a:r>
          </a:p>
          <a:p>
            <a:pPr lvl="1"/>
            <a:r>
              <a:rPr lang="en-GB" dirty="0" smtClean="0"/>
              <a:t>Negative temperature coefficient – resistance decreases as temperature increases</a:t>
            </a:r>
          </a:p>
          <a:p>
            <a:pPr lvl="1"/>
            <a:r>
              <a:rPr lang="en-GB" dirty="0" smtClean="0"/>
              <a:t>Positive temperature coefficient – resistance increases as temperature increases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4139" y="1607560"/>
            <a:ext cx="2533650" cy="18002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0339" y="3795713"/>
            <a:ext cx="238125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4311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Resistance Temperature Devices (RTD)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RTDs are made from a fine platinum, copper or nickel wire wound around a ceramic or glass core.</a:t>
            </a:r>
          </a:p>
          <a:p>
            <a:r>
              <a:rPr lang="en-GB" dirty="0" smtClean="0"/>
              <a:t>Platinum, copper and nickel have an accurately known resistance / temperature relationship</a:t>
            </a:r>
          </a:p>
          <a:p>
            <a:r>
              <a:rPr lang="en-GB" dirty="0" smtClean="0"/>
              <a:t>The advantages of platinum resistance thermometers include:</a:t>
            </a:r>
          </a:p>
          <a:p>
            <a:pPr lvl="1"/>
            <a:r>
              <a:rPr lang="en-GB" dirty="0" smtClean="0"/>
              <a:t>High accuracy</a:t>
            </a:r>
          </a:p>
          <a:p>
            <a:pPr lvl="1"/>
            <a:r>
              <a:rPr lang="en-GB" dirty="0" smtClean="0"/>
              <a:t>Low drift</a:t>
            </a:r>
          </a:p>
          <a:p>
            <a:pPr lvl="1"/>
            <a:r>
              <a:rPr lang="en-GB" dirty="0" smtClean="0"/>
              <a:t>Wide operating range</a:t>
            </a:r>
          </a:p>
          <a:p>
            <a:pPr lvl="1"/>
            <a:r>
              <a:rPr lang="en-GB" dirty="0" smtClean="0"/>
              <a:t>Suitability for precision applications.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178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IC Temperature Sensors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IC Temperature Sensor is a two terminal integrated circuit temperature transducer</a:t>
            </a:r>
          </a:p>
          <a:p>
            <a:r>
              <a:rPr lang="en-GB" dirty="0" smtClean="0"/>
              <a:t>It produces an output current proportional to absolute temperature. </a:t>
            </a:r>
          </a:p>
          <a:p>
            <a:r>
              <a:rPr lang="en-GB" dirty="0" smtClean="0"/>
              <a:t>The sensor package is small with a low thermal mass and a fast response time. </a:t>
            </a:r>
          </a:p>
          <a:p>
            <a:r>
              <a:rPr lang="en-GB" dirty="0" smtClean="0"/>
              <a:t>The most common temperature range is -55 to 150°C. The solid state sensor output can be analogue or digital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8978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Temperature transducers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87893" y="1326860"/>
            <a:ext cx="8816213" cy="5464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8301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516</Words>
  <Application>Microsoft Office PowerPoint</Application>
  <PresentationFormat>Widescreen</PresentationFormat>
  <Paragraphs>57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Transducers</vt:lpstr>
      <vt:lpstr>Transducers</vt:lpstr>
      <vt:lpstr>Strain gauge</vt:lpstr>
      <vt:lpstr>Wheatstone bridge</vt:lpstr>
      <vt:lpstr>Pressure transducers</vt:lpstr>
      <vt:lpstr>Microphones</vt:lpstr>
      <vt:lpstr>Other pressure transducers</vt:lpstr>
      <vt:lpstr>Temperature transducers</vt:lpstr>
      <vt:lpstr>Thermocouples</vt:lpstr>
      <vt:lpstr>Thermistor</vt:lpstr>
      <vt:lpstr>Resistance Temperature Devices (RTD)</vt:lpstr>
      <vt:lpstr>IC Temperature Sensors</vt:lpstr>
      <vt:lpstr>Temperature transducers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Transducers</dc:title>
  <dc:creator>Stephen Mosey</dc:creator>
  <cp:lastModifiedBy>Stephen Mosey</cp:lastModifiedBy>
  <cp:revision>17</cp:revision>
  <dcterms:created xsi:type="dcterms:W3CDTF">2019-02-27T21:05:10Z</dcterms:created>
  <dcterms:modified xsi:type="dcterms:W3CDTF">2019-02-28T01:02:12Z</dcterms:modified>
</cp:coreProperties>
</file>