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20" r:id="rId3"/>
    <p:sldId id="321" r:id="rId4"/>
    <p:sldId id="337" r:id="rId5"/>
    <p:sldId id="322" r:id="rId6"/>
    <p:sldId id="325" r:id="rId7"/>
    <p:sldId id="277" r:id="rId8"/>
    <p:sldId id="323" r:id="rId9"/>
    <p:sldId id="339" r:id="rId10"/>
    <p:sldId id="326" r:id="rId11"/>
    <p:sldId id="32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1E867-78F0-F165-C028-AB3CF89CC5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CD1A92-73F8-413E-F926-3770DE52D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DFEF2-7913-98A2-29BB-10200116C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EAB13-4ACF-B79A-1C2B-6FE110A32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EE265-FFCD-4A25-4D2D-08510300C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176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DD4E9-4B3B-89A9-62D8-6831AD94B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4974C-F0B9-B01C-796F-D80A5A0A92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B78FB-D7BD-1915-B028-EF001A2AF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F0512-6A62-3DF2-A6EE-BDBA7DA1D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78C9F-B117-C866-520D-5EB23B367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816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3DB4E-FDBE-4A27-394F-9FC4B5B8B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F4D2E-A0AC-09B4-4650-1749E4862A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481E6B-6078-C961-47C2-C9F8F1EDC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01CD4-E0D2-E1F1-5149-3214C200C6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00F01D-A62F-E4A2-FE82-26E3C062E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99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20E3D-3BD6-9965-9931-D9F475170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75F03-E265-FDBA-6720-5B0B5767AE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7C24FB-DEC7-E8F2-710B-BE3D7B2B62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500DC8-20E3-75EC-09EF-AF2AB25F3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D742E4-ADF3-FF38-2428-E4C2E6A09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03E62D-8C46-887C-8844-BE3F16E7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11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38DD3-C623-968F-D327-D68302BFE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136F31-F6E8-41C5-C013-DD70EE91D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AC7B3-A8E6-6BBA-9A59-A366D994BE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CE5884-F2A9-AC3E-9860-C824FDDDA0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3ACD1C-9CCF-AECC-C35D-749C809493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FB7911-32CD-E6CC-A595-EEAD4AF59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0C4D59-5067-20CB-4551-D024F9505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A55672-5F1C-D6B0-EF06-46BFFB5F6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128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AA9F-2F26-3BE0-F65A-A1B880D14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4E3327-11B4-8FDC-FAD5-F4639DC03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A75308-7F66-E2CC-611F-80DD26A0F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23564D-B28A-20B5-FFEF-45B988B5C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737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F62654-C333-4144-7FB8-AD4C39313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B62892-A926-42BC-D06E-CC9C974F0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0D657A-63AC-54CD-675A-22E246B66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542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5EEFF-E9F6-CEA3-62CC-B7E608C33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C4C3C-60BD-11FF-2EFB-0FE6F4C3F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25697-C105-EF5E-E087-9655ED7C67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FCBA6D-65E6-2EEB-FCD7-4F44D46C7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D64135-C853-6567-1B9A-3AF48C29D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5B8EAA-08A2-46F3-E394-3164D4229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757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14518-26E4-A113-7049-6A0B3E8A7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526885-6432-596F-0813-0C38668301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82D583-4996-7DC5-2006-7FF61859DF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8A32A-83F1-0A84-0315-3DF34BE78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9BD5AE-D6C8-77E1-4FBD-D780814C1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41F9C2-2D16-BBE8-70C7-5AA9F08DD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0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94693-A005-EA1E-4F0F-A30F3CC90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2E677C-A62C-31BB-70D8-06143D80D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9A897-1C93-C0C3-6394-9A417599E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D4D3FF-C755-DFF2-BE1A-4D6902157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5F684-F270-59D7-8E1B-97ED021CE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293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57D7DA-56C6-2B17-DA2D-E7D6A29945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5C8521-7218-E707-BC56-37EC3F306F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0D31A2-A172-4B40-62C7-250CC8E5F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CC663-631A-A7D9-3A16-CF52B2109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608DB-193C-6B98-D039-BE6AC0FC7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258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1F2FB4-8F41-1D72-22FE-6D975FF11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5B9937-4B48-C9A6-110D-837F3F909B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3EAB3-BD32-067F-BC89-C663400E30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CA6C43-2C84-480B-A1B4-1E767ABA9C49}" type="datetimeFigureOut">
              <a:rPr lang="en-GB" smtClean="0"/>
              <a:t>20/09/2024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AD378-D743-2D20-5761-49143A3551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B219A-ED07-23CC-A18E-F8E0E2D5EB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AD09F5-B0CF-4AE0-B9F8-52858042C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39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8DC9E-C58C-434C-EF8A-070F4C01F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1000" y="2373709"/>
            <a:ext cx="6350000" cy="1866742"/>
          </a:xfrm>
        </p:spPr>
        <p:txBody>
          <a:bodyPr>
            <a:noAutofit/>
          </a:bodyPr>
          <a:lstStyle/>
          <a:p>
            <a:pPr algn="ctr"/>
            <a:r>
              <a:rPr lang="en-GB" sz="8000" b="1" dirty="0"/>
              <a:t>Presentation Planning</a:t>
            </a:r>
          </a:p>
        </p:txBody>
      </p:sp>
    </p:spTree>
    <p:extLst>
      <p:ext uri="{BB962C8B-B14F-4D97-AF65-F5344CB8AC3E}">
        <p14:creationId xmlns:p14="http://schemas.microsoft.com/office/powerpoint/2010/main" val="2816636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D2D53-837A-A265-353E-C38A3E6BB16D}"/>
              </a:ext>
            </a:extLst>
          </p:cNvPr>
          <p:cNvSpPr txBox="1">
            <a:spLocks/>
          </p:cNvSpPr>
          <p:nvPr/>
        </p:nvSpPr>
        <p:spPr>
          <a:xfrm>
            <a:off x="1285634" y="359073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Clear Objectives in Presentations</a:t>
            </a:r>
            <a:br>
              <a:rPr lang="en-US" b="1" dirty="0"/>
            </a:b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F0116D-20F2-FA8B-ACDC-67D813D57CE7}"/>
              </a:ext>
            </a:extLst>
          </p:cNvPr>
          <p:cNvSpPr txBox="1"/>
          <p:nvPr/>
        </p:nvSpPr>
        <p:spPr>
          <a:xfrm>
            <a:off x="1371595" y="118027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Define Your Purpose: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What do you want your audience to learn or do?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Examples: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Informing staff about new safety protocols.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Persuading management to adopt a new guest service initiative.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Importance: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Helps you stay focused and ensures your message is clear.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8B3D04-B8D1-165D-4540-DC15BA010FC0}"/>
              </a:ext>
            </a:extLst>
          </p:cNvPr>
          <p:cNvSpPr txBox="1"/>
          <p:nvPr/>
        </p:nvSpPr>
        <p:spPr>
          <a:xfrm>
            <a:off x="5679440" y="5472375"/>
            <a:ext cx="65125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/>
              <a:t>Reference: Duarte, N. (2012). HBR Guide to Persuasive Presentations. Harvard Business Review Press.</a:t>
            </a:r>
          </a:p>
        </p:txBody>
      </p:sp>
    </p:spTree>
    <p:extLst>
      <p:ext uri="{BB962C8B-B14F-4D97-AF65-F5344CB8AC3E}">
        <p14:creationId xmlns:p14="http://schemas.microsoft.com/office/powerpoint/2010/main" val="2428146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9199E-562D-D70D-012D-69115EA0AF8B}"/>
              </a:ext>
            </a:extLst>
          </p:cNvPr>
          <p:cNvSpPr txBox="1">
            <a:spLocks/>
          </p:cNvSpPr>
          <p:nvPr/>
        </p:nvSpPr>
        <p:spPr>
          <a:xfrm>
            <a:off x="1371599" y="30469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Structuring a Presentation</a:t>
            </a:r>
            <a:br>
              <a:rPr lang="en-US" b="1" dirty="0"/>
            </a:b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2DA35F-3593-9C1A-5313-59717F409E30}"/>
              </a:ext>
            </a:extLst>
          </p:cNvPr>
          <p:cNvSpPr txBox="1"/>
          <p:nvPr/>
        </p:nvSpPr>
        <p:spPr>
          <a:xfrm>
            <a:off x="1371599" y="1106063"/>
            <a:ext cx="10338256" cy="46458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Introduction: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Grab attention and outline what the presentation will cover.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Body: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Present your main points with supporting evidence (e.g., data, case studies).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Conclusion</a:t>
            </a:r>
            <a:r>
              <a:rPr lang="en-US" sz="2800" dirty="0"/>
              <a:t>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 err="1"/>
              <a:t>Summarise</a:t>
            </a:r>
            <a:r>
              <a:rPr lang="en-US" sz="2800" dirty="0"/>
              <a:t> key points and end with a call to action or next steps.</a:t>
            </a:r>
          </a:p>
        </p:txBody>
      </p:sp>
    </p:spTree>
    <p:extLst>
      <p:ext uri="{BB962C8B-B14F-4D97-AF65-F5344CB8AC3E}">
        <p14:creationId xmlns:p14="http://schemas.microsoft.com/office/powerpoint/2010/main" val="3887043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8EF7E-C3D5-7479-A1FD-FB6AD847A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b="1" dirty="0"/>
              <a:t>Example Structure:</a:t>
            </a:r>
            <a:br>
              <a:rPr lang="en-US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9B808-934E-E04B-AB6A-EA38D83C2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8905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Introduction:</a:t>
            </a: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Introduce the topic of improving guest check-in experiences.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Body: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Discuss current issues, propose solutions, and provide evidence of benefits.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Conclusion: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 err="1"/>
              <a:t>Summarise</a:t>
            </a:r>
            <a:r>
              <a:rPr lang="en-US" sz="2800" dirty="0"/>
              <a:t> the proposed solution and request approval for implementation.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779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A314A-52B2-454A-6E9F-BF190BB25C0F}"/>
              </a:ext>
            </a:extLst>
          </p:cNvPr>
          <p:cNvSpPr txBox="1">
            <a:spLocks/>
          </p:cNvSpPr>
          <p:nvPr/>
        </p:nvSpPr>
        <p:spPr>
          <a:xfrm>
            <a:off x="1285638" y="30469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Engaging Visuals in Presentations</a:t>
            </a:r>
            <a:br>
              <a:rPr lang="en-US" b="1" dirty="0"/>
            </a:b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910FB8-FEAE-37F2-2738-7D239BFACB20}"/>
              </a:ext>
            </a:extLst>
          </p:cNvPr>
          <p:cNvSpPr txBox="1"/>
          <p:nvPr/>
        </p:nvSpPr>
        <p:spPr>
          <a:xfrm>
            <a:off x="518159" y="1433750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Types of Visuals: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Images:</a:t>
            </a:r>
            <a:r>
              <a:rPr lang="en-US" sz="2800" dirty="0"/>
              <a:t> Photos or icons relevant to your topic.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Charts/Graphs: </a:t>
            </a:r>
            <a:r>
              <a:rPr lang="en-US" sz="2800" dirty="0"/>
              <a:t>Visual representation of data to support your points.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Videos:</a:t>
            </a:r>
            <a:r>
              <a:rPr lang="en-US" sz="2800" dirty="0"/>
              <a:t> Short clips that illustrate or demonstrate key concepts.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DFB607-65F8-8A6A-5067-709350584093}"/>
              </a:ext>
            </a:extLst>
          </p:cNvPr>
          <p:cNvSpPr txBox="1"/>
          <p:nvPr/>
        </p:nvSpPr>
        <p:spPr>
          <a:xfrm>
            <a:off x="4997704" y="5543491"/>
            <a:ext cx="754888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Reference: Reynolds, G. (2011). </a:t>
            </a:r>
            <a:r>
              <a:rPr lang="en-GB" sz="1200" i="1" dirty="0"/>
              <a:t>Presentation Zen: Simple Ideas on Presentation Design and Delivery</a:t>
            </a:r>
            <a:r>
              <a:rPr lang="en-GB" sz="1200" dirty="0"/>
              <a:t>. New Riders.</a:t>
            </a:r>
          </a:p>
        </p:txBody>
      </p:sp>
    </p:spTree>
    <p:extLst>
      <p:ext uri="{BB962C8B-B14F-4D97-AF65-F5344CB8AC3E}">
        <p14:creationId xmlns:p14="http://schemas.microsoft.com/office/powerpoint/2010/main" val="201049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CBE513-17E3-2C75-0951-B686086C1265}"/>
              </a:ext>
            </a:extLst>
          </p:cNvPr>
          <p:cNvSpPr txBox="1"/>
          <p:nvPr/>
        </p:nvSpPr>
        <p:spPr>
          <a:xfrm>
            <a:off x="1219199" y="1164247"/>
            <a:ext cx="10444481" cy="45295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PowerPoint Tips: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bullet points to </a:t>
            </a:r>
            <a:r>
              <a:rPr lang="en-US" sz="2000" dirty="0" err="1"/>
              <a:t>summarise</a:t>
            </a:r>
            <a:r>
              <a:rPr lang="en-US" sz="2000" dirty="0"/>
              <a:t> key ideas.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Limit text – focus on visuals.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Keep slides consistent in style and format.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Charts and Images: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to simplify complex information.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Ensure they are relevant and directly support the content.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Videos and Animations: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Add interest and break up the presentation.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sparingly to avoid distracting from the main message</a:t>
            </a:r>
            <a:r>
              <a:rPr lang="en-US" sz="1600" dirty="0"/>
              <a:t>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FBE8979-933C-D5BE-A01E-660A6581D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US" sz="4400" b="1" dirty="0"/>
              <a:t>Tips</a:t>
            </a:r>
            <a:br>
              <a:rPr lang="en-US" sz="44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136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BA999-5DE7-97BC-D3B6-39C3D87DA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Exercise</a:t>
            </a:r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841E44-E0EE-579C-B2BA-B2D12271F8FF}"/>
              </a:ext>
            </a:extLst>
          </p:cNvPr>
          <p:cNvSpPr txBox="1"/>
          <p:nvPr/>
        </p:nvSpPr>
        <p:spPr>
          <a:xfrm>
            <a:off x="838200" y="1936283"/>
            <a:ext cx="6096000" cy="3354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/>
              <a:t>Visual Aid Exercise</a:t>
            </a:r>
          </a:p>
          <a:p>
            <a:pPr>
              <a:spcAft>
                <a:spcPts val="600"/>
              </a:spcAft>
            </a:pPr>
            <a:endParaRPr lang="en-GB" sz="2400" b="1" dirty="0"/>
          </a:p>
          <a:p>
            <a:pPr>
              <a:spcAft>
                <a:spcPts val="600"/>
              </a:spcAft>
            </a:pPr>
            <a:r>
              <a:rPr lang="en-GB" sz="2400" dirty="0"/>
              <a:t>Choose a point from this presentation and create a supporting visual (e.g., chart, image, video).</a:t>
            </a:r>
          </a:p>
          <a:p>
            <a:pPr>
              <a:spcAft>
                <a:spcPts val="600"/>
              </a:spcAft>
            </a:pPr>
            <a:endParaRPr lang="en-GB" sz="2400" dirty="0"/>
          </a:p>
          <a:p>
            <a:pPr>
              <a:spcAft>
                <a:spcPts val="600"/>
              </a:spcAft>
            </a:pPr>
            <a:r>
              <a:rPr lang="en-GB" sz="2400" dirty="0"/>
              <a:t>Present the visual to the class and explain why it’s effective.</a:t>
            </a:r>
          </a:p>
        </p:txBody>
      </p:sp>
    </p:spTree>
    <p:extLst>
      <p:ext uri="{BB962C8B-B14F-4D97-AF65-F5344CB8AC3E}">
        <p14:creationId xmlns:p14="http://schemas.microsoft.com/office/powerpoint/2010/main" val="2239632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2D24A-9E1B-5829-7A2C-8D1726CA6D23}"/>
              </a:ext>
            </a:extLst>
          </p:cNvPr>
          <p:cNvSpPr txBox="1">
            <a:spLocks/>
          </p:cNvSpPr>
          <p:nvPr/>
        </p:nvSpPr>
        <p:spPr>
          <a:xfrm>
            <a:off x="1148024" y="53837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Confident Delivery</a:t>
            </a:r>
            <a:br>
              <a:rPr lang="en-US" b="1" dirty="0"/>
            </a:b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A1BFFF-32D1-E17A-F38C-59CDF4A48EF3}"/>
              </a:ext>
            </a:extLst>
          </p:cNvPr>
          <p:cNvSpPr txBox="1"/>
          <p:nvPr/>
        </p:nvSpPr>
        <p:spPr>
          <a:xfrm>
            <a:off x="1233984" y="1328206"/>
            <a:ext cx="10124896" cy="43715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Practice: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Rehearse your presentation multiple times to build confidence.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Body Language</a:t>
            </a:r>
            <a:r>
              <a:rPr lang="en-US" sz="2800" dirty="0"/>
              <a:t>: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Use open gestures, maintain eye contact, and avoid nervous habits.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80895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28FEA-B10D-C362-1C92-C56838A7D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4A874-12D5-399A-0528-5F7D29D1E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8105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Voice Control: </a:t>
            </a:r>
          </a:p>
          <a:p>
            <a:pPr lvl="1">
              <a:spcAft>
                <a:spcPts val="600"/>
              </a:spcAft>
            </a:pPr>
            <a:r>
              <a:rPr lang="en-US" dirty="0"/>
              <a:t>Speak clearly, at a moderate pace, and with varying tone to maintain interest.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Handling Nerves:</a:t>
            </a:r>
          </a:p>
          <a:p>
            <a:pPr lvl="1">
              <a:spcAft>
                <a:spcPts val="600"/>
              </a:spcAft>
            </a:pPr>
            <a:r>
              <a:rPr lang="en-US" dirty="0"/>
              <a:t>Focus on your breathing.</a:t>
            </a:r>
          </a:p>
          <a:p>
            <a:pPr lvl="1">
              <a:spcAft>
                <a:spcPts val="600"/>
              </a:spcAft>
            </a:pPr>
            <a:r>
              <a:rPr lang="en-US" dirty="0"/>
              <a:t>Start with a strong opening to build momentum.</a:t>
            </a:r>
          </a:p>
          <a:p>
            <a:pPr lvl="1">
              <a:spcAft>
                <a:spcPts val="600"/>
              </a:spcAft>
            </a:pPr>
            <a:r>
              <a:rPr lang="en-US" dirty="0"/>
              <a:t>Visualize a successful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850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107C8-975E-62EF-7A47-7AB271A5223A}"/>
              </a:ext>
            </a:extLst>
          </p:cNvPr>
          <p:cNvSpPr txBox="1">
            <a:spLocks/>
          </p:cNvSpPr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/>
              <a:t>Engaging Your Audience</a:t>
            </a:r>
            <a:br>
              <a:rPr lang="en-US" sz="4000"/>
            </a:b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8FC4FE-8646-6DE6-A07C-BE986A6CA925}"/>
              </a:ext>
            </a:extLst>
          </p:cNvPr>
          <p:cNvSpPr txBox="1"/>
          <p:nvPr/>
        </p:nvSpPr>
        <p:spPr>
          <a:xfrm>
            <a:off x="1371599" y="1135065"/>
            <a:ext cx="1023112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Ask Questions: </a:t>
            </a:r>
            <a:r>
              <a:rPr lang="en-US" sz="2000" dirty="0"/>
              <a:t>Involve the audience by asking them to share their experiences or opinions.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Real-Life Examples</a:t>
            </a:r>
            <a:r>
              <a:rPr lang="en-US" sz="2000" dirty="0"/>
              <a:t>: Use case studies or personal stories to illustrate points.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Interactive Elements</a:t>
            </a:r>
            <a:r>
              <a:rPr lang="en-US" sz="2000" dirty="0"/>
              <a:t>: Consider using polls, quizzes, or demonstrations.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Handling Q&amp;A: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Listen carefully to questions.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Answer concisely and directly.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It’s okay to say, “I don’t know, but I will find out.”</a:t>
            </a:r>
          </a:p>
        </p:txBody>
      </p:sp>
    </p:spTree>
    <p:extLst>
      <p:ext uri="{BB962C8B-B14F-4D97-AF65-F5344CB8AC3E}">
        <p14:creationId xmlns:p14="http://schemas.microsoft.com/office/powerpoint/2010/main" val="1867541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4FFE1-8941-555C-E3C4-524CAD095E13}"/>
              </a:ext>
            </a:extLst>
          </p:cNvPr>
          <p:cNvSpPr txBox="1">
            <a:spLocks/>
          </p:cNvSpPr>
          <p:nvPr/>
        </p:nvSpPr>
        <p:spPr>
          <a:xfrm>
            <a:off x="1148024" y="38028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/>
              <a:t>Group Presentations - Structure</a:t>
            </a:r>
            <a:br>
              <a:rPr lang="en-US" sz="4000" dirty="0"/>
            </a:b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92D986-C987-43A7-ABAD-EBCE73A51B3E}"/>
              </a:ext>
            </a:extLst>
          </p:cNvPr>
          <p:cNvSpPr txBox="1"/>
          <p:nvPr/>
        </p:nvSpPr>
        <p:spPr>
          <a:xfrm>
            <a:off x="1371599" y="141395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Introduction: </a:t>
            </a:r>
            <a:r>
              <a:rPr lang="en-US" sz="2000" dirty="0"/>
              <a:t>Each member introduces themselves and their section.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Main Points: </a:t>
            </a:r>
            <a:r>
              <a:rPr lang="en-US" sz="2000" dirty="0"/>
              <a:t>Divide content among group members, ensuring logical flow.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Transitions:</a:t>
            </a:r>
            <a:r>
              <a:rPr lang="en-US" sz="2000" dirty="0"/>
              <a:t> Smoothly transition between sections to maintain coherence.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Conclusion:</a:t>
            </a:r>
            <a:r>
              <a:rPr lang="en-US" sz="2000" dirty="0"/>
              <a:t> One member </a:t>
            </a:r>
            <a:r>
              <a:rPr lang="en-US" sz="2000" dirty="0" err="1"/>
              <a:t>summarises</a:t>
            </a:r>
            <a:r>
              <a:rPr lang="en-US" sz="2000" dirty="0"/>
              <a:t> the key points and closes the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17317510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539</Words>
  <Application>Microsoft Office PowerPoint</Application>
  <PresentationFormat>Widescreen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Presentation Planning</vt:lpstr>
      <vt:lpstr>PowerPoint Presentation</vt:lpstr>
      <vt:lpstr>PowerPoint Presentation</vt:lpstr>
      <vt:lpstr>Example Structure: </vt:lpstr>
      <vt:lpstr>PowerPoint Presentation</vt:lpstr>
      <vt:lpstr>Tips </vt:lpstr>
      <vt:lpstr>Exercise 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Payne</dc:creator>
  <cp:lastModifiedBy>Daniel Payne</cp:lastModifiedBy>
  <cp:revision>1</cp:revision>
  <dcterms:created xsi:type="dcterms:W3CDTF">2024-09-20T11:31:22Z</dcterms:created>
  <dcterms:modified xsi:type="dcterms:W3CDTF">2024-09-20T11:32:12Z</dcterms:modified>
</cp:coreProperties>
</file>