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5" r:id="rId1"/>
  </p:sldMasterIdLst>
  <p:sldIdLst>
    <p:sldId id="256" r:id="rId2"/>
    <p:sldId id="257" r:id="rId3"/>
    <p:sldId id="259" r:id="rId4"/>
    <p:sldId id="258"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F72F40B-5689-4CDB-DAF8-9F000554B67B}" v="582" dt="2024-10-01T09:50:19.78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11" Type="http://schemas.microsoft.com/office/2015/10/relationships/revisionInfo" Target="revisionInfo.xml"/><Relationship Id="rId5" Type="http://schemas.openxmlformats.org/officeDocument/2006/relationships/slide" Target="slides/slide4.xml"/><Relationship Id="rId10"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melia Grainger-Brooks (2405201)" userId="S::2405201@student.uwtsd.ac.uk::96dbdf13-29c9-46dc-b1cf-7b18cf046aed" providerId="AD" clId="Web-{EF72F40B-5689-4CDB-DAF8-9F000554B67B}"/>
    <pc:docChg chg="addSld modSld addMainMaster delMainMaster">
      <pc:chgData name="Amelia Grainger-Brooks (2405201)" userId="S::2405201@student.uwtsd.ac.uk::96dbdf13-29c9-46dc-b1cf-7b18cf046aed" providerId="AD" clId="Web-{EF72F40B-5689-4CDB-DAF8-9F000554B67B}" dt="2024-10-01T09:50:17.820" v="590" actId="20577"/>
      <pc:docMkLst>
        <pc:docMk/>
      </pc:docMkLst>
      <pc:sldChg chg="addSp modSp mod setBg modClrScheme chgLayout">
        <pc:chgData name="Amelia Grainger-Brooks (2405201)" userId="S::2405201@student.uwtsd.ac.uk::96dbdf13-29c9-46dc-b1cf-7b18cf046aed" providerId="AD" clId="Web-{EF72F40B-5689-4CDB-DAF8-9F000554B67B}" dt="2024-10-01T09:20:33.805" v="28"/>
        <pc:sldMkLst>
          <pc:docMk/>
          <pc:sldMk cId="109857222" sldId="256"/>
        </pc:sldMkLst>
        <pc:spChg chg="mod">
          <ac:chgData name="Amelia Grainger-Brooks (2405201)" userId="S::2405201@student.uwtsd.ac.uk::96dbdf13-29c9-46dc-b1cf-7b18cf046aed" providerId="AD" clId="Web-{EF72F40B-5689-4CDB-DAF8-9F000554B67B}" dt="2024-10-01T09:20:33.805" v="28"/>
          <ac:spMkLst>
            <pc:docMk/>
            <pc:sldMk cId="109857222" sldId="256"/>
            <ac:spMk id="2" creationId="{00000000-0000-0000-0000-000000000000}"/>
          </ac:spMkLst>
        </pc:spChg>
        <pc:spChg chg="mod">
          <ac:chgData name="Amelia Grainger-Brooks (2405201)" userId="S::2405201@student.uwtsd.ac.uk::96dbdf13-29c9-46dc-b1cf-7b18cf046aed" providerId="AD" clId="Web-{EF72F40B-5689-4CDB-DAF8-9F000554B67B}" dt="2024-10-01T09:20:33.805" v="28"/>
          <ac:spMkLst>
            <pc:docMk/>
            <pc:sldMk cId="109857222" sldId="256"/>
            <ac:spMk id="3" creationId="{00000000-0000-0000-0000-000000000000}"/>
          </ac:spMkLst>
        </pc:spChg>
        <pc:spChg chg="add">
          <ac:chgData name="Amelia Grainger-Brooks (2405201)" userId="S::2405201@student.uwtsd.ac.uk::96dbdf13-29c9-46dc-b1cf-7b18cf046aed" providerId="AD" clId="Web-{EF72F40B-5689-4CDB-DAF8-9F000554B67B}" dt="2024-10-01T09:20:33.805" v="28"/>
          <ac:spMkLst>
            <pc:docMk/>
            <pc:sldMk cId="109857222" sldId="256"/>
            <ac:spMk id="9" creationId="{C3B0A228-9EA3-4009-A82E-9402BBC726A0}"/>
          </ac:spMkLst>
        </pc:spChg>
        <pc:spChg chg="add">
          <ac:chgData name="Amelia Grainger-Brooks (2405201)" userId="S::2405201@student.uwtsd.ac.uk::96dbdf13-29c9-46dc-b1cf-7b18cf046aed" providerId="AD" clId="Web-{EF72F40B-5689-4CDB-DAF8-9F000554B67B}" dt="2024-10-01T09:20:33.805" v="28"/>
          <ac:spMkLst>
            <pc:docMk/>
            <pc:sldMk cId="109857222" sldId="256"/>
            <ac:spMk id="11" creationId="{02E0C409-730D-455F-AA8F-0646ABDB1B42}"/>
          </ac:spMkLst>
        </pc:spChg>
        <pc:picChg chg="add">
          <ac:chgData name="Amelia Grainger-Brooks (2405201)" userId="S::2405201@student.uwtsd.ac.uk::96dbdf13-29c9-46dc-b1cf-7b18cf046aed" providerId="AD" clId="Web-{EF72F40B-5689-4CDB-DAF8-9F000554B67B}" dt="2024-10-01T09:20:33.805" v="28"/>
          <ac:picMkLst>
            <pc:docMk/>
            <pc:sldMk cId="109857222" sldId="256"/>
            <ac:picMk id="4" creationId="{30F9E87A-B68A-390B-AE5E-5722E1F80B29}"/>
          </ac:picMkLst>
        </pc:picChg>
      </pc:sldChg>
      <pc:sldChg chg="modSp new">
        <pc:chgData name="Amelia Grainger-Brooks (2405201)" userId="S::2405201@student.uwtsd.ac.uk::96dbdf13-29c9-46dc-b1cf-7b18cf046aed" providerId="AD" clId="Web-{EF72F40B-5689-4CDB-DAF8-9F000554B67B}" dt="2024-10-01T09:41:46.270" v="436" actId="20577"/>
        <pc:sldMkLst>
          <pc:docMk/>
          <pc:sldMk cId="3637174426" sldId="257"/>
        </pc:sldMkLst>
        <pc:spChg chg="mod">
          <ac:chgData name="Amelia Grainger-Brooks (2405201)" userId="S::2405201@student.uwtsd.ac.uk::96dbdf13-29c9-46dc-b1cf-7b18cf046aed" providerId="AD" clId="Web-{EF72F40B-5689-4CDB-DAF8-9F000554B67B}" dt="2024-10-01T09:25:38.561" v="47" actId="20577"/>
          <ac:spMkLst>
            <pc:docMk/>
            <pc:sldMk cId="3637174426" sldId="257"/>
            <ac:spMk id="2" creationId="{869991F8-364A-0730-6CD7-C44A5F43078B}"/>
          </ac:spMkLst>
        </pc:spChg>
        <pc:spChg chg="mod">
          <ac:chgData name="Amelia Grainger-Brooks (2405201)" userId="S::2405201@student.uwtsd.ac.uk::96dbdf13-29c9-46dc-b1cf-7b18cf046aed" providerId="AD" clId="Web-{EF72F40B-5689-4CDB-DAF8-9F000554B67B}" dt="2024-10-01T09:41:46.270" v="436" actId="20577"/>
          <ac:spMkLst>
            <pc:docMk/>
            <pc:sldMk cId="3637174426" sldId="257"/>
            <ac:spMk id="3" creationId="{6BB4BEC0-BDE2-F2A0-1B52-15085DBBA33E}"/>
          </ac:spMkLst>
        </pc:spChg>
      </pc:sldChg>
      <pc:sldChg chg="modSp new">
        <pc:chgData name="Amelia Grainger-Brooks (2405201)" userId="S::2405201@student.uwtsd.ac.uk::96dbdf13-29c9-46dc-b1cf-7b18cf046aed" providerId="AD" clId="Web-{EF72F40B-5689-4CDB-DAF8-9F000554B67B}" dt="2024-10-01T09:46:01.327" v="575" actId="20577"/>
        <pc:sldMkLst>
          <pc:docMk/>
          <pc:sldMk cId="2279671419" sldId="258"/>
        </pc:sldMkLst>
        <pc:spChg chg="mod">
          <ac:chgData name="Amelia Grainger-Brooks (2405201)" userId="S::2405201@student.uwtsd.ac.uk::96dbdf13-29c9-46dc-b1cf-7b18cf046aed" providerId="AD" clId="Web-{EF72F40B-5689-4CDB-DAF8-9F000554B67B}" dt="2024-10-01T09:30:32.838" v="208" actId="20577"/>
          <ac:spMkLst>
            <pc:docMk/>
            <pc:sldMk cId="2279671419" sldId="258"/>
            <ac:spMk id="2" creationId="{DD682DE1-F45D-72A3-EDCA-B94D7B147047}"/>
          </ac:spMkLst>
        </pc:spChg>
        <pc:spChg chg="mod">
          <ac:chgData name="Amelia Grainger-Brooks (2405201)" userId="S::2405201@student.uwtsd.ac.uk::96dbdf13-29c9-46dc-b1cf-7b18cf046aed" providerId="AD" clId="Web-{EF72F40B-5689-4CDB-DAF8-9F000554B67B}" dt="2024-10-01T09:46:01.327" v="575" actId="20577"/>
          <ac:spMkLst>
            <pc:docMk/>
            <pc:sldMk cId="2279671419" sldId="258"/>
            <ac:spMk id="3" creationId="{18395C81-3C77-7384-6319-37A9DF0D24BD}"/>
          </ac:spMkLst>
        </pc:spChg>
      </pc:sldChg>
      <pc:sldChg chg="modSp new">
        <pc:chgData name="Amelia Grainger-Brooks (2405201)" userId="S::2405201@student.uwtsd.ac.uk::96dbdf13-29c9-46dc-b1cf-7b18cf046aed" providerId="AD" clId="Web-{EF72F40B-5689-4CDB-DAF8-9F000554B67B}" dt="2024-10-01T09:50:17.820" v="590" actId="20577"/>
        <pc:sldMkLst>
          <pc:docMk/>
          <pc:sldMk cId="3501558389" sldId="259"/>
        </pc:sldMkLst>
        <pc:spChg chg="mod">
          <ac:chgData name="Amelia Grainger-Brooks (2405201)" userId="S::2405201@student.uwtsd.ac.uk::96dbdf13-29c9-46dc-b1cf-7b18cf046aed" providerId="AD" clId="Web-{EF72F40B-5689-4CDB-DAF8-9F000554B67B}" dt="2024-10-01T09:50:17.820" v="590" actId="20577"/>
          <ac:spMkLst>
            <pc:docMk/>
            <pc:sldMk cId="3501558389" sldId="259"/>
            <ac:spMk id="2" creationId="{D3A8790F-41B9-F70B-231D-4C3FBCD723E6}"/>
          </ac:spMkLst>
        </pc:spChg>
      </pc:sldChg>
      <pc:sldMasterChg chg="del delSldLayout">
        <pc:chgData name="Amelia Grainger-Brooks (2405201)" userId="S::2405201@student.uwtsd.ac.uk::96dbdf13-29c9-46dc-b1cf-7b18cf046aed" providerId="AD" clId="Web-{EF72F40B-5689-4CDB-DAF8-9F000554B67B}" dt="2024-10-01T09:20:33.805" v="28"/>
        <pc:sldMasterMkLst>
          <pc:docMk/>
          <pc:sldMasterMk cId="2460954070" sldId="2147483660"/>
        </pc:sldMasterMkLst>
        <pc:sldLayoutChg chg="del">
          <pc:chgData name="Amelia Grainger-Brooks (2405201)" userId="S::2405201@student.uwtsd.ac.uk::96dbdf13-29c9-46dc-b1cf-7b18cf046aed" providerId="AD" clId="Web-{EF72F40B-5689-4CDB-DAF8-9F000554B67B}" dt="2024-10-01T09:20:33.805" v="28"/>
          <pc:sldLayoutMkLst>
            <pc:docMk/>
            <pc:sldMasterMk cId="2460954070" sldId="2147483660"/>
            <pc:sldLayoutMk cId="2385387890" sldId="2147483661"/>
          </pc:sldLayoutMkLst>
        </pc:sldLayoutChg>
        <pc:sldLayoutChg chg="del">
          <pc:chgData name="Amelia Grainger-Brooks (2405201)" userId="S::2405201@student.uwtsd.ac.uk::96dbdf13-29c9-46dc-b1cf-7b18cf046aed" providerId="AD" clId="Web-{EF72F40B-5689-4CDB-DAF8-9F000554B67B}" dt="2024-10-01T09:20:33.805" v="28"/>
          <pc:sldLayoutMkLst>
            <pc:docMk/>
            <pc:sldMasterMk cId="2460954070" sldId="2147483660"/>
            <pc:sldLayoutMk cId="949138452" sldId="2147483662"/>
          </pc:sldLayoutMkLst>
        </pc:sldLayoutChg>
        <pc:sldLayoutChg chg="del">
          <pc:chgData name="Amelia Grainger-Brooks (2405201)" userId="S::2405201@student.uwtsd.ac.uk::96dbdf13-29c9-46dc-b1cf-7b18cf046aed" providerId="AD" clId="Web-{EF72F40B-5689-4CDB-DAF8-9F000554B67B}" dt="2024-10-01T09:20:33.805" v="28"/>
          <pc:sldLayoutMkLst>
            <pc:docMk/>
            <pc:sldMasterMk cId="2460954070" sldId="2147483660"/>
            <pc:sldLayoutMk cId="2591524520" sldId="2147483663"/>
          </pc:sldLayoutMkLst>
        </pc:sldLayoutChg>
        <pc:sldLayoutChg chg="del">
          <pc:chgData name="Amelia Grainger-Brooks (2405201)" userId="S::2405201@student.uwtsd.ac.uk::96dbdf13-29c9-46dc-b1cf-7b18cf046aed" providerId="AD" clId="Web-{EF72F40B-5689-4CDB-DAF8-9F000554B67B}" dt="2024-10-01T09:20:33.805" v="28"/>
          <pc:sldLayoutMkLst>
            <pc:docMk/>
            <pc:sldMasterMk cId="2460954070" sldId="2147483660"/>
            <pc:sldLayoutMk cId="1203092039" sldId="2147483664"/>
          </pc:sldLayoutMkLst>
        </pc:sldLayoutChg>
        <pc:sldLayoutChg chg="del">
          <pc:chgData name="Amelia Grainger-Brooks (2405201)" userId="S::2405201@student.uwtsd.ac.uk::96dbdf13-29c9-46dc-b1cf-7b18cf046aed" providerId="AD" clId="Web-{EF72F40B-5689-4CDB-DAF8-9F000554B67B}" dt="2024-10-01T09:20:33.805" v="28"/>
          <pc:sldLayoutMkLst>
            <pc:docMk/>
            <pc:sldMasterMk cId="2460954070" sldId="2147483660"/>
            <pc:sldLayoutMk cId="3733172339" sldId="2147483665"/>
          </pc:sldLayoutMkLst>
        </pc:sldLayoutChg>
        <pc:sldLayoutChg chg="del">
          <pc:chgData name="Amelia Grainger-Brooks (2405201)" userId="S::2405201@student.uwtsd.ac.uk::96dbdf13-29c9-46dc-b1cf-7b18cf046aed" providerId="AD" clId="Web-{EF72F40B-5689-4CDB-DAF8-9F000554B67B}" dt="2024-10-01T09:20:33.805" v="28"/>
          <pc:sldLayoutMkLst>
            <pc:docMk/>
            <pc:sldMasterMk cId="2460954070" sldId="2147483660"/>
            <pc:sldLayoutMk cId="3210312558" sldId="2147483666"/>
          </pc:sldLayoutMkLst>
        </pc:sldLayoutChg>
        <pc:sldLayoutChg chg="del">
          <pc:chgData name="Amelia Grainger-Brooks (2405201)" userId="S::2405201@student.uwtsd.ac.uk::96dbdf13-29c9-46dc-b1cf-7b18cf046aed" providerId="AD" clId="Web-{EF72F40B-5689-4CDB-DAF8-9F000554B67B}" dt="2024-10-01T09:20:33.805" v="28"/>
          <pc:sldLayoutMkLst>
            <pc:docMk/>
            <pc:sldMasterMk cId="2460954070" sldId="2147483660"/>
            <pc:sldLayoutMk cId="3146388984" sldId="2147483667"/>
          </pc:sldLayoutMkLst>
        </pc:sldLayoutChg>
        <pc:sldLayoutChg chg="del">
          <pc:chgData name="Amelia Grainger-Brooks (2405201)" userId="S::2405201@student.uwtsd.ac.uk::96dbdf13-29c9-46dc-b1cf-7b18cf046aed" providerId="AD" clId="Web-{EF72F40B-5689-4CDB-DAF8-9F000554B67B}" dt="2024-10-01T09:20:33.805" v="28"/>
          <pc:sldLayoutMkLst>
            <pc:docMk/>
            <pc:sldMasterMk cId="2460954070" sldId="2147483660"/>
            <pc:sldLayoutMk cId="3171841454" sldId="2147483668"/>
          </pc:sldLayoutMkLst>
        </pc:sldLayoutChg>
        <pc:sldLayoutChg chg="del">
          <pc:chgData name="Amelia Grainger-Brooks (2405201)" userId="S::2405201@student.uwtsd.ac.uk::96dbdf13-29c9-46dc-b1cf-7b18cf046aed" providerId="AD" clId="Web-{EF72F40B-5689-4CDB-DAF8-9F000554B67B}" dt="2024-10-01T09:20:33.805" v="28"/>
          <pc:sldLayoutMkLst>
            <pc:docMk/>
            <pc:sldMasterMk cId="2460954070" sldId="2147483660"/>
            <pc:sldLayoutMk cId="1718958274" sldId="2147483669"/>
          </pc:sldLayoutMkLst>
        </pc:sldLayoutChg>
        <pc:sldLayoutChg chg="del">
          <pc:chgData name="Amelia Grainger-Brooks (2405201)" userId="S::2405201@student.uwtsd.ac.uk::96dbdf13-29c9-46dc-b1cf-7b18cf046aed" providerId="AD" clId="Web-{EF72F40B-5689-4CDB-DAF8-9F000554B67B}" dt="2024-10-01T09:20:33.805" v="28"/>
          <pc:sldLayoutMkLst>
            <pc:docMk/>
            <pc:sldMasterMk cId="2460954070" sldId="2147483660"/>
            <pc:sldLayoutMk cId="2202905451" sldId="2147483670"/>
          </pc:sldLayoutMkLst>
        </pc:sldLayoutChg>
        <pc:sldLayoutChg chg="del">
          <pc:chgData name="Amelia Grainger-Brooks (2405201)" userId="S::2405201@student.uwtsd.ac.uk::96dbdf13-29c9-46dc-b1cf-7b18cf046aed" providerId="AD" clId="Web-{EF72F40B-5689-4CDB-DAF8-9F000554B67B}" dt="2024-10-01T09:20:33.805" v="28"/>
          <pc:sldLayoutMkLst>
            <pc:docMk/>
            <pc:sldMasterMk cId="2460954070" sldId="2147483660"/>
            <pc:sldLayoutMk cId="3479445657" sldId="2147483671"/>
          </pc:sldLayoutMkLst>
        </pc:sldLayoutChg>
      </pc:sldMasterChg>
      <pc:sldMasterChg chg="add addSldLayout">
        <pc:chgData name="Amelia Grainger-Brooks (2405201)" userId="S::2405201@student.uwtsd.ac.uk::96dbdf13-29c9-46dc-b1cf-7b18cf046aed" providerId="AD" clId="Web-{EF72F40B-5689-4CDB-DAF8-9F000554B67B}" dt="2024-10-01T09:20:33.805" v="28"/>
        <pc:sldMasterMkLst>
          <pc:docMk/>
          <pc:sldMasterMk cId="2141058795" sldId="2147483685"/>
        </pc:sldMasterMkLst>
        <pc:sldLayoutChg chg="add">
          <pc:chgData name="Amelia Grainger-Brooks (2405201)" userId="S::2405201@student.uwtsd.ac.uk::96dbdf13-29c9-46dc-b1cf-7b18cf046aed" providerId="AD" clId="Web-{EF72F40B-5689-4CDB-DAF8-9F000554B67B}" dt="2024-10-01T09:20:33.805" v="28"/>
          <pc:sldLayoutMkLst>
            <pc:docMk/>
            <pc:sldMasterMk cId="2141058795" sldId="2147483685"/>
            <pc:sldLayoutMk cId="1884542098" sldId="2147483674"/>
          </pc:sldLayoutMkLst>
        </pc:sldLayoutChg>
        <pc:sldLayoutChg chg="add">
          <pc:chgData name="Amelia Grainger-Brooks (2405201)" userId="S::2405201@student.uwtsd.ac.uk::96dbdf13-29c9-46dc-b1cf-7b18cf046aed" providerId="AD" clId="Web-{EF72F40B-5689-4CDB-DAF8-9F000554B67B}" dt="2024-10-01T09:20:33.805" v="28"/>
          <pc:sldLayoutMkLst>
            <pc:docMk/>
            <pc:sldMasterMk cId="2141058795" sldId="2147483685"/>
            <pc:sldLayoutMk cId="3976324317" sldId="2147483675"/>
          </pc:sldLayoutMkLst>
        </pc:sldLayoutChg>
        <pc:sldLayoutChg chg="add">
          <pc:chgData name="Amelia Grainger-Brooks (2405201)" userId="S::2405201@student.uwtsd.ac.uk::96dbdf13-29c9-46dc-b1cf-7b18cf046aed" providerId="AD" clId="Web-{EF72F40B-5689-4CDB-DAF8-9F000554B67B}" dt="2024-10-01T09:20:33.805" v="28"/>
          <pc:sldLayoutMkLst>
            <pc:docMk/>
            <pc:sldMasterMk cId="2141058795" sldId="2147483685"/>
            <pc:sldLayoutMk cId="1742286821" sldId="2147483676"/>
          </pc:sldLayoutMkLst>
        </pc:sldLayoutChg>
        <pc:sldLayoutChg chg="add">
          <pc:chgData name="Amelia Grainger-Brooks (2405201)" userId="S::2405201@student.uwtsd.ac.uk::96dbdf13-29c9-46dc-b1cf-7b18cf046aed" providerId="AD" clId="Web-{EF72F40B-5689-4CDB-DAF8-9F000554B67B}" dt="2024-10-01T09:20:33.805" v="28"/>
          <pc:sldLayoutMkLst>
            <pc:docMk/>
            <pc:sldMasterMk cId="2141058795" sldId="2147483685"/>
            <pc:sldLayoutMk cId="1101484569" sldId="2147483677"/>
          </pc:sldLayoutMkLst>
        </pc:sldLayoutChg>
        <pc:sldLayoutChg chg="add">
          <pc:chgData name="Amelia Grainger-Brooks (2405201)" userId="S::2405201@student.uwtsd.ac.uk::96dbdf13-29c9-46dc-b1cf-7b18cf046aed" providerId="AD" clId="Web-{EF72F40B-5689-4CDB-DAF8-9F000554B67B}" dt="2024-10-01T09:20:33.805" v="28"/>
          <pc:sldLayoutMkLst>
            <pc:docMk/>
            <pc:sldMasterMk cId="2141058795" sldId="2147483685"/>
            <pc:sldLayoutMk cId="141310504" sldId="2147483678"/>
          </pc:sldLayoutMkLst>
        </pc:sldLayoutChg>
        <pc:sldLayoutChg chg="add">
          <pc:chgData name="Amelia Grainger-Brooks (2405201)" userId="S::2405201@student.uwtsd.ac.uk::96dbdf13-29c9-46dc-b1cf-7b18cf046aed" providerId="AD" clId="Web-{EF72F40B-5689-4CDB-DAF8-9F000554B67B}" dt="2024-10-01T09:20:33.805" v="28"/>
          <pc:sldLayoutMkLst>
            <pc:docMk/>
            <pc:sldMasterMk cId="2141058795" sldId="2147483685"/>
            <pc:sldLayoutMk cId="1832011253" sldId="2147483679"/>
          </pc:sldLayoutMkLst>
        </pc:sldLayoutChg>
        <pc:sldLayoutChg chg="add">
          <pc:chgData name="Amelia Grainger-Brooks (2405201)" userId="S::2405201@student.uwtsd.ac.uk::96dbdf13-29c9-46dc-b1cf-7b18cf046aed" providerId="AD" clId="Web-{EF72F40B-5689-4CDB-DAF8-9F000554B67B}" dt="2024-10-01T09:20:33.805" v="28"/>
          <pc:sldLayoutMkLst>
            <pc:docMk/>
            <pc:sldMasterMk cId="2141058795" sldId="2147483685"/>
            <pc:sldLayoutMk cId="1978621477" sldId="2147483680"/>
          </pc:sldLayoutMkLst>
        </pc:sldLayoutChg>
        <pc:sldLayoutChg chg="add">
          <pc:chgData name="Amelia Grainger-Brooks (2405201)" userId="S::2405201@student.uwtsd.ac.uk::96dbdf13-29c9-46dc-b1cf-7b18cf046aed" providerId="AD" clId="Web-{EF72F40B-5689-4CDB-DAF8-9F000554B67B}" dt="2024-10-01T09:20:33.805" v="28"/>
          <pc:sldLayoutMkLst>
            <pc:docMk/>
            <pc:sldMasterMk cId="2141058795" sldId="2147483685"/>
            <pc:sldLayoutMk cId="2792386720" sldId="2147483681"/>
          </pc:sldLayoutMkLst>
        </pc:sldLayoutChg>
        <pc:sldLayoutChg chg="add">
          <pc:chgData name="Amelia Grainger-Brooks (2405201)" userId="S::2405201@student.uwtsd.ac.uk::96dbdf13-29c9-46dc-b1cf-7b18cf046aed" providerId="AD" clId="Web-{EF72F40B-5689-4CDB-DAF8-9F000554B67B}" dt="2024-10-01T09:20:33.805" v="28"/>
          <pc:sldLayoutMkLst>
            <pc:docMk/>
            <pc:sldMasterMk cId="2141058795" sldId="2147483685"/>
            <pc:sldLayoutMk cId="3856240124" sldId="2147483682"/>
          </pc:sldLayoutMkLst>
        </pc:sldLayoutChg>
        <pc:sldLayoutChg chg="add">
          <pc:chgData name="Amelia Grainger-Brooks (2405201)" userId="S::2405201@student.uwtsd.ac.uk::96dbdf13-29c9-46dc-b1cf-7b18cf046aed" providerId="AD" clId="Web-{EF72F40B-5689-4CDB-DAF8-9F000554B67B}" dt="2024-10-01T09:20:33.805" v="28"/>
          <pc:sldLayoutMkLst>
            <pc:docMk/>
            <pc:sldMasterMk cId="2141058795" sldId="2147483685"/>
            <pc:sldLayoutMk cId="2304405465" sldId="2147483683"/>
          </pc:sldLayoutMkLst>
        </pc:sldLayoutChg>
        <pc:sldLayoutChg chg="add">
          <pc:chgData name="Amelia Grainger-Brooks (2405201)" userId="S::2405201@student.uwtsd.ac.uk::96dbdf13-29c9-46dc-b1cf-7b18cf046aed" providerId="AD" clId="Web-{EF72F40B-5689-4CDB-DAF8-9F000554B67B}" dt="2024-10-01T09:20:33.805" v="28"/>
          <pc:sldLayoutMkLst>
            <pc:docMk/>
            <pc:sldMasterMk cId="2141058795" sldId="2147483685"/>
            <pc:sldLayoutMk cId="3899134626" sldId="2147483684"/>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8" name="Freeform: Shape 17">
            <a:extLst>
              <a:ext uri="{FF2B5EF4-FFF2-40B4-BE49-F238E27FC236}">
                <a16:creationId xmlns:a16="http://schemas.microsoft.com/office/drawing/2014/main" id="{5CD60141-EEBD-4EC1-8E34-0344C16A18A2}"/>
              </a:ext>
              <a:ext uri="{C183D7F6-B498-43B3-948B-1728B52AA6E4}">
                <adec:decorative xmlns:adec="http://schemas.microsoft.com/office/drawing/2017/decorative" val="1"/>
              </a:ext>
            </a:extLst>
          </p:cNvPr>
          <p:cNvSpPr/>
          <p:nvPr/>
        </p:nvSpPr>
        <p:spPr>
          <a:xfrm>
            <a:off x="5318308" y="0"/>
            <a:ext cx="6873692" cy="6858000"/>
          </a:xfrm>
          <a:custGeom>
            <a:avLst/>
            <a:gdLst>
              <a:gd name="connsiteX0" fmla="*/ 11328900 w 12192000"/>
              <a:gd name="connsiteY0" fmla="*/ 0 h 6858000"/>
              <a:gd name="connsiteX1" fmla="*/ 12192000 w 12192000"/>
              <a:gd name="connsiteY1" fmla="*/ 0 h 6858000"/>
              <a:gd name="connsiteX2" fmla="*/ 12192000 w 12192000"/>
              <a:gd name="connsiteY2" fmla="*/ 6858000 h 6858000"/>
              <a:gd name="connsiteX3" fmla="*/ 5318308 w 12192000"/>
              <a:gd name="connsiteY3" fmla="*/ 6858000 h 6858000"/>
              <a:gd name="connsiteX4" fmla="*/ 11328897 w 12192000"/>
              <a:gd name="connsiteY4" fmla="*/ 4 h 6858000"/>
              <a:gd name="connsiteX5" fmla="*/ 11328898 w 12192000"/>
              <a:gd name="connsiteY5" fmla="*/ 2 h 6858000"/>
              <a:gd name="connsiteX6" fmla="*/ 0 w 12192000"/>
              <a:gd name="connsiteY6" fmla="*/ 0 h 6858000"/>
              <a:gd name="connsiteX7" fmla="*/ 6700 w 12192000"/>
              <a:gd name="connsiteY7" fmla="*/ 0 h 6858000"/>
              <a:gd name="connsiteX8" fmla="*/ 6700 w 12192000"/>
              <a:gd name="connsiteY8" fmla="*/ 6858000 h 6858000"/>
              <a:gd name="connsiteX9" fmla="*/ 0 w 12192000"/>
              <a:gd name="connsiteY9" fmla="*/ 6858000 h 6858000"/>
              <a:gd name="connsiteX0" fmla="*/ 11328900 w 12192000"/>
              <a:gd name="connsiteY0" fmla="*/ 0 h 6858000"/>
              <a:gd name="connsiteX1" fmla="*/ 12192000 w 12192000"/>
              <a:gd name="connsiteY1" fmla="*/ 0 h 6858000"/>
              <a:gd name="connsiteX2" fmla="*/ 12192000 w 12192000"/>
              <a:gd name="connsiteY2" fmla="*/ 6858000 h 6858000"/>
              <a:gd name="connsiteX3" fmla="*/ 5318308 w 12192000"/>
              <a:gd name="connsiteY3" fmla="*/ 6858000 h 6858000"/>
              <a:gd name="connsiteX4" fmla="*/ 11328897 w 12192000"/>
              <a:gd name="connsiteY4" fmla="*/ 4 h 6858000"/>
              <a:gd name="connsiteX5" fmla="*/ 11328898 w 12192000"/>
              <a:gd name="connsiteY5" fmla="*/ 2 h 6858000"/>
              <a:gd name="connsiteX6" fmla="*/ 11328900 w 12192000"/>
              <a:gd name="connsiteY6" fmla="*/ 0 h 6858000"/>
              <a:gd name="connsiteX7" fmla="*/ 0 w 12192000"/>
              <a:gd name="connsiteY7" fmla="*/ 6858000 h 6858000"/>
              <a:gd name="connsiteX8" fmla="*/ 6700 w 12192000"/>
              <a:gd name="connsiteY8" fmla="*/ 0 h 6858000"/>
              <a:gd name="connsiteX9" fmla="*/ 6700 w 12192000"/>
              <a:gd name="connsiteY9" fmla="*/ 6858000 h 6858000"/>
              <a:gd name="connsiteX10" fmla="*/ 0 w 12192000"/>
              <a:gd name="connsiteY10" fmla="*/ 6858000 h 6858000"/>
              <a:gd name="connsiteX0" fmla="*/ 11322200 w 12185300"/>
              <a:gd name="connsiteY0" fmla="*/ 0 h 6858000"/>
              <a:gd name="connsiteX1" fmla="*/ 12185300 w 12185300"/>
              <a:gd name="connsiteY1" fmla="*/ 0 h 6858000"/>
              <a:gd name="connsiteX2" fmla="*/ 12185300 w 12185300"/>
              <a:gd name="connsiteY2" fmla="*/ 6858000 h 6858000"/>
              <a:gd name="connsiteX3" fmla="*/ 5311608 w 12185300"/>
              <a:gd name="connsiteY3" fmla="*/ 6858000 h 6858000"/>
              <a:gd name="connsiteX4" fmla="*/ 11322197 w 12185300"/>
              <a:gd name="connsiteY4" fmla="*/ 4 h 6858000"/>
              <a:gd name="connsiteX5" fmla="*/ 11322198 w 12185300"/>
              <a:gd name="connsiteY5" fmla="*/ 2 h 6858000"/>
              <a:gd name="connsiteX6" fmla="*/ 11322200 w 12185300"/>
              <a:gd name="connsiteY6" fmla="*/ 0 h 6858000"/>
              <a:gd name="connsiteX7" fmla="*/ 0 w 12185300"/>
              <a:gd name="connsiteY7" fmla="*/ 6858000 h 6858000"/>
              <a:gd name="connsiteX8" fmla="*/ 0 w 12185300"/>
              <a:gd name="connsiteY8" fmla="*/ 0 h 6858000"/>
              <a:gd name="connsiteX9" fmla="*/ 0 w 12185300"/>
              <a:gd name="connsiteY9" fmla="*/ 6858000 h 6858000"/>
              <a:gd name="connsiteX0" fmla="*/ 6010592 w 6873692"/>
              <a:gd name="connsiteY0" fmla="*/ 0 h 6858000"/>
              <a:gd name="connsiteX1" fmla="*/ 6873692 w 6873692"/>
              <a:gd name="connsiteY1" fmla="*/ 0 h 6858000"/>
              <a:gd name="connsiteX2" fmla="*/ 6873692 w 6873692"/>
              <a:gd name="connsiteY2" fmla="*/ 6858000 h 6858000"/>
              <a:gd name="connsiteX3" fmla="*/ 0 w 6873692"/>
              <a:gd name="connsiteY3" fmla="*/ 6858000 h 6858000"/>
              <a:gd name="connsiteX4" fmla="*/ 6010589 w 6873692"/>
              <a:gd name="connsiteY4" fmla="*/ 4 h 6858000"/>
              <a:gd name="connsiteX5" fmla="*/ 6010590 w 6873692"/>
              <a:gd name="connsiteY5" fmla="*/ 2 h 6858000"/>
              <a:gd name="connsiteX6" fmla="*/ 6010592 w 6873692"/>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73692" h="6858000">
                <a:moveTo>
                  <a:pt x="6010592" y="0"/>
                </a:moveTo>
                <a:lnTo>
                  <a:pt x="6873692" y="0"/>
                </a:lnTo>
                <a:lnTo>
                  <a:pt x="6873692" y="6858000"/>
                </a:lnTo>
                <a:lnTo>
                  <a:pt x="0" y="6858000"/>
                </a:lnTo>
                <a:lnTo>
                  <a:pt x="6010589" y="4"/>
                </a:lnTo>
                <a:cubicBezTo>
                  <a:pt x="6010589" y="3"/>
                  <a:pt x="6010590" y="3"/>
                  <a:pt x="6010590" y="2"/>
                </a:cubicBezTo>
                <a:lnTo>
                  <a:pt x="6010592" y="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65FCBBA-905A-4FD1-BFBA-F3EE6DA264E0}"/>
              </a:ext>
            </a:extLst>
          </p:cNvPr>
          <p:cNvSpPr>
            <a:spLocks noGrp="1"/>
          </p:cNvSpPr>
          <p:nvPr>
            <p:ph type="ctrTitle"/>
          </p:nvPr>
        </p:nvSpPr>
        <p:spPr>
          <a:xfrm>
            <a:off x="1143000" y="1181098"/>
            <a:ext cx="8986580" cy="2832404"/>
          </a:xfrm>
        </p:spPr>
        <p:txBody>
          <a:bodyPr anchor="t">
            <a:normAutofit/>
          </a:bodyPr>
          <a:lstStyle>
            <a:lvl1pPr algn="l">
              <a:lnSpc>
                <a:spcPct val="100000"/>
              </a:lnSpc>
              <a:defRPr sz="4800" cap="all" spc="300" baseline="0"/>
            </a:lvl1pPr>
          </a:lstStyle>
          <a:p>
            <a:r>
              <a:rPr lang="en-US" dirty="0"/>
              <a:t>Click to edit Master title style</a:t>
            </a:r>
          </a:p>
        </p:txBody>
      </p:sp>
      <p:sp>
        <p:nvSpPr>
          <p:cNvPr id="3" name="Subtitle 2">
            <a:extLst>
              <a:ext uri="{FF2B5EF4-FFF2-40B4-BE49-F238E27FC236}">
                <a16:creationId xmlns:a16="http://schemas.microsoft.com/office/drawing/2014/main" id="{13DD287E-F1C8-463F-8429-D1B5B1582520}"/>
              </a:ext>
            </a:extLst>
          </p:cNvPr>
          <p:cNvSpPr>
            <a:spLocks noGrp="1"/>
          </p:cNvSpPr>
          <p:nvPr>
            <p:ph type="subTitle" idx="1"/>
          </p:nvPr>
        </p:nvSpPr>
        <p:spPr>
          <a:xfrm>
            <a:off x="1143000" y="5463522"/>
            <a:ext cx="8986580" cy="650311"/>
          </a:xfrm>
        </p:spPr>
        <p:txBody>
          <a:bodyPr>
            <a:normAutofit/>
          </a:bodyPr>
          <a:lstStyle>
            <a:lvl1pPr marL="0" indent="0" algn="l">
              <a:lnSpc>
                <a:spcPct val="100000"/>
              </a:lnSpc>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A81F44ED-7973-4A99-B2CA-A8962BCE0D5D}"/>
              </a:ext>
            </a:extLst>
          </p:cNvPr>
          <p:cNvSpPr>
            <a:spLocks noGrp="1"/>
          </p:cNvSpPr>
          <p:nvPr>
            <p:ph type="dt" sz="half" idx="10"/>
          </p:nvPr>
        </p:nvSpPr>
        <p:spPr/>
        <p:txBody>
          <a:bodyPr/>
          <a:lstStyle/>
          <a:p>
            <a:fld id="{3CADBD16-5BFB-4D9F-9646-C75D1B53BBB6}" type="datetimeFigureOut">
              <a:rPr lang="en-US" smtClean="0"/>
              <a:t>10/1/2024</a:t>
            </a:fld>
            <a:endParaRPr lang="en-US"/>
          </a:p>
        </p:txBody>
      </p:sp>
      <p:sp>
        <p:nvSpPr>
          <p:cNvPr id="5" name="Footer Placeholder 4">
            <a:extLst>
              <a:ext uri="{FF2B5EF4-FFF2-40B4-BE49-F238E27FC236}">
                <a16:creationId xmlns:a16="http://schemas.microsoft.com/office/drawing/2014/main" id="{08DF96F2-D6BE-49AC-A605-5AE87C3F2F1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817FC50-B13C-4B63-AE64-F71A6EDE63B6}"/>
              </a:ext>
            </a:extLst>
          </p:cNvPr>
          <p:cNvSpPr>
            <a:spLocks noGrp="1"/>
          </p:cNvSpPr>
          <p:nvPr>
            <p:ph type="sldNum" sz="quarter" idx="12"/>
          </p:nvPr>
        </p:nvSpPr>
        <p:spPr/>
        <p:txBody>
          <a:bodyPr/>
          <a:lstStyle/>
          <a:p>
            <a:fld id="{C0722274-0FAA-4649-AA4E-4210F4F32167}" type="slidenum">
              <a:rPr lang="en-US" smtClean="0"/>
              <a:t>‹#›</a:t>
            </a:fld>
            <a:endParaRPr lang="en-US"/>
          </a:p>
        </p:txBody>
      </p:sp>
      <p:cxnSp>
        <p:nvCxnSpPr>
          <p:cNvPr id="12" name="Straight Connector 11">
            <a:extLst>
              <a:ext uri="{FF2B5EF4-FFF2-40B4-BE49-F238E27FC236}">
                <a16:creationId xmlns:a16="http://schemas.microsoft.com/office/drawing/2014/main" id="{4C75A547-BCD1-42BE-966E-53CA0AB93165}"/>
              </a:ext>
            </a:extLst>
          </p:cNvPr>
          <p:cNvCxnSpPr>
            <a:cxnSpLocks/>
          </p:cNvCxnSpPr>
          <p:nvPr/>
        </p:nvCxnSpPr>
        <p:spPr>
          <a:xfrm>
            <a:off x="1188357" y="5151666"/>
            <a:ext cx="982254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786214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ECD6F3-88F1-4195-8395-57AA096BB3B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ED8D06C-EB08-40B3-AFB3-A62F4411221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103962F-B413-4C4C-A490-724DDB9E7DB9}"/>
              </a:ext>
            </a:extLst>
          </p:cNvPr>
          <p:cNvSpPr>
            <a:spLocks noGrp="1"/>
          </p:cNvSpPr>
          <p:nvPr>
            <p:ph type="dt" sz="half" idx="10"/>
          </p:nvPr>
        </p:nvSpPr>
        <p:spPr/>
        <p:txBody>
          <a:bodyPr/>
          <a:lstStyle/>
          <a:p>
            <a:fld id="{3CADBD16-5BFB-4D9F-9646-C75D1B53BBB6}" type="datetimeFigureOut">
              <a:rPr lang="en-US" smtClean="0"/>
              <a:t>10/1/2024</a:t>
            </a:fld>
            <a:endParaRPr lang="en-US"/>
          </a:p>
        </p:txBody>
      </p:sp>
      <p:sp>
        <p:nvSpPr>
          <p:cNvPr id="5" name="Footer Placeholder 4">
            <a:extLst>
              <a:ext uri="{FF2B5EF4-FFF2-40B4-BE49-F238E27FC236}">
                <a16:creationId xmlns:a16="http://schemas.microsoft.com/office/drawing/2014/main" id="{02871813-4E87-4C04-835D-76246010B06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A922BA3-033C-491E-A045-F0052AC19A8C}"/>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27923867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FE19AD-2EDD-4B4F-9F9E-46A4441847A6}"/>
              </a:ext>
            </a:extLst>
          </p:cNvPr>
          <p:cNvSpPr>
            <a:spLocks noGrp="1"/>
          </p:cNvSpPr>
          <p:nvPr>
            <p:ph type="title"/>
          </p:nvPr>
        </p:nvSpPr>
        <p:spPr>
          <a:xfrm>
            <a:off x="1143000" y="1709738"/>
            <a:ext cx="8520952" cy="2852737"/>
          </a:xfrm>
        </p:spPr>
        <p:txBody>
          <a:bodyPr anchor="b">
            <a:normAutofit/>
          </a:bodyPr>
          <a:lstStyle>
            <a:lvl1pPr>
              <a:defRPr sz="4800"/>
            </a:lvl1pPr>
          </a:lstStyle>
          <a:p>
            <a:r>
              <a:rPr lang="en-US" dirty="0"/>
              <a:t>Click to edit Master title style</a:t>
            </a:r>
          </a:p>
        </p:txBody>
      </p:sp>
      <p:sp>
        <p:nvSpPr>
          <p:cNvPr id="3" name="Text Placeholder 2">
            <a:extLst>
              <a:ext uri="{FF2B5EF4-FFF2-40B4-BE49-F238E27FC236}">
                <a16:creationId xmlns:a16="http://schemas.microsoft.com/office/drawing/2014/main" id="{00EE5927-21D5-4EBA-A112-CAD1BD38BCB1}"/>
              </a:ext>
            </a:extLst>
          </p:cNvPr>
          <p:cNvSpPr>
            <a:spLocks noGrp="1"/>
          </p:cNvSpPr>
          <p:nvPr>
            <p:ph type="body" idx="1"/>
          </p:nvPr>
        </p:nvSpPr>
        <p:spPr>
          <a:xfrm>
            <a:off x="1143000" y="4589466"/>
            <a:ext cx="8520952" cy="813266"/>
          </a:xfrm>
        </p:spPr>
        <p:txBody>
          <a:bodyPr>
            <a:normAutofit/>
          </a:bodyPr>
          <a:lstStyle>
            <a:lvl1pPr marL="0" indent="0">
              <a:buNone/>
              <a:defRPr sz="18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4CEF0D16-9D87-4D76-A5A5-534E24B7DD25}"/>
              </a:ext>
            </a:extLst>
          </p:cNvPr>
          <p:cNvSpPr>
            <a:spLocks noGrp="1"/>
          </p:cNvSpPr>
          <p:nvPr>
            <p:ph type="dt" sz="half" idx="10"/>
          </p:nvPr>
        </p:nvSpPr>
        <p:spPr/>
        <p:txBody>
          <a:bodyPr/>
          <a:lstStyle/>
          <a:p>
            <a:fld id="{3CADBD16-5BFB-4D9F-9646-C75D1B53BBB6}" type="datetimeFigureOut">
              <a:rPr lang="en-US" smtClean="0"/>
              <a:t>10/1/2024</a:t>
            </a:fld>
            <a:endParaRPr lang="en-US"/>
          </a:p>
        </p:txBody>
      </p:sp>
      <p:sp>
        <p:nvSpPr>
          <p:cNvPr id="5" name="Footer Placeholder 4">
            <a:extLst>
              <a:ext uri="{FF2B5EF4-FFF2-40B4-BE49-F238E27FC236}">
                <a16:creationId xmlns:a16="http://schemas.microsoft.com/office/drawing/2014/main" id="{5965F387-5AAC-45D0-ABCE-B1CF4BC7E0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98AF6FE-0006-4F40-A7FB-E0FDBADF7548}"/>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38562401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8AADE-587E-4574-B21B-7ABDE5A2364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E2F9DA5-4DFB-4211-A58A-FFD842C27A65}"/>
              </a:ext>
            </a:extLst>
          </p:cNvPr>
          <p:cNvSpPr>
            <a:spLocks noGrp="1"/>
          </p:cNvSpPr>
          <p:nvPr>
            <p:ph sz="half" idx="1"/>
          </p:nvPr>
        </p:nvSpPr>
        <p:spPr>
          <a:xfrm>
            <a:off x="1143000" y="2339501"/>
            <a:ext cx="4798979" cy="35505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AA99F26-66AF-4614-91CE-C93A24BAC23A}"/>
              </a:ext>
            </a:extLst>
          </p:cNvPr>
          <p:cNvSpPr>
            <a:spLocks noGrp="1"/>
          </p:cNvSpPr>
          <p:nvPr>
            <p:ph sz="half" idx="2"/>
          </p:nvPr>
        </p:nvSpPr>
        <p:spPr>
          <a:xfrm>
            <a:off x="6250020" y="2339501"/>
            <a:ext cx="4798980" cy="355059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7F8F678E-59B5-4DF9-ABCB-506B9CB701CC}"/>
              </a:ext>
            </a:extLst>
          </p:cNvPr>
          <p:cNvSpPr>
            <a:spLocks noGrp="1"/>
          </p:cNvSpPr>
          <p:nvPr>
            <p:ph type="dt" sz="half" idx="10"/>
          </p:nvPr>
        </p:nvSpPr>
        <p:spPr/>
        <p:txBody>
          <a:bodyPr/>
          <a:lstStyle/>
          <a:p>
            <a:fld id="{3CADBD16-5BFB-4D9F-9646-C75D1B53BBB6}" type="datetimeFigureOut">
              <a:rPr lang="en-US" smtClean="0"/>
              <a:t>10/1/2024</a:t>
            </a:fld>
            <a:endParaRPr lang="en-US"/>
          </a:p>
        </p:txBody>
      </p:sp>
      <p:sp>
        <p:nvSpPr>
          <p:cNvPr id="6" name="Footer Placeholder 5">
            <a:extLst>
              <a:ext uri="{FF2B5EF4-FFF2-40B4-BE49-F238E27FC236}">
                <a16:creationId xmlns:a16="http://schemas.microsoft.com/office/drawing/2014/main" id="{18B50A53-317B-444A-9BA2-F69CDBF5DA6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0B269A1-B0FB-4C8F-B6AA-0718C92D3D22}"/>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23044054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2BBBF-42B2-4A5D-B145-46983A530170}"/>
              </a:ext>
            </a:extLst>
          </p:cNvPr>
          <p:cNvSpPr>
            <a:spLocks noGrp="1"/>
          </p:cNvSpPr>
          <p:nvPr>
            <p:ph type="title"/>
          </p:nvPr>
        </p:nvSpPr>
        <p:spPr>
          <a:xfrm>
            <a:off x="1143000" y="1133272"/>
            <a:ext cx="9905999" cy="846307"/>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E804BE44-5271-4B5D-B649-35E3AF20B48F}"/>
              </a:ext>
            </a:extLst>
          </p:cNvPr>
          <p:cNvSpPr>
            <a:spLocks noGrp="1"/>
          </p:cNvSpPr>
          <p:nvPr>
            <p:ph type="body" idx="1"/>
          </p:nvPr>
        </p:nvSpPr>
        <p:spPr>
          <a:xfrm>
            <a:off x="1142999" y="2067127"/>
            <a:ext cx="4798980" cy="710119"/>
          </a:xfrm>
        </p:spPr>
        <p:txBody>
          <a:bodyPr anchor="b">
            <a:normAutofit/>
          </a:bodyPr>
          <a:lstStyle>
            <a:lvl1pPr marL="0" indent="0">
              <a:buNone/>
              <a:defRPr sz="20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24D7891E-0C0A-4688-97DD-C0715E322194}"/>
              </a:ext>
            </a:extLst>
          </p:cNvPr>
          <p:cNvSpPr>
            <a:spLocks noGrp="1"/>
          </p:cNvSpPr>
          <p:nvPr>
            <p:ph sz="half" idx="2"/>
          </p:nvPr>
        </p:nvSpPr>
        <p:spPr>
          <a:xfrm>
            <a:off x="1143001" y="2864795"/>
            <a:ext cx="4798978" cy="302530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75EAF30-3412-49B0-93D1-596CC2695B26}"/>
              </a:ext>
            </a:extLst>
          </p:cNvPr>
          <p:cNvSpPr>
            <a:spLocks noGrp="1"/>
          </p:cNvSpPr>
          <p:nvPr>
            <p:ph type="body" sz="quarter" idx="3"/>
          </p:nvPr>
        </p:nvSpPr>
        <p:spPr>
          <a:xfrm>
            <a:off x="6250018" y="2067127"/>
            <a:ext cx="4798981" cy="710119"/>
          </a:xfrm>
        </p:spPr>
        <p:txBody>
          <a:bodyPr anchor="b">
            <a:normAutofit/>
          </a:bodyPr>
          <a:lstStyle>
            <a:lvl1pPr marL="0" indent="0">
              <a:buNone/>
              <a:defRPr sz="20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F707B9B7-F41C-4314-9F0C-BB84547FB8CA}"/>
              </a:ext>
            </a:extLst>
          </p:cNvPr>
          <p:cNvSpPr>
            <a:spLocks noGrp="1"/>
          </p:cNvSpPr>
          <p:nvPr>
            <p:ph sz="quarter" idx="4"/>
          </p:nvPr>
        </p:nvSpPr>
        <p:spPr>
          <a:xfrm>
            <a:off x="6250019" y="2864795"/>
            <a:ext cx="4798982" cy="302530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8421587F-6AFC-4906-86EB-6B0A86EEF300}"/>
              </a:ext>
            </a:extLst>
          </p:cNvPr>
          <p:cNvSpPr>
            <a:spLocks noGrp="1"/>
          </p:cNvSpPr>
          <p:nvPr>
            <p:ph type="dt" sz="half" idx="10"/>
          </p:nvPr>
        </p:nvSpPr>
        <p:spPr/>
        <p:txBody>
          <a:bodyPr/>
          <a:lstStyle/>
          <a:p>
            <a:fld id="{3CADBD16-5BFB-4D9F-9646-C75D1B53BBB6}" type="datetimeFigureOut">
              <a:rPr lang="en-US" smtClean="0"/>
              <a:t>10/1/2024</a:t>
            </a:fld>
            <a:endParaRPr lang="en-US"/>
          </a:p>
        </p:txBody>
      </p:sp>
      <p:sp>
        <p:nvSpPr>
          <p:cNvPr id="8" name="Footer Placeholder 7">
            <a:extLst>
              <a:ext uri="{FF2B5EF4-FFF2-40B4-BE49-F238E27FC236}">
                <a16:creationId xmlns:a16="http://schemas.microsoft.com/office/drawing/2014/main" id="{354BE2C5-583B-49BC-9864-B01EEF79874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B39B236-45F5-4CC6-8D53-A6903A1CC8B3}"/>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38991346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36B206-0678-4577-B79F-760526A5FD76}"/>
              </a:ext>
            </a:extLst>
          </p:cNvPr>
          <p:cNvSpPr>
            <a:spLocks noGrp="1"/>
          </p:cNvSpPr>
          <p:nvPr>
            <p:ph type="title"/>
          </p:nvPr>
        </p:nvSpPr>
        <p:spPr>
          <a:xfrm>
            <a:off x="2019300" y="1322615"/>
            <a:ext cx="8175171" cy="4212771"/>
          </a:xfrm>
        </p:spPr>
        <p:txBody>
          <a:bodyPr/>
          <a:lstStyle>
            <a:lvl1pPr algn="ctr">
              <a:defRPr/>
            </a:lvl1pPr>
          </a:lstStyle>
          <a:p>
            <a:r>
              <a:rPr lang="en-US" dirty="0"/>
              <a:t>Click to edit Master title style</a:t>
            </a:r>
          </a:p>
        </p:txBody>
      </p:sp>
      <p:sp>
        <p:nvSpPr>
          <p:cNvPr id="3" name="Date Placeholder 2">
            <a:extLst>
              <a:ext uri="{FF2B5EF4-FFF2-40B4-BE49-F238E27FC236}">
                <a16:creationId xmlns:a16="http://schemas.microsoft.com/office/drawing/2014/main" id="{E6D5FCB8-AFD3-4801-BBD6-9548F4CF7C86}"/>
              </a:ext>
            </a:extLst>
          </p:cNvPr>
          <p:cNvSpPr>
            <a:spLocks noGrp="1"/>
          </p:cNvSpPr>
          <p:nvPr>
            <p:ph type="dt" sz="half" idx="10"/>
          </p:nvPr>
        </p:nvSpPr>
        <p:spPr/>
        <p:txBody>
          <a:bodyPr/>
          <a:lstStyle/>
          <a:p>
            <a:fld id="{3CADBD16-5BFB-4D9F-9646-C75D1B53BBB6}" type="datetimeFigureOut">
              <a:rPr lang="en-US" smtClean="0"/>
              <a:t>10/1/2024</a:t>
            </a:fld>
            <a:endParaRPr lang="en-US"/>
          </a:p>
        </p:txBody>
      </p:sp>
      <p:sp>
        <p:nvSpPr>
          <p:cNvPr id="4" name="Footer Placeholder 3">
            <a:extLst>
              <a:ext uri="{FF2B5EF4-FFF2-40B4-BE49-F238E27FC236}">
                <a16:creationId xmlns:a16="http://schemas.microsoft.com/office/drawing/2014/main" id="{0F6DACF8-CBC0-416B-B28E-EE18C42383B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70C7421-FF49-4CE9-87D0-2B4FFE0E3DC4}"/>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141310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D19CBFE-15AA-4447-9F9C-D8B0BEB242DA}"/>
              </a:ext>
            </a:extLst>
          </p:cNvPr>
          <p:cNvSpPr>
            <a:spLocks noGrp="1"/>
          </p:cNvSpPr>
          <p:nvPr>
            <p:ph type="dt" sz="half" idx="10"/>
          </p:nvPr>
        </p:nvSpPr>
        <p:spPr/>
        <p:txBody>
          <a:bodyPr/>
          <a:lstStyle/>
          <a:p>
            <a:fld id="{3CADBD16-5BFB-4D9F-9646-C75D1B53BBB6}" type="datetimeFigureOut">
              <a:rPr lang="en-US" smtClean="0"/>
              <a:t>10/1/2024</a:t>
            </a:fld>
            <a:endParaRPr lang="en-US"/>
          </a:p>
        </p:txBody>
      </p:sp>
      <p:sp>
        <p:nvSpPr>
          <p:cNvPr id="3" name="Footer Placeholder 2">
            <a:extLst>
              <a:ext uri="{FF2B5EF4-FFF2-40B4-BE49-F238E27FC236}">
                <a16:creationId xmlns:a16="http://schemas.microsoft.com/office/drawing/2014/main" id="{C6B48227-EC1E-4063-9682-891A2DB1A84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22C6A63-C3F4-4563-A542-9A41AC946C32}"/>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18845420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900C1-FE18-461C-801C-8626C7759861}"/>
              </a:ext>
            </a:extLst>
          </p:cNvPr>
          <p:cNvSpPr>
            <a:spLocks noGrp="1"/>
          </p:cNvSpPr>
          <p:nvPr>
            <p:ph type="title"/>
          </p:nvPr>
        </p:nvSpPr>
        <p:spPr>
          <a:xfrm>
            <a:off x="1143000" y="1600200"/>
            <a:ext cx="3932237" cy="1964986"/>
          </a:xfrm>
        </p:spPr>
        <p:txBody>
          <a:bodyPr anchor="b">
            <a:normAutofit/>
          </a:bodyPr>
          <a:lstStyle>
            <a:lvl1pPr>
              <a:lnSpc>
                <a:spcPct val="110000"/>
              </a:lnSpc>
              <a:defRPr sz="2400" cap="all" spc="300" baseline="0"/>
            </a:lvl1pPr>
          </a:lstStyle>
          <a:p>
            <a:r>
              <a:rPr lang="en-US" dirty="0"/>
              <a:t>Click to edit Master title style</a:t>
            </a:r>
          </a:p>
        </p:txBody>
      </p:sp>
      <p:sp>
        <p:nvSpPr>
          <p:cNvPr id="3" name="Content Placeholder 2">
            <a:extLst>
              <a:ext uri="{FF2B5EF4-FFF2-40B4-BE49-F238E27FC236}">
                <a16:creationId xmlns:a16="http://schemas.microsoft.com/office/drawing/2014/main" id="{AB14CFF3-3406-49E3-9D5A-1BE90FFA508E}"/>
              </a:ext>
            </a:extLst>
          </p:cNvPr>
          <p:cNvSpPr>
            <a:spLocks noGrp="1"/>
          </p:cNvSpPr>
          <p:nvPr>
            <p:ph idx="1"/>
          </p:nvPr>
        </p:nvSpPr>
        <p:spPr>
          <a:xfrm>
            <a:off x="5627451" y="987425"/>
            <a:ext cx="5421548"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033D14FF-9082-4BBA-BC7A-F4C5B78599C5}"/>
              </a:ext>
            </a:extLst>
          </p:cNvPr>
          <p:cNvSpPr>
            <a:spLocks noGrp="1"/>
          </p:cNvSpPr>
          <p:nvPr>
            <p:ph type="body" sz="half" idx="2"/>
          </p:nvPr>
        </p:nvSpPr>
        <p:spPr>
          <a:xfrm>
            <a:off x="1143000" y="3662464"/>
            <a:ext cx="3932237" cy="2206523"/>
          </a:xfrm>
        </p:spPr>
        <p:txBody>
          <a:bodyPr/>
          <a:lstStyle>
            <a:lvl1pPr marL="0" indent="0">
              <a:buNone/>
              <a:defRPr sz="16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D5A2726-EB8E-4DF7-9A1B-F03BD8C7179E}"/>
              </a:ext>
            </a:extLst>
          </p:cNvPr>
          <p:cNvSpPr>
            <a:spLocks noGrp="1"/>
          </p:cNvSpPr>
          <p:nvPr>
            <p:ph type="dt" sz="half" idx="10"/>
          </p:nvPr>
        </p:nvSpPr>
        <p:spPr/>
        <p:txBody>
          <a:bodyPr/>
          <a:lstStyle/>
          <a:p>
            <a:fld id="{3CADBD16-5BFB-4D9F-9646-C75D1B53BBB6}" type="datetimeFigureOut">
              <a:rPr lang="en-US" smtClean="0"/>
              <a:t>10/1/2024</a:t>
            </a:fld>
            <a:endParaRPr lang="en-US"/>
          </a:p>
        </p:txBody>
      </p:sp>
      <p:sp>
        <p:nvSpPr>
          <p:cNvPr id="6" name="Footer Placeholder 5">
            <a:extLst>
              <a:ext uri="{FF2B5EF4-FFF2-40B4-BE49-F238E27FC236}">
                <a16:creationId xmlns:a16="http://schemas.microsoft.com/office/drawing/2014/main" id="{8D9929BE-611C-4FE6-B0A5-E0FF9DF969E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7B90B32-1D0E-4BCD-8850-59EA235F7EB4}"/>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39763243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1CA1460E-1069-4FCA-B04E-28F77C861046}"/>
              </a:ext>
            </a:extLst>
          </p:cNvPr>
          <p:cNvSpPr>
            <a:spLocks noGrp="1"/>
          </p:cNvSpPr>
          <p:nvPr>
            <p:ph type="pic" idx="1"/>
          </p:nvPr>
        </p:nvSpPr>
        <p:spPr>
          <a:xfrm>
            <a:off x="5513614" y="987425"/>
            <a:ext cx="5535386"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66138C1E-867B-4FE9-8783-9B1246AEB797}"/>
              </a:ext>
            </a:extLst>
          </p:cNvPr>
          <p:cNvSpPr>
            <a:spLocks noGrp="1"/>
          </p:cNvSpPr>
          <p:nvPr>
            <p:ph type="body" sz="half" idx="2"/>
          </p:nvPr>
        </p:nvSpPr>
        <p:spPr>
          <a:xfrm>
            <a:off x="1143000" y="3657601"/>
            <a:ext cx="3932236" cy="2211388"/>
          </a:xfrm>
        </p:spPr>
        <p:txBody>
          <a:bodyPr/>
          <a:lstStyle>
            <a:lvl1pPr marL="0" indent="0">
              <a:buNone/>
              <a:defRPr sz="16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0721568-4870-46F2-9F7E-F410702012D9}"/>
              </a:ext>
            </a:extLst>
          </p:cNvPr>
          <p:cNvSpPr>
            <a:spLocks noGrp="1"/>
          </p:cNvSpPr>
          <p:nvPr>
            <p:ph type="dt" sz="half" idx="10"/>
          </p:nvPr>
        </p:nvSpPr>
        <p:spPr/>
        <p:txBody>
          <a:bodyPr/>
          <a:lstStyle/>
          <a:p>
            <a:fld id="{3CADBD16-5BFB-4D9F-9646-C75D1B53BBB6}" type="datetimeFigureOut">
              <a:rPr lang="en-US" smtClean="0"/>
              <a:t>10/1/2024</a:t>
            </a:fld>
            <a:endParaRPr lang="en-US"/>
          </a:p>
        </p:txBody>
      </p:sp>
      <p:sp>
        <p:nvSpPr>
          <p:cNvPr id="6" name="Footer Placeholder 5">
            <a:extLst>
              <a:ext uri="{FF2B5EF4-FFF2-40B4-BE49-F238E27FC236}">
                <a16:creationId xmlns:a16="http://schemas.microsoft.com/office/drawing/2014/main" id="{0BB3CC65-0E73-45A1-9D4F-3F4559B3B65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58C58CD-9BC3-431E-A7B4-D596A7F06C5E}"/>
              </a:ext>
            </a:extLst>
          </p:cNvPr>
          <p:cNvSpPr>
            <a:spLocks noGrp="1"/>
          </p:cNvSpPr>
          <p:nvPr>
            <p:ph type="sldNum" sz="quarter" idx="12"/>
          </p:nvPr>
        </p:nvSpPr>
        <p:spPr/>
        <p:txBody>
          <a:bodyPr/>
          <a:lstStyle/>
          <a:p>
            <a:fld id="{C0722274-0FAA-4649-AA4E-4210F4F32167}" type="slidenum">
              <a:rPr lang="en-US" smtClean="0"/>
              <a:t>‹#›</a:t>
            </a:fld>
            <a:endParaRPr lang="en-US"/>
          </a:p>
        </p:txBody>
      </p:sp>
      <p:sp>
        <p:nvSpPr>
          <p:cNvPr id="2" name="Title 1">
            <a:extLst>
              <a:ext uri="{FF2B5EF4-FFF2-40B4-BE49-F238E27FC236}">
                <a16:creationId xmlns:a16="http://schemas.microsoft.com/office/drawing/2014/main" id="{2368F756-D171-474C-8B1A-C818032F6F78}"/>
              </a:ext>
            </a:extLst>
          </p:cNvPr>
          <p:cNvSpPr>
            <a:spLocks noGrp="1"/>
          </p:cNvSpPr>
          <p:nvPr>
            <p:ph type="title"/>
          </p:nvPr>
        </p:nvSpPr>
        <p:spPr>
          <a:xfrm>
            <a:off x="1143000" y="1600201"/>
            <a:ext cx="3932236" cy="1959428"/>
          </a:xfrm>
        </p:spPr>
        <p:txBody>
          <a:bodyPr anchor="b">
            <a:normAutofit/>
          </a:bodyPr>
          <a:lstStyle>
            <a:lvl1pPr>
              <a:lnSpc>
                <a:spcPct val="110000"/>
              </a:lnSpc>
              <a:defRPr sz="2400" cap="all" spc="300" baseline="0"/>
            </a:lvl1pPr>
          </a:lstStyle>
          <a:p>
            <a:r>
              <a:rPr lang="en-US" dirty="0"/>
              <a:t>Click to edit Master title style</a:t>
            </a:r>
          </a:p>
        </p:txBody>
      </p:sp>
    </p:spTree>
    <p:extLst>
      <p:ext uri="{BB962C8B-B14F-4D97-AF65-F5344CB8AC3E}">
        <p14:creationId xmlns:p14="http://schemas.microsoft.com/office/powerpoint/2010/main" val="17422868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5A3BF2-BCE9-47D7-B1C0-1F0E4936B6B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92722E9-C3E4-48AF-996A-495AE659FA6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C9E516-382B-4845-93BF-20C16EE0DB05}"/>
              </a:ext>
            </a:extLst>
          </p:cNvPr>
          <p:cNvSpPr>
            <a:spLocks noGrp="1"/>
          </p:cNvSpPr>
          <p:nvPr>
            <p:ph type="dt" sz="half" idx="10"/>
          </p:nvPr>
        </p:nvSpPr>
        <p:spPr/>
        <p:txBody>
          <a:bodyPr/>
          <a:lstStyle/>
          <a:p>
            <a:fld id="{3CADBD16-5BFB-4D9F-9646-C75D1B53BBB6}" type="datetimeFigureOut">
              <a:rPr lang="en-US" smtClean="0"/>
              <a:t>10/1/2024</a:t>
            </a:fld>
            <a:endParaRPr lang="en-US"/>
          </a:p>
        </p:txBody>
      </p:sp>
      <p:sp>
        <p:nvSpPr>
          <p:cNvPr id="5" name="Footer Placeholder 4">
            <a:extLst>
              <a:ext uri="{FF2B5EF4-FFF2-40B4-BE49-F238E27FC236}">
                <a16:creationId xmlns:a16="http://schemas.microsoft.com/office/drawing/2014/main" id="{EAB96E16-F168-442A-843C-5D490D54B06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9A61BEA-A969-437A-BD8B-CB1B709AD430}"/>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11014845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6528449-3E11-45FF-BF3A-651867603E75}"/>
              </a:ext>
            </a:extLst>
          </p:cNvPr>
          <p:cNvSpPr>
            <a:spLocks noGrp="1"/>
          </p:cNvSpPr>
          <p:nvPr>
            <p:ph type="title" orient="vert"/>
          </p:nvPr>
        </p:nvSpPr>
        <p:spPr>
          <a:xfrm>
            <a:off x="8572500" y="870625"/>
            <a:ext cx="2476499" cy="5029201"/>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AFC0EAB0-2DFA-4CBA-86B1-1826EF523D4D}"/>
              </a:ext>
            </a:extLst>
          </p:cNvPr>
          <p:cNvSpPr>
            <a:spLocks noGrp="1"/>
          </p:cNvSpPr>
          <p:nvPr>
            <p:ph type="body" orient="vert" idx="1"/>
          </p:nvPr>
        </p:nvSpPr>
        <p:spPr>
          <a:xfrm>
            <a:off x="1143000" y="870625"/>
            <a:ext cx="7324928" cy="5029201"/>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FA22F89-E1F5-45D7-945A-8A2886C4BA59}"/>
              </a:ext>
            </a:extLst>
          </p:cNvPr>
          <p:cNvSpPr>
            <a:spLocks noGrp="1"/>
          </p:cNvSpPr>
          <p:nvPr>
            <p:ph type="dt" sz="half" idx="10"/>
          </p:nvPr>
        </p:nvSpPr>
        <p:spPr/>
        <p:txBody>
          <a:bodyPr/>
          <a:lstStyle/>
          <a:p>
            <a:fld id="{3CADBD16-5BFB-4D9F-9646-C75D1B53BBB6}" type="datetimeFigureOut">
              <a:rPr lang="en-US" smtClean="0"/>
              <a:t>10/1/2024</a:t>
            </a:fld>
            <a:endParaRPr lang="en-US"/>
          </a:p>
        </p:txBody>
      </p:sp>
      <p:sp>
        <p:nvSpPr>
          <p:cNvPr id="5" name="Footer Placeholder 4">
            <a:extLst>
              <a:ext uri="{FF2B5EF4-FFF2-40B4-BE49-F238E27FC236}">
                <a16:creationId xmlns:a16="http://schemas.microsoft.com/office/drawing/2014/main" id="{637E7E82-5FB8-4289-AD0C-0BA788E1479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45A4046-1A2C-41F5-A177-1C3919C20569}"/>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18320112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91C2F78B-DEE8-4195-A196-DFC51BDADFF9}"/>
              </a:ext>
            </a:extLst>
          </p:cNvPr>
          <p:cNvSpPr/>
          <p:nvPr/>
        </p:nvSpPr>
        <p:spPr>
          <a:xfrm>
            <a:off x="9749268" y="4070878"/>
            <a:ext cx="2442733" cy="2787123"/>
          </a:xfrm>
          <a:custGeom>
            <a:avLst/>
            <a:gdLst>
              <a:gd name="connsiteX0" fmla="*/ 2442733 w 2442733"/>
              <a:gd name="connsiteY0" fmla="*/ 0 h 2787123"/>
              <a:gd name="connsiteX1" fmla="*/ 2442733 w 2442733"/>
              <a:gd name="connsiteY1" fmla="*/ 2787123 h 2787123"/>
              <a:gd name="connsiteX2" fmla="*/ 0 w 2442733"/>
              <a:gd name="connsiteY2" fmla="*/ 2787123 h 2787123"/>
            </a:gdLst>
            <a:ahLst/>
            <a:cxnLst>
              <a:cxn ang="0">
                <a:pos x="connsiteX0" y="connsiteY0"/>
              </a:cxn>
              <a:cxn ang="0">
                <a:pos x="connsiteX1" y="connsiteY1"/>
              </a:cxn>
              <a:cxn ang="0">
                <a:pos x="connsiteX2" y="connsiteY2"/>
              </a:cxn>
            </a:cxnLst>
            <a:rect l="l" t="t" r="r" b="b"/>
            <a:pathLst>
              <a:path w="2442733" h="2787123">
                <a:moveTo>
                  <a:pt x="2442733" y="0"/>
                </a:moveTo>
                <a:lnTo>
                  <a:pt x="2442733" y="2787123"/>
                </a:lnTo>
                <a:lnTo>
                  <a:pt x="0" y="2787123"/>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A1D79D08-4BE8-4799-BE09-5078DFEE2256}"/>
              </a:ext>
            </a:extLst>
          </p:cNvPr>
          <p:cNvSpPr/>
          <p:nvPr/>
        </p:nvSpPr>
        <p:spPr>
          <a:xfrm rot="10800000">
            <a:off x="0" y="0"/>
            <a:ext cx="2442733" cy="2787123"/>
          </a:xfrm>
          <a:custGeom>
            <a:avLst/>
            <a:gdLst>
              <a:gd name="connsiteX0" fmla="*/ 2442733 w 2442733"/>
              <a:gd name="connsiteY0" fmla="*/ 0 h 2787123"/>
              <a:gd name="connsiteX1" fmla="*/ 2442733 w 2442733"/>
              <a:gd name="connsiteY1" fmla="*/ 2787123 h 2787123"/>
              <a:gd name="connsiteX2" fmla="*/ 0 w 2442733"/>
              <a:gd name="connsiteY2" fmla="*/ 2787123 h 2787123"/>
            </a:gdLst>
            <a:ahLst/>
            <a:cxnLst>
              <a:cxn ang="0">
                <a:pos x="connsiteX0" y="connsiteY0"/>
              </a:cxn>
              <a:cxn ang="0">
                <a:pos x="connsiteX1" y="connsiteY1"/>
              </a:cxn>
              <a:cxn ang="0">
                <a:pos x="connsiteX2" y="connsiteY2"/>
              </a:cxn>
            </a:cxnLst>
            <a:rect l="l" t="t" r="r" b="b"/>
            <a:pathLst>
              <a:path w="2442733" h="2787123">
                <a:moveTo>
                  <a:pt x="2442733" y="0"/>
                </a:moveTo>
                <a:lnTo>
                  <a:pt x="2442733" y="2787123"/>
                </a:lnTo>
                <a:lnTo>
                  <a:pt x="0" y="2787123"/>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12" name="Straight Connector 11">
            <a:extLst>
              <a:ext uri="{FF2B5EF4-FFF2-40B4-BE49-F238E27FC236}">
                <a16:creationId xmlns:a16="http://schemas.microsoft.com/office/drawing/2014/main" id="{C95D65A1-16CB-407F-993F-2A6D59BCC0C8}"/>
              </a:ext>
            </a:extLst>
          </p:cNvPr>
          <p:cNvCxnSpPr>
            <a:cxnSpLocks/>
          </p:cNvCxnSpPr>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Placeholder 1">
            <a:extLst>
              <a:ext uri="{FF2B5EF4-FFF2-40B4-BE49-F238E27FC236}">
                <a16:creationId xmlns:a16="http://schemas.microsoft.com/office/drawing/2014/main" id="{0BA018A2-815D-41B0-A189-FDF7A5E88891}"/>
              </a:ext>
            </a:extLst>
          </p:cNvPr>
          <p:cNvSpPr>
            <a:spLocks noGrp="1"/>
          </p:cNvSpPr>
          <p:nvPr>
            <p:ph type="title"/>
          </p:nvPr>
        </p:nvSpPr>
        <p:spPr>
          <a:xfrm>
            <a:off x="1143000" y="872935"/>
            <a:ext cx="9905999" cy="1360898"/>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36DFAE63-1276-4C7C-BFF5-F5DF1CDB23E5}"/>
              </a:ext>
            </a:extLst>
          </p:cNvPr>
          <p:cNvSpPr>
            <a:spLocks noGrp="1"/>
          </p:cNvSpPr>
          <p:nvPr>
            <p:ph type="body" idx="1"/>
          </p:nvPr>
        </p:nvSpPr>
        <p:spPr>
          <a:xfrm>
            <a:off x="1143000" y="2332026"/>
            <a:ext cx="9905999" cy="356711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5380268-2D73-487C-843B-51648AE18194}"/>
              </a:ext>
            </a:extLst>
          </p:cNvPr>
          <p:cNvSpPr>
            <a:spLocks noGrp="1"/>
          </p:cNvSpPr>
          <p:nvPr>
            <p:ph type="dt" sz="half" idx="2"/>
          </p:nvPr>
        </p:nvSpPr>
        <p:spPr>
          <a:xfrm>
            <a:off x="7388157" y="6356350"/>
            <a:ext cx="3093395" cy="365125"/>
          </a:xfrm>
          <a:prstGeom prst="rect">
            <a:avLst/>
          </a:prstGeom>
        </p:spPr>
        <p:txBody>
          <a:bodyPr vert="horz" lIns="91440" tIns="45720" rIns="91440" bIns="45720" rtlCol="0" anchor="ctr"/>
          <a:lstStyle>
            <a:lvl1pPr algn="r">
              <a:defRPr sz="1050">
                <a:solidFill>
                  <a:schemeClr val="tx1"/>
                </a:solidFill>
              </a:defRPr>
            </a:lvl1pPr>
          </a:lstStyle>
          <a:p>
            <a:fld id="{3CADBD16-5BFB-4D9F-9646-C75D1B53BBB6}" type="datetimeFigureOut">
              <a:rPr lang="en-US" smtClean="0"/>
              <a:pPr/>
              <a:t>10/1/2024</a:t>
            </a:fld>
            <a:endParaRPr lang="en-US" dirty="0"/>
          </a:p>
        </p:txBody>
      </p:sp>
      <p:sp>
        <p:nvSpPr>
          <p:cNvPr id="5" name="Footer Placeholder 4">
            <a:extLst>
              <a:ext uri="{FF2B5EF4-FFF2-40B4-BE49-F238E27FC236}">
                <a16:creationId xmlns:a16="http://schemas.microsoft.com/office/drawing/2014/main" id="{99F61E6D-D51F-4BD7-B59D-19AF179177B8}"/>
              </a:ext>
            </a:extLst>
          </p:cNvPr>
          <p:cNvSpPr>
            <a:spLocks noGrp="1"/>
          </p:cNvSpPr>
          <p:nvPr>
            <p:ph type="ftr" sz="quarter" idx="3"/>
          </p:nvPr>
        </p:nvSpPr>
        <p:spPr>
          <a:xfrm>
            <a:off x="1143000" y="6356350"/>
            <a:ext cx="3959157" cy="365125"/>
          </a:xfrm>
          <a:prstGeom prst="rect">
            <a:avLst/>
          </a:prstGeom>
        </p:spPr>
        <p:txBody>
          <a:bodyPr vert="horz" lIns="91440" tIns="45720" rIns="91440" bIns="45720" rtlCol="0" anchor="ctr"/>
          <a:lstStyle>
            <a:lvl1pPr algn="l">
              <a:defRPr sz="105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27701B1-1C93-41C2-AEE1-815DEA51B962}"/>
              </a:ext>
            </a:extLst>
          </p:cNvPr>
          <p:cNvSpPr>
            <a:spLocks noGrp="1"/>
          </p:cNvSpPr>
          <p:nvPr>
            <p:ph type="sldNum" sz="quarter" idx="4"/>
          </p:nvPr>
        </p:nvSpPr>
        <p:spPr>
          <a:xfrm>
            <a:off x="10423186" y="6356350"/>
            <a:ext cx="625813" cy="365125"/>
          </a:xfrm>
          <a:prstGeom prst="rect">
            <a:avLst/>
          </a:prstGeom>
        </p:spPr>
        <p:txBody>
          <a:bodyPr vert="horz" lIns="91440" tIns="45720" rIns="91440" bIns="45720" rtlCol="0" anchor="ctr"/>
          <a:lstStyle>
            <a:lvl1pPr algn="r">
              <a:defRPr sz="1050">
                <a:solidFill>
                  <a:schemeClr val="tx1"/>
                </a:solidFill>
              </a:defRPr>
            </a:lvl1pPr>
          </a:lstStyle>
          <a:p>
            <a:fld id="{C0722274-0FAA-4649-AA4E-4210F4F32167}" type="slidenum">
              <a:rPr lang="en-US" smtClean="0"/>
              <a:pPr/>
              <a:t>‹#›</a:t>
            </a:fld>
            <a:endParaRPr lang="en-US" dirty="0"/>
          </a:p>
        </p:txBody>
      </p:sp>
    </p:spTree>
    <p:extLst>
      <p:ext uri="{BB962C8B-B14F-4D97-AF65-F5344CB8AC3E}">
        <p14:creationId xmlns:p14="http://schemas.microsoft.com/office/powerpoint/2010/main" val="2141058795"/>
      </p:ext>
    </p:extLst>
  </p:cSld>
  <p:clrMap bg1="dk1" tx1="lt1" bg2="dk2" tx2="lt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 id="2147483678" r:id="rId6"/>
    <p:sldLayoutId id="2147483674" r:id="rId7"/>
    <p:sldLayoutId id="2147483675" r:id="rId8"/>
    <p:sldLayoutId id="2147483676" r:id="rId9"/>
    <p:sldLayoutId id="2147483677" r:id="rId10"/>
    <p:sldLayoutId id="2147483679" r:id="rId11"/>
  </p:sldLayoutIdLst>
  <p:txStyles>
    <p:titleStyle>
      <a:lvl1pPr algn="l" defTabSz="914400" rtl="0" eaLnBrk="1" latinLnBrk="0" hangingPunct="1">
        <a:lnSpc>
          <a:spcPct val="100000"/>
        </a:lnSpc>
        <a:spcBef>
          <a:spcPct val="0"/>
        </a:spcBef>
        <a:buNone/>
        <a:defRPr sz="4000"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228600" indent="0" algn="l" defTabSz="914400" rtl="0" eaLnBrk="1" latinLnBrk="0" hangingPunct="1">
        <a:lnSpc>
          <a:spcPct val="120000"/>
        </a:lnSpc>
        <a:spcBef>
          <a:spcPts val="500"/>
        </a:spcBef>
        <a:buFontTx/>
        <a:buNone/>
        <a:defRPr sz="1800" i="1" kern="1200">
          <a:solidFill>
            <a:schemeClr val="tx1"/>
          </a:solidFill>
          <a:latin typeface="+mn-lt"/>
          <a:ea typeface="+mn-ea"/>
          <a:cs typeface="+mn-cs"/>
        </a:defRPr>
      </a:lvl2pPr>
      <a:lvl3pPr marL="457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502920" indent="0" algn="l" defTabSz="914400" rtl="0" eaLnBrk="1" latinLnBrk="0" hangingPunct="1">
        <a:lnSpc>
          <a:spcPct val="120000"/>
        </a:lnSpc>
        <a:spcBef>
          <a:spcPts val="500"/>
        </a:spcBef>
        <a:buFontTx/>
        <a:buNone/>
        <a:defRPr sz="1400" i="1" kern="1200">
          <a:solidFill>
            <a:schemeClr val="tx1"/>
          </a:solidFill>
          <a:latin typeface="+mn-lt"/>
          <a:ea typeface="+mn-ea"/>
          <a:cs typeface="+mn-cs"/>
        </a:defRPr>
      </a:lvl4pPr>
      <a:lvl5pPr marL="73152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prospects.ac.uk/case-studies/why-study-a-professional-policing-degree#:~:text=A%20policing%20degree%20does%20not,police%20force%20you%20apply%20for" TargetMode="External"/><Relationship Id="rId2" Type="http://schemas.openxmlformats.org/officeDocument/2006/relationships/hyperlink" Target="https://policinginsight.com/feature/opinion/the-non-degree-entry-route-throwing-the-baby-out-with-the-bathwater/"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3B0A228-9EA3-4009-A82E-9402BBC726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143001" y="1181101"/>
            <a:ext cx="4953000" cy="2481974"/>
          </a:xfrm>
        </p:spPr>
        <p:txBody>
          <a:bodyPr>
            <a:normAutofit/>
          </a:bodyPr>
          <a:lstStyle/>
          <a:p>
            <a:r>
              <a:rPr lang="en-US" sz="4400"/>
              <a:t>Professional Policing</a:t>
            </a:r>
          </a:p>
        </p:txBody>
      </p:sp>
      <p:sp>
        <p:nvSpPr>
          <p:cNvPr id="3" name="Subtitle 2"/>
          <p:cNvSpPr>
            <a:spLocks noGrp="1"/>
          </p:cNvSpPr>
          <p:nvPr>
            <p:ph type="subTitle" idx="1"/>
          </p:nvPr>
        </p:nvSpPr>
        <p:spPr>
          <a:xfrm>
            <a:off x="1143001" y="4360719"/>
            <a:ext cx="2679356" cy="1465118"/>
          </a:xfrm>
        </p:spPr>
        <p:txBody>
          <a:bodyPr vert="horz" lIns="91440" tIns="45720" rIns="91440" bIns="45720" rtlCol="0" anchor="b">
            <a:normAutofit/>
          </a:bodyPr>
          <a:lstStyle/>
          <a:p>
            <a:r>
              <a:rPr lang="en-US" dirty="0"/>
              <a:t>The benefits of obtaining a policing qualification </a:t>
            </a:r>
          </a:p>
        </p:txBody>
      </p:sp>
      <p:pic>
        <p:nvPicPr>
          <p:cNvPr id="4" name="Picture 3">
            <a:extLst>
              <a:ext uri="{FF2B5EF4-FFF2-40B4-BE49-F238E27FC236}">
                <a16:creationId xmlns:a16="http://schemas.microsoft.com/office/drawing/2014/main" id="{30F9E87A-B68A-390B-AE5E-5722E1F80B29}"/>
              </a:ext>
            </a:extLst>
          </p:cNvPr>
          <p:cNvPicPr>
            <a:picLocks noChangeAspect="1"/>
          </p:cNvPicPr>
          <p:nvPr/>
        </p:nvPicPr>
        <p:blipFill>
          <a:blip r:embed="rId2"/>
          <a:srcRect l="17144" r="12892" b="6250"/>
          <a:stretch/>
        </p:blipFill>
        <p:spPr>
          <a:xfrm>
            <a:off x="3093268" y="10"/>
            <a:ext cx="9098732" cy="6857990"/>
          </a:xfrm>
          <a:custGeom>
            <a:avLst/>
            <a:gdLst/>
            <a:ahLst/>
            <a:cxnLst/>
            <a:rect l="l" t="t" r="r" b="b"/>
            <a:pathLst>
              <a:path w="9098732" h="6858000">
                <a:moveTo>
                  <a:pt x="6010592" y="0"/>
                </a:moveTo>
                <a:lnTo>
                  <a:pt x="8235629" y="4"/>
                </a:lnTo>
                <a:cubicBezTo>
                  <a:pt x="8235629" y="3"/>
                  <a:pt x="8235630" y="3"/>
                  <a:pt x="8235630" y="2"/>
                </a:cubicBezTo>
                <a:lnTo>
                  <a:pt x="9098732" y="0"/>
                </a:lnTo>
                <a:lnTo>
                  <a:pt x="9098732" y="6858000"/>
                </a:lnTo>
                <a:lnTo>
                  <a:pt x="0" y="6858000"/>
                </a:lnTo>
                <a:lnTo>
                  <a:pt x="6010589" y="4"/>
                </a:lnTo>
                <a:cubicBezTo>
                  <a:pt x="6010589" y="3"/>
                  <a:pt x="6010590" y="3"/>
                  <a:pt x="6010590" y="2"/>
                </a:cubicBezTo>
                <a:close/>
              </a:path>
            </a:pathLst>
          </a:custGeom>
        </p:spPr>
      </p:pic>
      <p:sp>
        <p:nvSpPr>
          <p:cNvPr id="11" name="Freeform: Shape 10">
            <a:extLst>
              <a:ext uri="{FF2B5EF4-FFF2-40B4-BE49-F238E27FC236}">
                <a16:creationId xmlns:a16="http://schemas.microsoft.com/office/drawing/2014/main" id="{02E0C409-730D-455F-AA8F-0646ABDB1B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88973" y="0"/>
            <a:ext cx="8239927" cy="6858000"/>
          </a:xfrm>
          <a:custGeom>
            <a:avLst/>
            <a:gdLst>
              <a:gd name="connsiteX0" fmla="*/ 6010593 w 8239927"/>
              <a:gd name="connsiteY0" fmla="*/ 0 h 6858000"/>
              <a:gd name="connsiteX1" fmla="*/ 8239927 w 8239927"/>
              <a:gd name="connsiteY1" fmla="*/ 0 h 6858000"/>
              <a:gd name="connsiteX2" fmla="*/ 2229335 w 8239927"/>
              <a:gd name="connsiteY2" fmla="*/ 6858000 h 6858000"/>
              <a:gd name="connsiteX3" fmla="*/ 0 w 8239927"/>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239927" h="6858000">
                <a:moveTo>
                  <a:pt x="6010593" y="0"/>
                </a:moveTo>
                <a:lnTo>
                  <a:pt x="8239927" y="0"/>
                </a:lnTo>
                <a:lnTo>
                  <a:pt x="2229335" y="6858000"/>
                </a:lnTo>
                <a:lnTo>
                  <a:pt x="0" y="6858000"/>
                </a:lnTo>
                <a:close/>
              </a:path>
            </a:pathLst>
          </a:custGeom>
          <a:solidFill>
            <a:schemeClr val="bg2">
              <a:alpha val="6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9991F8-364A-0730-6CD7-C44A5F43078B}"/>
              </a:ext>
            </a:extLst>
          </p:cNvPr>
          <p:cNvSpPr>
            <a:spLocks noGrp="1"/>
          </p:cNvSpPr>
          <p:nvPr>
            <p:ph type="title"/>
          </p:nvPr>
        </p:nvSpPr>
        <p:spPr/>
        <p:txBody>
          <a:bodyPr/>
          <a:lstStyle/>
          <a:p>
            <a:r>
              <a:rPr lang="en-US" dirty="0"/>
              <a:t>The benefits of a policing degree</a:t>
            </a:r>
          </a:p>
        </p:txBody>
      </p:sp>
      <p:sp>
        <p:nvSpPr>
          <p:cNvPr id="3" name="Content Placeholder 2">
            <a:extLst>
              <a:ext uri="{FF2B5EF4-FFF2-40B4-BE49-F238E27FC236}">
                <a16:creationId xmlns:a16="http://schemas.microsoft.com/office/drawing/2014/main" id="{6BB4BEC0-BDE2-F2A0-1B52-15085DBBA33E}"/>
              </a:ext>
            </a:extLst>
          </p:cNvPr>
          <p:cNvSpPr>
            <a:spLocks noGrp="1"/>
          </p:cNvSpPr>
          <p:nvPr>
            <p:ph idx="1"/>
          </p:nvPr>
        </p:nvSpPr>
        <p:spPr/>
        <p:txBody>
          <a:bodyPr vert="horz" lIns="91440" tIns="45720" rIns="91440" bIns="45720" rtlCol="0" anchor="t">
            <a:normAutofit/>
          </a:bodyPr>
          <a:lstStyle/>
          <a:p>
            <a:r>
              <a:rPr lang="en-US" dirty="0"/>
              <a:t>According to Prospects (2023), the benefits of completing a policing degree is that you gain wider knowledge of the criminal justice system not just policing so when applying for jobs in the police or other areas students have a larger pool of careers to choose from without being stuck in one lane. </a:t>
            </a:r>
          </a:p>
          <a:p>
            <a:r>
              <a:rPr lang="en-US" dirty="0"/>
              <a:t>Furthermore, Marshall (2023) says that the move to bypass the current degree of policing and go straight to recruitment will negatively affect the quality of the police and bring down the standards of professionalism which will result in a loss of confidence in the police. </a:t>
            </a:r>
          </a:p>
          <a:p>
            <a:endParaRPr lang="en-US" dirty="0"/>
          </a:p>
        </p:txBody>
      </p:sp>
    </p:spTree>
    <p:extLst>
      <p:ext uri="{BB962C8B-B14F-4D97-AF65-F5344CB8AC3E}">
        <p14:creationId xmlns:p14="http://schemas.microsoft.com/office/powerpoint/2010/main" val="36371744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A8790F-41B9-F70B-231D-4C3FBCD723E6}"/>
              </a:ext>
            </a:extLst>
          </p:cNvPr>
          <p:cNvSpPr>
            <a:spLocks noGrp="1"/>
          </p:cNvSpPr>
          <p:nvPr>
            <p:ph type="title"/>
          </p:nvPr>
        </p:nvSpPr>
        <p:spPr/>
        <p:txBody>
          <a:bodyPr/>
          <a:lstStyle/>
          <a:p>
            <a:r>
              <a:rPr lang="en-US" dirty="0"/>
              <a:t>Facts about Detectives</a:t>
            </a:r>
          </a:p>
        </p:txBody>
      </p:sp>
      <p:sp>
        <p:nvSpPr>
          <p:cNvPr id="3" name="Content Placeholder 2">
            <a:extLst>
              <a:ext uri="{FF2B5EF4-FFF2-40B4-BE49-F238E27FC236}">
                <a16:creationId xmlns:a16="http://schemas.microsoft.com/office/drawing/2014/main" id="{32446378-39C0-C2BE-A92F-679DC33153DE}"/>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35015583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682DE1-F45D-72A3-EDCA-B94D7B147047}"/>
              </a:ext>
            </a:extLst>
          </p:cNvPr>
          <p:cNvSpPr>
            <a:spLocks noGrp="1"/>
          </p:cNvSpPr>
          <p:nvPr>
            <p:ph type="title"/>
          </p:nvPr>
        </p:nvSpPr>
        <p:spPr/>
        <p:txBody>
          <a:bodyPr/>
          <a:lstStyle/>
          <a:p>
            <a:r>
              <a:rPr lang="en-US" dirty="0"/>
              <a:t>References </a:t>
            </a:r>
          </a:p>
        </p:txBody>
      </p:sp>
      <p:sp>
        <p:nvSpPr>
          <p:cNvPr id="3" name="Content Placeholder 2">
            <a:extLst>
              <a:ext uri="{FF2B5EF4-FFF2-40B4-BE49-F238E27FC236}">
                <a16:creationId xmlns:a16="http://schemas.microsoft.com/office/drawing/2014/main" id="{18395C81-3C77-7384-6319-37A9DF0D24BD}"/>
              </a:ext>
            </a:extLst>
          </p:cNvPr>
          <p:cNvSpPr>
            <a:spLocks noGrp="1"/>
          </p:cNvSpPr>
          <p:nvPr>
            <p:ph idx="1"/>
          </p:nvPr>
        </p:nvSpPr>
        <p:spPr/>
        <p:txBody>
          <a:bodyPr vert="horz" lIns="91440" tIns="45720" rIns="91440" bIns="45720" rtlCol="0" anchor="t">
            <a:normAutofit/>
          </a:bodyPr>
          <a:lstStyle/>
          <a:p>
            <a:r>
              <a:rPr lang="en-US" dirty="0"/>
              <a:t>Marshell, D. (2023) </a:t>
            </a:r>
            <a:r>
              <a:rPr lang="en-US" i="1" dirty="0"/>
              <a:t>The non-degree entry route: Throwing the baby out with the bathwater?, </a:t>
            </a:r>
            <a:r>
              <a:rPr lang="en-US" dirty="0"/>
              <a:t>accessed at: </a:t>
            </a:r>
            <a:r>
              <a:rPr lang="en-US" dirty="0">
                <a:hlinkClick r:id="rId2"/>
              </a:rPr>
              <a:t>https://policinginsight.com/feature/opinion/the-non-degree-entry-route-throwing-the-baby-out-with-the-bathwater/</a:t>
            </a:r>
            <a:r>
              <a:rPr lang="en-US" dirty="0"/>
              <a:t>. Date accessed: 01/10/24.</a:t>
            </a:r>
          </a:p>
          <a:p>
            <a:r>
              <a:rPr lang="en-US"/>
              <a:t>Prospects, 2023, </a:t>
            </a:r>
            <a:r>
              <a:rPr lang="en-US" i="1" dirty="0">
                <a:ea typeface="+mn-lt"/>
                <a:cs typeface="+mn-lt"/>
              </a:rPr>
              <a:t>Why Study a Professional Policing Degree?- The </a:t>
            </a:r>
            <a:r>
              <a:rPr lang="en-US" i="1" err="1">
                <a:ea typeface="+mn-lt"/>
                <a:cs typeface="+mn-lt"/>
              </a:rPr>
              <a:t>Univercity</a:t>
            </a:r>
            <a:r>
              <a:rPr lang="en-US" i="1" dirty="0">
                <a:ea typeface="+mn-lt"/>
                <a:cs typeface="+mn-lt"/>
              </a:rPr>
              <a:t> of Law, accessed at:</a:t>
            </a:r>
            <a:r>
              <a:rPr lang="en-US" dirty="0">
                <a:ea typeface="+mn-lt"/>
                <a:cs typeface="+mn-lt"/>
              </a:rPr>
              <a:t> </a:t>
            </a:r>
            <a:r>
              <a:rPr lang="en-US" dirty="0">
                <a:ea typeface="+mn-lt"/>
                <a:cs typeface="+mn-lt"/>
                <a:hlinkClick r:id="rId3"/>
              </a:rPr>
              <a:t>https://www.prospects.ac.uk/case-studies/why-study-a-professional-policing-degree#:~:text=A%20policing%20degree%20does%20not,police%20force%20you%20apply%20for</a:t>
            </a:r>
            <a:r>
              <a:rPr lang="en-US" dirty="0">
                <a:ea typeface="+mn-lt"/>
                <a:cs typeface="+mn-lt"/>
              </a:rPr>
              <a:t>. Date accessed: 01/10/24.</a:t>
            </a:r>
            <a:endParaRPr lang="en-US"/>
          </a:p>
          <a:p>
            <a:endParaRPr lang="en-US" dirty="0"/>
          </a:p>
        </p:txBody>
      </p:sp>
    </p:spTree>
    <p:extLst>
      <p:ext uri="{BB962C8B-B14F-4D97-AF65-F5344CB8AC3E}">
        <p14:creationId xmlns:p14="http://schemas.microsoft.com/office/powerpoint/2010/main" val="2279671419"/>
      </p:ext>
    </p:extLst>
  </p:cSld>
  <p:clrMapOvr>
    <a:masterClrMapping/>
  </p:clrMapOvr>
</p:sld>
</file>

<file path=ppt/theme/theme1.xml><?xml version="1.0" encoding="utf-8"?>
<a:theme xmlns:a="http://schemas.openxmlformats.org/drawingml/2006/main" name="RegattaVTI">
  <a:themeElements>
    <a:clrScheme name="AnalogousFromRegularSeedLeftStep">
      <a:dk1>
        <a:srgbClr val="000000"/>
      </a:dk1>
      <a:lt1>
        <a:srgbClr val="FFFFFF"/>
      </a:lt1>
      <a:dk2>
        <a:srgbClr val="1B2B31"/>
      </a:dk2>
      <a:lt2>
        <a:srgbClr val="F3F0F0"/>
      </a:lt2>
      <a:accent1>
        <a:srgbClr val="45AFAC"/>
      </a:accent1>
      <a:accent2>
        <a:srgbClr val="3BB17C"/>
      </a:accent2>
      <a:accent3>
        <a:srgbClr val="48B757"/>
      </a:accent3>
      <a:accent4>
        <a:srgbClr val="5CB13B"/>
      </a:accent4>
      <a:accent5>
        <a:srgbClr val="8CAC43"/>
      </a:accent5>
      <a:accent6>
        <a:srgbClr val="B0A23A"/>
      </a:accent6>
      <a:hlink>
        <a:srgbClr val="C2494D"/>
      </a:hlink>
      <a:folHlink>
        <a:srgbClr val="7F7F7F"/>
      </a:folHlink>
    </a:clrScheme>
    <a:fontScheme name="Walbaum Display">
      <a:majorFont>
        <a:latin typeface="Walbaum Display"/>
        <a:ea typeface=""/>
        <a:cs typeface=""/>
      </a:majorFont>
      <a:minorFont>
        <a:latin typeface="Walbaum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RegattaVTI" id="{FFC3BCE5-6357-41D1-8E67-3F85B69D7E86}" vid="{893A6374-FE17-48E5-8B62-678C1B11AA1B}"/>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4</Slides>
  <Notes>0</Notes>
  <HiddenSlides>0</HiddenSlides>
  <MMClips>0</MMClips>
  <ScaleCrop>false</ScaleCrop>
  <HeadingPairs>
    <vt:vector size="4" baseType="variant">
      <vt:variant>
        <vt:lpstr>Theme</vt:lpstr>
      </vt:variant>
      <vt:variant>
        <vt:i4>1</vt:i4>
      </vt:variant>
      <vt:variant>
        <vt:lpstr>Slide Titles</vt:lpstr>
      </vt:variant>
      <vt:variant>
        <vt:i4>4</vt:i4>
      </vt:variant>
    </vt:vector>
  </HeadingPairs>
  <TitlesOfParts>
    <vt:vector size="5" baseType="lpstr">
      <vt:lpstr>RegattaVTI</vt:lpstr>
      <vt:lpstr>Professional Policing</vt:lpstr>
      <vt:lpstr>The benefits of a policing degree</vt:lpstr>
      <vt:lpstr>Facts about Detectives</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124</cp:revision>
  <dcterms:created xsi:type="dcterms:W3CDTF">2024-10-01T09:19:44Z</dcterms:created>
  <dcterms:modified xsi:type="dcterms:W3CDTF">2024-10-01T09:50:21Z</dcterms:modified>
</cp:coreProperties>
</file>