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0691813" cy="7559675"/>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0" d="100"/>
          <a:sy n="80" d="100"/>
        </p:scale>
        <p:origin x="11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01886" y="1237197"/>
            <a:ext cx="9088041" cy="2631887"/>
          </a:xfrm>
        </p:spPr>
        <p:txBody>
          <a:bodyPr anchor="b"/>
          <a:lstStyle>
            <a:lvl1pPr algn="ctr">
              <a:defRPr sz="6614"/>
            </a:lvl1pPr>
          </a:lstStyle>
          <a:p>
            <a:r>
              <a:rPr lang="en-US" smtClean="0"/>
              <a:t>Click to edit Master title style</a:t>
            </a:r>
            <a:endParaRPr lang="en-US" dirty="0"/>
          </a:p>
        </p:txBody>
      </p:sp>
      <p:sp>
        <p:nvSpPr>
          <p:cNvPr id="3" name="Subtitle 2"/>
          <p:cNvSpPr>
            <a:spLocks noGrp="1"/>
          </p:cNvSpPr>
          <p:nvPr>
            <p:ph type="subTitle" idx="1"/>
          </p:nvPr>
        </p:nvSpPr>
        <p:spPr>
          <a:xfrm>
            <a:off x="1336477" y="3970580"/>
            <a:ext cx="8018860" cy="1825171"/>
          </a:xfrm>
        </p:spPr>
        <p:txBody>
          <a:bodyPr/>
          <a:lstStyle>
            <a:lvl1pPr marL="0" indent="0" algn="ctr">
              <a:buNone/>
              <a:defRPr sz="2646"/>
            </a:lvl1pPr>
            <a:lvl2pPr marL="503972" indent="0" algn="ctr">
              <a:buNone/>
              <a:defRPr sz="2205"/>
            </a:lvl2pPr>
            <a:lvl3pPr marL="1007943" indent="0" algn="ctr">
              <a:buNone/>
              <a:defRPr sz="1984"/>
            </a:lvl3pPr>
            <a:lvl4pPr marL="1511915" indent="0" algn="ctr">
              <a:buNone/>
              <a:defRPr sz="1764"/>
            </a:lvl4pPr>
            <a:lvl5pPr marL="2015886" indent="0" algn="ctr">
              <a:buNone/>
              <a:defRPr sz="1764"/>
            </a:lvl5pPr>
            <a:lvl6pPr marL="2519858" indent="0" algn="ctr">
              <a:buNone/>
              <a:defRPr sz="1764"/>
            </a:lvl6pPr>
            <a:lvl7pPr marL="3023829" indent="0" algn="ctr">
              <a:buNone/>
              <a:defRPr sz="1764"/>
            </a:lvl7pPr>
            <a:lvl8pPr marL="3527801" indent="0" algn="ctr">
              <a:buNone/>
              <a:defRPr sz="1764"/>
            </a:lvl8pPr>
            <a:lvl9pPr marL="4031772" indent="0" algn="ctr">
              <a:buNone/>
              <a:defRPr sz="1764"/>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47EC7FE-CD90-403E-9AB0-6245140CD9B7}" type="datetimeFigureOut">
              <a:rPr lang="en-US" smtClean="0"/>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2C46E5-E137-44E2-9340-B9A44A543719}" type="slidenum">
              <a:rPr lang="en-US" smtClean="0"/>
              <a:t>‹#›</a:t>
            </a:fld>
            <a:endParaRPr lang="en-US"/>
          </a:p>
        </p:txBody>
      </p:sp>
    </p:spTree>
    <p:extLst>
      <p:ext uri="{BB962C8B-B14F-4D97-AF65-F5344CB8AC3E}">
        <p14:creationId xmlns:p14="http://schemas.microsoft.com/office/powerpoint/2010/main" val="597850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47EC7FE-CD90-403E-9AB0-6245140CD9B7}" type="datetimeFigureOut">
              <a:rPr lang="en-US" smtClean="0"/>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2C46E5-E137-44E2-9340-B9A44A543719}" type="slidenum">
              <a:rPr lang="en-US" smtClean="0"/>
              <a:t>‹#›</a:t>
            </a:fld>
            <a:endParaRPr lang="en-US"/>
          </a:p>
        </p:txBody>
      </p:sp>
    </p:spTree>
    <p:extLst>
      <p:ext uri="{BB962C8B-B14F-4D97-AF65-F5344CB8AC3E}">
        <p14:creationId xmlns:p14="http://schemas.microsoft.com/office/powerpoint/2010/main" val="22543088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9494" y="1884671"/>
            <a:ext cx="9221689" cy="3144614"/>
          </a:xfrm>
        </p:spPr>
        <p:txBody>
          <a:bodyPr anchor="b"/>
          <a:lstStyle>
            <a:lvl1pPr>
              <a:defRPr sz="6614"/>
            </a:lvl1pPr>
          </a:lstStyle>
          <a:p>
            <a:r>
              <a:rPr lang="en-US" smtClean="0"/>
              <a:t>Click to edit Master title style</a:t>
            </a:r>
            <a:endParaRPr lang="en-US" dirty="0"/>
          </a:p>
        </p:txBody>
      </p:sp>
      <p:sp>
        <p:nvSpPr>
          <p:cNvPr id="3" name="Text Placeholder 2"/>
          <p:cNvSpPr>
            <a:spLocks noGrp="1"/>
          </p:cNvSpPr>
          <p:nvPr>
            <p:ph type="body" idx="1"/>
          </p:nvPr>
        </p:nvSpPr>
        <p:spPr>
          <a:xfrm>
            <a:off x="729494" y="5059035"/>
            <a:ext cx="9221689" cy="1653678"/>
          </a:xfrm>
        </p:spPr>
        <p:txBody>
          <a:bodyPr/>
          <a:lstStyle>
            <a:lvl1pPr marL="0" indent="0">
              <a:buNone/>
              <a:defRPr sz="2646">
                <a:solidFill>
                  <a:schemeClr val="tx1"/>
                </a:solidFill>
              </a:defRPr>
            </a:lvl1pPr>
            <a:lvl2pPr marL="503972" indent="0">
              <a:buNone/>
              <a:defRPr sz="2205">
                <a:solidFill>
                  <a:schemeClr val="tx1">
                    <a:tint val="75000"/>
                  </a:schemeClr>
                </a:solidFill>
              </a:defRPr>
            </a:lvl2pPr>
            <a:lvl3pPr marL="1007943" indent="0">
              <a:buNone/>
              <a:defRPr sz="1984">
                <a:solidFill>
                  <a:schemeClr val="tx1">
                    <a:tint val="75000"/>
                  </a:schemeClr>
                </a:solidFill>
              </a:defRPr>
            </a:lvl3pPr>
            <a:lvl4pPr marL="1511915" indent="0">
              <a:buNone/>
              <a:defRPr sz="1764">
                <a:solidFill>
                  <a:schemeClr val="tx1">
                    <a:tint val="75000"/>
                  </a:schemeClr>
                </a:solidFill>
              </a:defRPr>
            </a:lvl4pPr>
            <a:lvl5pPr marL="2015886" indent="0">
              <a:buNone/>
              <a:defRPr sz="1764">
                <a:solidFill>
                  <a:schemeClr val="tx1">
                    <a:tint val="75000"/>
                  </a:schemeClr>
                </a:solidFill>
              </a:defRPr>
            </a:lvl5pPr>
            <a:lvl6pPr marL="2519858" indent="0">
              <a:buNone/>
              <a:defRPr sz="1764">
                <a:solidFill>
                  <a:schemeClr val="tx1">
                    <a:tint val="75000"/>
                  </a:schemeClr>
                </a:solidFill>
              </a:defRPr>
            </a:lvl6pPr>
            <a:lvl7pPr marL="3023829" indent="0">
              <a:buNone/>
              <a:defRPr sz="1764">
                <a:solidFill>
                  <a:schemeClr val="tx1">
                    <a:tint val="75000"/>
                  </a:schemeClr>
                </a:solidFill>
              </a:defRPr>
            </a:lvl7pPr>
            <a:lvl8pPr marL="3527801" indent="0">
              <a:buNone/>
              <a:defRPr sz="1764">
                <a:solidFill>
                  <a:schemeClr val="tx1">
                    <a:tint val="75000"/>
                  </a:schemeClr>
                </a:solidFill>
              </a:defRPr>
            </a:lvl8pPr>
            <a:lvl9pPr marL="4031772" indent="0">
              <a:buNone/>
              <a:defRPr sz="1764">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47EC7FE-CD90-403E-9AB0-6245140CD9B7}" type="datetimeFigureOut">
              <a:rPr lang="en-US" smtClean="0"/>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2C46E5-E137-44E2-9340-B9A44A543719}" type="slidenum">
              <a:rPr lang="en-US" smtClean="0"/>
              <a:t>‹#›</a:t>
            </a:fld>
            <a:endParaRPr lang="en-US"/>
          </a:p>
        </p:txBody>
      </p:sp>
    </p:spTree>
    <p:extLst>
      <p:ext uri="{BB962C8B-B14F-4D97-AF65-F5344CB8AC3E}">
        <p14:creationId xmlns:p14="http://schemas.microsoft.com/office/powerpoint/2010/main" val="16990884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735062" y="2012414"/>
            <a:ext cx="4544021" cy="479654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412730" y="2012414"/>
            <a:ext cx="4544021" cy="479654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47EC7FE-CD90-403E-9AB0-6245140CD9B7}" type="datetimeFigureOut">
              <a:rPr lang="en-US" smtClean="0"/>
              <a:t>2/25/2022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2C46E5-E137-44E2-9340-B9A44A543719}" type="slidenum">
              <a:rPr lang="en-US" smtClean="0"/>
              <a:t>‹#›</a:t>
            </a:fld>
            <a:endParaRPr lang="en-US"/>
          </a:p>
        </p:txBody>
      </p:sp>
    </p:spTree>
    <p:extLst>
      <p:ext uri="{BB962C8B-B14F-4D97-AF65-F5344CB8AC3E}">
        <p14:creationId xmlns:p14="http://schemas.microsoft.com/office/powerpoint/2010/main" val="1369166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36455" y="402484"/>
            <a:ext cx="9221689" cy="1461188"/>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736456" y="1853171"/>
            <a:ext cx="4523137" cy="908210"/>
          </a:xfrm>
        </p:spPr>
        <p:txBody>
          <a:bodyPr anchor="b"/>
          <a:lstStyle>
            <a:lvl1pPr marL="0" indent="0">
              <a:buNone/>
              <a:defRPr sz="2646" b="1"/>
            </a:lvl1pPr>
            <a:lvl2pPr marL="503972" indent="0">
              <a:buNone/>
              <a:defRPr sz="2205" b="1"/>
            </a:lvl2pPr>
            <a:lvl3pPr marL="1007943" indent="0">
              <a:buNone/>
              <a:defRPr sz="1984" b="1"/>
            </a:lvl3pPr>
            <a:lvl4pPr marL="1511915" indent="0">
              <a:buNone/>
              <a:defRPr sz="1764" b="1"/>
            </a:lvl4pPr>
            <a:lvl5pPr marL="2015886" indent="0">
              <a:buNone/>
              <a:defRPr sz="1764" b="1"/>
            </a:lvl5pPr>
            <a:lvl6pPr marL="2519858" indent="0">
              <a:buNone/>
              <a:defRPr sz="1764" b="1"/>
            </a:lvl6pPr>
            <a:lvl7pPr marL="3023829" indent="0">
              <a:buNone/>
              <a:defRPr sz="1764" b="1"/>
            </a:lvl7pPr>
            <a:lvl8pPr marL="3527801" indent="0">
              <a:buNone/>
              <a:defRPr sz="1764" b="1"/>
            </a:lvl8pPr>
            <a:lvl9pPr marL="4031772" indent="0">
              <a:buNone/>
              <a:defRPr sz="1764" b="1"/>
            </a:lvl9pPr>
          </a:lstStyle>
          <a:p>
            <a:pPr lvl="0"/>
            <a:r>
              <a:rPr lang="en-US" smtClean="0"/>
              <a:t>Edit Master text styles</a:t>
            </a:r>
          </a:p>
        </p:txBody>
      </p:sp>
      <p:sp>
        <p:nvSpPr>
          <p:cNvPr id="4" name="Content Placeholder 3"/>
          <p:cNvSpPr>
            <a:spLocks noGrp="1"/>
          </p:cNvSpPr>
          <p:nvPr>
            <p:ph sz="half" idx="2"/>
          </p:nvPr>
        </p:nvSpPr>
        <p:spPr>
          <a:xfrm>
            <a:off x="736456" y="2761381"/>
            <a:ext cx="4523137" cy="406157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412731" y="1853171"/>
            <a:ext cx="4545413" cy="908210"/>
          </a:xfrm>
        </p:spPr>
        <p:txBody>
          <a:bodyPr anchor="b"/>
          <a:lstStyle>
            <a:lvl1pPr marL="0" indent="0">
              <a:buNone/>
              <a:defRPr sz="2646" b="1"/>
            </a:lvl1pPr>
            <a:lvl2pPr marL="503972" indent="0">
              <a:buNone/>
              <a:defRPr sz="2205" b="1"/>
            </a:lvl2pPr>
            <a:lvl3pPr marL="1007943" indent="0">
              <a:buNone/>
              <a:defRPr sz="1984" b="1"/>
            </a:lvl3pPr>
            <a:lvl4pPr marL="1511915" indent="0">
              <a:buNone/>
              <a:defRPr sz="1764" b="1"/>
            </a:lvl4pPr>
            <a:lvl5pPr marL="2015886" indent="0">
              <a:buNone/>
              <a:defRPr sz="1764" b="1"/>
            </a:lvl5pPr>
            <a:lvl6pPr marL="2519858" indent="0">
              <a:buNone/>
              <a:defRPr sz="1764" b="1"/>
            </a:lvl6pPr>
            <a:lvl7pPr marL="3023829" indent="0">
              <a:buNone/>
              <a:defRPr sz="1764" b="1"/>
            </a:lvl7pPr>
            <a:lvl8pPr marL="3527801" indent="0">
              <a:buNone/>
              <a:defRPr sz="1764" b="1"/>
            </a:lvl8pPr>
            <a:lvl9pPr marL="4031772" indent="0">
              <a:buNone/>
              <a:defRPr sz="1764" b="1"/>
            </a:lvl9pPr>
          </a:lstStyle>
          <a:p>
            <a:pPr lvl="0"/>
            <a:r>
              <a:rPr lang="en-US" smtClean="0"/>
              <a:t>Edit Master text styles</a:t>
            </a:r>
          </a:p>
        </p:txBody>
      </p:sp>
      <p:sp>
        <p:nvSpPr>
          <p:cNvPr id="6" name="Content Placeholder 5"/>
          <p:cNvSpPr>
            <a:spLocks noGrp="1"/>
          </p:cNvSpPr>
          <p:nvPr>
            <p:ph sz="quarter" idx="4"/>
          </p:nvPr>
        </p:nvSpPr>
        <p:spPr>
          <a:xfrm>
            <a:off x="5412731" y="2761381"/>
            <a:ext cx="4545413" cy="406157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47EC7FE-CD90-403E-9AB0-6245140CD9B7}" type="datetimeFigureOut">
              <a:rPr lang="en-US" smtClean="0"/>
              <a:t>2/25/2022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22C46E5-E137-44E2-9340-B9A44A543719}" type="slidenum">
              <a:rPr lang="en-US" smtClean="0"/>
              <a:t>‹#›</a:t>
            </a:fld>
            <a:endParaRPr lang="en-US"/>
          </a:p>
        </p:txBody>
      </p:sp>
    </p:spTree>
    <p:extLst>
      <p:ext uri="{BB962C8B-B14F-4D97-AF65-F5344CB8AC3E}">
        <p14:creationId xmlns:p14="http://schemas.microsoft.com/office/powerpoint/2010/main" val="27624206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47EC7FE-CD90-403E-9AB0-6245140CD9B7}" type="datetimeFigureOut">
              <a:rPr lang="en-US" smtClean="0"/>
              <a:t>2/25/2022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22C46E5-E137-44E2-9340-B9A44A543719}" type="slidenum">
              <a:rPr lang="en-US" smtClean="0"/>
              <a:t>‹#›</a:t>
            </a:fld>
            <a:endParaRPr lang="en-US"/>
          </a:p>
        </p:txBody>
      </p:sp>
    </p:spTree>
    <p:extLst>
      <p:ext uri="{BB962C8B-B14F-4D97-AF65-F5344CB8AC3E}">
        <p14:creationId xmlns:p14="http://schemas.microsoft.com/office/powerpoint/2010/main" val="2390733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7EC7FE-CD90-403E-9AB0-6245140CD9B7}" type="datetimeFigureOut">
              <a:rPr lang="en-US" smtClean="0"/>
              <a:t>2/25/2022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22C46E5-E137-44E2-9340-B9A44A543719}" type="slidenum">
              <a:rPr lang="en-US" smtClean="0"/>
              <a:t>‹#›</a:t>
            </a:fld>
            <a:endParaRPr lang="en-US"/>
          </a:p>
        </p:txBody>
      </p:sp>
    </p:spTree>
    <p:extLst>
      <p:ext uri="{BB962C8B-B14F-4D97-AF65-F5344CB8AC3E}">
        <p14:creationId xmlns:p14="http://schemas.microsoft.com/office/powerpoint/2010/main" val="26055122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455" y="503978"/>
            <a:ext cx="3448388" cy="1763924"/>
          </a:xfrm>
        </p:spPr>
        <p:txBody>
          <a:bodyPr anchor="b"/>
          <a:lstStyle>
            <a:lvl1pPr>
              <a:defRPr sz="3527"/>
            </a:lvl1pPr>
          </a:lstStyle>
          <a:p>
            <a:r>
              <a:rPr lang="en-US" smtClean="0"/>
              <a:t>Click to edit Master title style</a:t>
            </a:r>
            <a:endParaRPr lang="en-US" dirty="0"/>
          </a:p>
        </p:txBody>
      </p:sp>
      <p:sp>
        <p:nvSpPr>
          <p:cNvPr id="3" name="Content Placeholder 2"/>
          <p:cNvSpPr>
            <a:spLocks noGrp="1"/>
          </p:cNvSpPr>
          <p:nvPr>
            <p:ph idx="1"/>
          </p:nvPr>
        </p:nvSpPr>
        <p:spPr>
          <a:xfrm>
            <a:off x="4545413" y="1088455"/>
            <a:ext cx="5412730" cy="5372269"/>
          </a:xfrm>
        </p:spPr>
        <p:txBody>
          <a:bodyPr/>
          <a:lstStyle>
            <a:lvl1pPr>
              <a:defRPr sz="3527"/>
            </a:lvl1pPr>
            <a:lvl2pPr>
              <a:defRPr sz="3086"/>
            </a:lvl2pPr>
            <a:lvl3pPr>
              <a:defRPr sz="2646"/>
            </a:lvl3pPr>
            <a:lvl4pPr>
              <a:defRPr sz="2205"/>
            </a:lvl4pPr>
            <a:lvl5pPr>
              <a:defRPr sz="2205"/>
            </a:lvl5pPr>
            <a:lvl6pPr>
              <a:defRPr sz="2205"/>
            </a:lvl6pPr>
            <a:lvl7pPr>
              <a:defRPr sz="2205"/>
            </a:lvl7pPr>
            <a:lvl8pPr>
              <a:defRPr sz="2205"/>
            </a:lvl8pPr>
            <a:lvl9pPr>
              <a:defRPr sz="2205"/>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36455" y="2267902"/>
            <a:ext cx="3448388" cy="4201570"/>
          </a:xfrm>
        </p:spPr>
        <p:txBody>
          <a:bodyPr/>
          <a:lstStyle>
            <a:lvl1pPr marL="0" indent="0">
              <a:buNone/>
              <a:defRPr sz="1764"/>
            </a:lvl1pPr>
            <a:lvl2pPr marL="503972" indent="0">
              <a:buNone/>
              <a:defRPr sz="1543"/>
            </a:lvl2pPr>
            <a:lvl3pPr marL="1007943" indent="0">
              <a:buNone/>
              <a:defRPr sz="1323"/>
            </a:lvl3pPr>
            <a:lvl4pPr marL="1511915" indent="0">
              <a:buNone/>
              <a:defRPr sz="1102"/>
            </a:lvl4pPr>
            <a:lvl5pPr marL="2015886" indent="0">
              <a:buNone/>
              <a:defRPr sz="1102"/>
            </a:lvl5pPr>
            <a:lvl6pPr marL="2519858" indent="0">
              <a:buNone/>
              <a:defRPr sz="1102"/>
            </a:lvl6pPr>
            <a:lvl7pPr marL="3023829" indent="0">
              <a:buNone/>
              <a:defRPr sz="1102"/>
            </a:lvl7pPr>
            <a:lvl8pPr marL="3527801" indent="0">
              <a:buNone/>
              <a:defRPr sz="1102"/>
            </a:lvl8pPr>
            <a:lvl9pPr marL="4031772" indent="0">
              <a:buNone/>
              <a:defRPr sz="1102"/>
            </a:lvl9pPr>
          </a:lstStyle>
          <a:p>
            <a:pPr lvl="0"/>
            <a:r>
              <a:rPr lang="en-US" smtClean="0"/>
              <a:t>Edit Master text styles</a:t>
            </a:r>
          </a:p>
        </p:txBody>
      </p:sp>
      <p:sp>
        <p:nvSpPr>
          <p:cNvPr id="5" name="Date Placeholder 4"/>
          <p:cNvSpPr>
            <a:spLocks noGrp="1"/>
          </p:cNvSpPr>
          <p:nvPr>
            <p:ph type="dt" sz="half" idx="10"/>
          </p:nvPr>
        </p:nvSpPr>
        <p:spPr/>
        <p:txBody>
          <a:bodyPr/>
          <a:lstStyle/>
          <a:p>
            <a:fld id="{B47EC7FE-CD90-403E-9AB0-6245140CD9B7}" type="datetimeFigureOut">
              <a:rPr lang="en-US" smtClean="0"/>
              <a:t>2/25/2022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2C46E5-E137-44E2-9340-B9A44A543719}" type="slidenum">
              <a:rPr lang="en-US" smtClean="0"/>
              <a:t>‹#›</a:t>
            </a:fld>
            <a:endParaRPr lang="en-US"/>
          </a:p>
        </p:txBody>
      </p:sp>
    </p:spTree>
    <p:extLst>
      <p:ext uri="{BB962C8B-B14F-4D97-AF65-F5344CB8AC3E}">
        <p14:creationId xmlns:p14="http://schemas.microsoft.com/office/powerpoint/2010/main" val="16512350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455" y="503978"/>
            <a:ext cx="3448388" cy="1763924"/>
          </a:xfrm>
        </p:spPr>
        <p:txBody>
          <a:bodyPr anchor="b"/>
          <a:lstStyle>
            <a:lvl1pPr>
              <a:defRPr sz="3527"/>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545413" y="1088455"/>
            <a:ext cx="5412730" cy="5372269"/>
          </a:xfrm>
        </p:spPr>
        <p:txBody>
          <a:bodyPr anchor="t"/>
          <a:lstStyle>
            <a:lvl1pPr marL="0" indent="0">
              <a:buNone/>
              <a:defRPr sz="3527"/>
            </a:lvl1pPr>
            <a:lvl2pPr marL="503972" indent="0">
              <a:buNone/>
              <a:defRPr sz="3086"/>
            </a:lvl2pPr>
            <a:lvl3pPr marL="1007943" indent="0">
              <a:buNone/>
              <a:defRPr sz="2646"/>
            </a:lvl3pPr>
            <a:lvl4pPr marL="1511915" indent="0">
              <a:buNone/>
              <a:defRPr sz="2205"/>
            </a:lvl4pPr>
            <a:lvl5pPr marL="2015886" indent="0">
              <a:buNone/>
              <a:defRPr sz="2205"/>
            </a:lvl5pPr>
            <a:lvl6pPr marL="2519858" indent="0">
              <a:buNone/>
              <a:defRPr sz="2205"/>
            </a:lvl6pPr>
            <a:lvl7pPr marL="3023829" indent="0">
              <a:buNone/>
              <a:defRPr sz="2205"/>
            </a:lvl7pPr>
            <a:lvl8pPr marL="3527801" indent="0">
              <a:buNone/>
              <a:defRPr sz="2205"/>
            </a:lvl8pPr>
            <a:lvl9pPr marL="4031772" indent="0">
              <a:buNone/>
              <a:defRPr sz="2205"/>
            </a:lvl9pPr>
          </a:lstStyle>
          <a:p>
            <a:r>
              <a:rPr lang="en-US" smtClean="0"/>
              <a:t>Click icon to add picture</a:t>
            </a:r>
            <a:endParaRPr lang="en-US" dirty="0"/>
          </a:p>
        </p:txBody>
      </p:sp>
      <p:sp>
        <p:nvSpPr>
          <p:cNvPr id="4" name="Text Placeholder 3"/>
          <p:cNvSpPr>
            <a:spLocks noGrp="1"/>
          </p:cNvSpPr>
          <p:nvPr>
            <p:ph type="body" sz="half" idx="2"/>
          </p:nvPr>
        </p:nvSpPr>
        <p:spPr>
          <a:xfrm>
            <a:off x="736455" y="2267902"/>
            <a:ext cx="3448388" cy="4201570"/>
          </a:xfrm>
        </p:spPr>
        <p:txBody>
          <a:bodyPr/>
          <a:lstStyle>
            <a:lvl1pPr marL="0" indent="0">
              <a:buNone/>
              <a:defRPr sz="1764"/>
            </a:lvl1pPr>
            <a:lvl2pPr marL="503972" indent="0">
              <a:buNone/>
              <a:defRPr sz="1543"/>
            </a:lvl2pPr>
            <a:lvl3pPr marL="1007943" indent="0">
              <a:buNone/>
              <a:defRPr sz="1323"/>
            </a:lvl3pPr>
            <a:lvl4pPr marL="1511915" indent="0">
              <a:buNone/>
              <a:defRPr sz="1102"/>
            </a:lvl4pPr>
            <a:lvl5pPr marL="2015886" indent="0">
              <a:buNone/>
              <a:defRPr sz="1102"/>
            </a:lvl5pPr>
            <a:lvl6pPr marL="2519858" indent="0">
              <a:buNone/>
              <a:defRPr sz="1102"/>
            </a:lvl6pPr>
            <a:lvl7pPr marL="3023829" indent="0">
              <a:buNone/>
              <a:defRPr sz="1102"/>
            </a:lvl7pPr>
            <a:lvl8pPr marL="3527801" indent="0">
              <a:buNone/>
              <a:defRPr sz="1102"/>
            </a:lvl8pPr>
            <a:lvl9pPr marL="4031772" indent="0">
              <a:buNone/>
              <a:defRPr sz="1102"/>
            </a:lvl9pPr>
          </a:lstStyle>
          <a:p>
            <a:pPr lvl="0"/>
            <a:r>
              <a:rPr lang="en-US" smtClean="0"/>
              <a:t>Edit Master text styles</a:t>
            </a:r>
          </a:p>
        </p:txBody>
      </p:sp>
      <p:sp>
        <p:nvSpPr>
          <p:cNvPr id="5" name="Date Placeholder 4"/>
          <p:cNvSpPr>
            <a:spLocks noGrp="1"/>
          </p:cNvSpPr>
          <p:nvPr>
            <p:ph type="dt" sz="half" idx="10"/>
          </p:nvPr>
        </p:nvSpPr>
        <p:spPr/>
        <p:txBody>
          <a:bodyPr/>
          <a:lstStyle/>
          <a:p>
            <a:fld id="{B47EC7FE-CD90-403E-9AB0-6245140CD9B7}" type="datetimeFigureOut">
              <a:rPr lang="en-US" smtClean="0"/>
              <a:t>2/25/2022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2C46E5-E137-44E2-9340-B9A44A543719}" type="slidenum">
              <a:rPr lang="en-US" smtClean="0"/>
              <a:t>‹#›</a:t>
            </a:fld>
            <a:endParaRPr lang="en-US"/>
          </a:p>
        </p:txBody>
      </p:sp>
    </p:spTree>
    <p:extLst>
      <p:ext uri="{BB962C8B-B14F-4D97-AF65-F5344CB8AC3E}">
        <p14:creationId xmlns:p14="http://schemas.microsoft.com/office/powerpoint/2010/main" val="28253217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47EC7FE-CD90-403E-9AB0-6245140CD9B7}" type="datetimeFigureOut">
              <a:rPr lang="en-US" smtClean="0"/>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2C46E5-E137-44E2-9340-B9A44A543719}" type="slidenum">
              <a:rPr lang="en-US" smtClean="0"/>
              <a:t>‹#›</a:t>
            </a:fld>
            <a:endParaRPr lang="en-US"/>
          </a:p>
        </p:txBody>
      </p:sp>
    </p:spTree>
    <p:extLst>
      <p:ext uri="{BB962C8B-B14F-4D97-AF65-F5344CB8AC3E}">
        <p14:creationId xmlns:p14="http://schemas.microsoft.com/office/powerpoint/2010/main" val="995581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51329" y="402483"/>
            <a:ext cx="2305422" cy="640647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35063" y="402483"/>
            <a:ext cx="6782619" cy="640647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47EC7FE-CD90-403E-9AB0-6245140CD9B7}" type="datetimeFigureOut">
              <a:rPr lang="en-US" smtClean="0"/>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2C46E5-E137-44E2-9340-B9A44A543719}" type="slidenum">
              <a:rPr lang="en-US" smtClean="0"/>
              <a:t>‹#›</a:t>
            </a:fld>
            <a:endParaRPr lang="en-US"/>
          </a:p>
        </p:txBody>
      </p:sp>
    </p:spTree>
    <p:extLst>
      <p:ext uri="{BB962C8B-B14F-4D97-AF65-F5344CB8AC3E}">
        <p14:creationId xmlns:p14="http://schemas.microsoft.com/office/powerpoint/2010/main" val="1110154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35062" y="402484"/>
            <a:ext cx="9221689" cy="146118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35062" y="2012414"/>
            <a:ext cx="9221689" cy="4796544"/>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35062" y="7006700"/>
            <a:ext cx="2405658" cy="402483"/>
          </a:xfrm>
          <a:prstGeom prst="rect">
            <a:avLst/>
          </a:prstGeom>
        </p:spPr>
        <p:txBody>
          <a:bodyPr vert="horz" lIns="91440" tIns="45720" rIns="91440" bIns="45720" rtlCol="0" anchor="ctr"/>
          <a:lstStyle>
            <a:lvl1pPr algn="l">
              <a:defRPr sz="1323">
                <a:solidFill>
                  <a:schemeClr val="tx1">
                    <a:tint val="75000"/>
                  </a:schemeClr>
                </a:solidFill>
              </a:defRPr>
            </a:lvl1pPr>
          </a:lstStyle>
          <a:p>
            <a:fld id="{B47EC7FE-CD90-403E-9AB0-6245140CD9B7}" type="datetimeFigureOut">
              <a:rPr lang="en-US" smtClean="0"/>
              <a:t>2/25/2022</a:t>
            </a:fld>
            <a:endParaRPr lang="en-US"/>
          </a:p>
        </p:txBody>
      </p:sp>
      <p:sp>
        <p:nvSpPr>
          <p:cNvPr id="5" name="Footer Placeholder 4"/>
          <p:cNvSpPr>
            <a:spLocks noGrp="1"/>
          </p:cNvSpPr>
          <p:nvPr>
            <p:ph type="ftr" sz="quarter" idx="3"/>
          </p:nvPr>
        </p:nvSpPr>
        <p:spPr>
          <a:xfrm>
            <a:off x="3541663" y="7006700"/>
            <a:ext cx="3608487" cy="402483"/>
          </a:xfrm>
          <a:prstGeom prst="rect">
            <a:avLst/>
          </a:prstGeom>
        </p:spPr>
        <p:txBody>
          <a:bodyPr vert="horz" lIns="91440" tIns="45720" rIns="91440" bIns="45720" rtlCol="0" anchor="ctr"/>
          <a:lstStyle>
            <a:lvl1pPr algn="ctr">
              <a:defRPr sz="1323">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551093" y="7006700"/>
            <a:ext cx="2405658" cy="402483"/>
          </a:xfrm>
          <a:prstGeom prst="rect">
            <a:avLst/>
          </a:prstGeom>
        </p:spPr>
        <p:txBody>
          <a:bodyPr vert="horz" lIns="91440" tIns="45720" rIns="91440" bIns="45720" rtlCol="0" anchor="ctr"/>
          <a:lstStyle>
            <a:lvl1pPr algn="r">
              <a:defRPr sz="1323">
                <a:solidFill>
                  <a:schemeClr val="tx1">
                    <a:tint val="75000"/>
                  </a:schemeClr>
                </a:solidFill>
              </a:defRPr>
            </a:lvl1pPr>
          </a:lstStyle>
          <a:p>
            <a:fld id="{922C46E5-E137-44E2-9340-B9A44A543719}" type="slidenum">
              <a:rPr lang="en-US" smtClean="0"/>
              <a:t>‹#›</a:t>
            </a:fld>
            <a:endParaRPr lang="en-US"/>
          </a:p>
        </p:txBody>
      </p:sp>
    </p:spTree>
    <p:extLst>
      <p:ext uri="{BB962C8B-B14F-4D97-AF65-F5344CB8AC3E}">
        <p14:creationId xmlns:p14="http://schemas.microsoft.com/office/powerpoint/2010/main" val="39347694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007943" rtl="0" eaLnBrk="1" latinLnBrk="0" hangingPunct="1">
        <a:lnSpc>
          <a:spcPct val="90000"/>
        </a:lnSpc>
        <a:spcBef>
          <a:spcPct val="0"/>
        </a:spcBef>
        <a:buNone/>
        <a:defRPr sz="4850" kern="1200">
          <a:solidFill>
            <a:schemeClr val="tx1"/>
          </a:solidFill>
          <a:latin typeface="+mj-lt"/>
          <a:ea typeface="+mj-ea"/>
          <a:cs typeface="+mj-cs"/>
        </a:defRPr>
      </a:lvl1pPr>
    </p:titleStyle>
    <p:bodyStyle>
      <a:lvl1pPr marL="251986" indent="-251986" algn="l" defTabSz="1007943" rtl="0" eaLnBrk="1" latinLnBrk="0" hangingPunct="1">
        <a:lnSpc>
          <a:spcPct val="90000"/>
        </a:lnSpc>
        <a:spcBef>
          <a:spcPts val="1102"/>
        </a:spcBef>
        <a:buFont typeface="Arial" panose="020B0604020202020204" pitchFamily="34" charset="0"/>
        <a:buChar char="•"/>
        <a:defRPr sz="3086" kern="1200">
          <a:solidFill>
            <a:schemeClr val="tx1"/>
          </a:solidFill>
          <a:latin typeface="+mn-lt"/>
          <a:ea typeface="+mn-ea"/>
          <a:cs typeface="+mn-cs"/>
        </a:defRPr>
      </a:lvl1pPr>
      <a:lvl2pPr marL="755957" indent="-251986" algn="l" defTabSz="1007943" rtl="0" eaLnBrk="1" latinLnBrk="0" hangingPunct="1">
        <a:lnSpc>
          <a:spcPct val="90000"/>
        </a:lnSpc>
        <a:spcBef>
          <a:spcPts val="551"/>
        </a:spcBef>
        <a:buFont typeface="Arial" panose="020B0604020202020204" pitchFamily="34" charset="0"/>
        <a:buChar char="•"/>
        <a:defRPr sz="2646" kern="1200">
          <a:solidFill>
            <a:schemeClr val="tx1"/>
          </a:solidFill>
          <a:latin typeface="+mn-lt"/>
          <a:ea typeface="+mn-ea"/>
          <a:cs typeface="+mn-cs"/>
        </a:defRPr>
      </a:lvl2pPr>
      <a:lvl3pPr marL="1259929" indent="-251986" algn="l" defTabSz="1007943" rtl="0" eaLnBrk="1" latinLnBrk="0" hangingPunct="1">
        <a:lnSpc>
          <a:spcPct val="90000"/>
        </a:lnSpc>
        <a:spcBef>
          <a:spcPts val="551"/>
        </a:spcBef>
        <a:buFont typeface="Arial" panose="020B0604020202020204" pitchFamily="34" charset="0"/>
        <a:buChar char="•"/>
        <a:defRPr sz="2205" kern="1200">
          <a:solidFill>
            <a:schemeClr val="tx1"/>
          </a:solidFill>
          <a:latin typeface="+mn-lt"/>
          <a:ea typeface="+mn-ea"/>
          <a:cs typeface="+mn-cs"/>
        </a:defRPr>
      </a:lvl3pPr>
      <a:lvl4pPr marL="1763900" indent="-251986" algn="l" defTabSz="1007943"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4pPr>
      <a:lvl5pPr marL="2267872" indent="-251986" algn="l" defTabSz="1007943"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5pPr>
      <a:lvl6pPr marL="2771844" indent="-251986" algn="l" defTabSz="1007943"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6pPr>
      <a:lvl7pPr marL="3275815" indent="-251986" algn="l" defTabSz="1007943"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7pPr>
      <a:lvl8pPr marL="3779787" indent="-251986" algn="l" defTabSz="1007943"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8pPr>
      <a:lvl9pPr marL="4283758" indent="-251986" algn="l" defTabSz="1007943"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9pPr>
    </p:bodyStyle>
    <p:otherStyle>
      <a:defPPr>
        <a:defRPr lang="en-US"/>
      </a:defPPr>
      <a:lvl1pPr marL="0" algn="l" defTabSz="1007943" rtl="0" eaLnBrk="1" latinLnBrk="0" hangingPunct="1">
        <a:defRPr sz="1984" kern="1200">
          <a:solidFill>
            <a:schemeClr val="tx1"/>
          </a:solidFill>
          <a:latin typeface="+mn-lt"/>
          <a:ea typeface="+mn-ea"/>
          <a:cs typeface="+mn-cs"/>
        </a:defRPr>
      </a:lvl1pPr>
      <a:lvl2pPr marL="503972" algn="l" defTabSz="1007943" rtl="0" eaLnBrk="1" latinLnBrk="0" hangingPunct="1">
        <a:defRPr sz="1984" kern="1200">
          <a:solidFill>
            <a:schemeClr val="tx1"/>
          </a:solidFill>
          <a:latin typeface="+mn-lt"/>
          <a:ea typeface="+mn-ea"/>
          <a:cs typeface="+mn-cs"/>
        </a:defRPr>
      </a:lvl2pPr>
      <a:lvl3pPr marL="1007943" algn="l" defTabSz="1007943" rtl="0" eaLnBrk="1" latinLnBrk="0" hangingPunct="1">
        <a:defRPr sz="1984" kern="1200">
          <a:solidFill>
            <a:schemeClr val="tx1"/>
          </a:solidFill>
          <a:latin typeface="+mn-lt"/>
          <a:ea typeface="+mn-ea"/>
          <a:cs typeface="+mn-cs"/>
        </a:defRPr>
      </a:lvl3pPr>
      <a:lvl4pPr marL="1511915" algn="l" defTabSz="1007943" rtl="0" eaLnBrk="1" latinLnBrk="0" hangingPunct="1">
        <a:defRPr sz="1984" kern="1200">
          <a:solidFill>
            <a:schemeClr val="tx1"/>
          </a:solidFill>
          <a:latin typeface="+mn-lt"/>
          <a:ea typeface="+mn-ea"/>
          <a:cs typeface="+mn-cs"/>
        </a:defRPr>
      </a:lvl4pPr>
      <a:lvl5pPr marL="2015886" algn="l" defTabSz="1007943" rtl="0" eaLnBrk="1" latinLnBrk="0" hangingPunct="1">
        <a:defRPr sz="1984" kern="1200">
          <a:solidFill>
            <a:schemeClr val="tx1"/>
          </a:solidFill>
          <a:latin typeface="+mn-lt"/>
          <a:ea typeface="+mn-ea"/>
          <a:cs typeface="+mn-cs"/>
        </a:defRPr>
      </a:lvl5pPr>
      <a:lvl6pPr marL="2519858" algn="l" defTabSz="1007943" rtl="0" eaLnBrk="1" latinLnBrk="0" hangingPunct="1">
        <a:defRPr sz="1984" kern="1200">
          <a:solidFill>
            <a:schemeClr val="tx1"/>
          </a:solidFill>
          <a:latin typeface="+mn-lt"/>
          <a:ea typeface="+mn-ea"/>
          <a:cs typeface="+mn-cs"/>
        </a:defRPr>
      </a:lvl6pPr>
      <a:lvl7pPr marL="3023829" algn="l" defTabSz="1007943" rtl="0" eaLnBrk="1" latinLnBrk="0" hangingPunct="1">
        <a:defRPr sz="1984" kern="1200">
          <a:solidFill>
            <a:schemeClr val="tx1"/>
          </a:solidFill>
          <a:latin typeface="+mn-lt"/>
          <a:ea typeface="+mn-ea"/>
          <a:cs typeface="+mn-cs"/>
        </a:defRPr>
      </a:lvl7pPr>
      <a:lvl8pPr marL="3527801" algn="l" defTabSz="1007943" rtl="0" eaLnBrk="1" latinLnBrk="0" hangingPunct="1">
        <a:defRPr sz="1984" kern="1200">
          <a:solidFill>
            <a:schemeClr val="tx1"/>
          </a:solidFill>
          <a:latin typeface="+mn-lt"/>
          <a:ea typeface="+mn-ea"/>
          <a:cs typeface="+mn-cs"/>
        </a:defRPr>
      </a:lvl8pPr>
      <a:lvl9pPr marL="4031772" algn="l" defTabSz="1007943" rtl="0" eaLnBrk="1" latinLnBrk="0" hangingPunct="1">
        <a:defRPr sz="1984"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2052" name="Picture 4" descr="TRINITY HOUSE - Updated 2022 Prices, Reviews (Llandudn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5153" y="0"/>
            <a:ext cx="3477221" cy="8667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762374" y="0"/>
            <a:ext cx="3648076" cy="523220"/>
          </a:xfrm>
          <a:prstGeom prst="rect">
            <a:avLst/>
          </a:prstGeom>
          <a:solidFill>
            <a:schemeClr val="accent2">
              <a:lumMod val="40000"/>
              <a:lumOff val="60000"/>
            </a:schemeClr>
          </a:solidFill>
        </p:spPr>
        <p:txBody>
          <a:bodyPr wrap="square" rtlCol="0">
            <a:spAutoFit/>
          </a:bodyPr>
          <a:lstStyle/>
          <a:p>
            <a:pPr algn="ctr"/>
            <a:r>
              <a:rPr lang="en-US" sz="1400" b="1" dirty="0" smtClean="0">
                <a:latin typeface="Forte" panose="03060902040502070203" pitchFamily="66" charset="0"/>
                <a:cs typeface="Times New Roman" panose="02020603050405020304" pitchFamily="18" charset="0"/>
              </a:rPr>
              <a:t>Menu </a:t>
            </a:r>
          </a:p>
          <a:p>
            <a:pPr algn="ctr"/>
            <a:r>
              <a:rPr lang="en-US" sz="1400" b="1" dirty="0" smtClean="0">
                <a:latin typeface="Forte" panose="03060902040502070203" pitchFamily="66" charset="0"/>
                <a:cs typeface="Times New Roman" panose="02020603050405020304" pitchFamily="18" charset="0"/>
              </a:rPr>
              <a:t>Choose your Foods</a:t>
            </a:r>
          </a:p>
        </p:txBody>
      </p:sp>
      <p:sp>
        <p:nvSpPr>
          <p:cNvPr id="5" name="TextBox 4"/>
          <p:cNvSpPr txBox="1"/>
          <p:nvPr/>
        </p:nvSpPr>
        <p:spPr>
          <a:xfrm>
            <a:off x="285153" y="866775"/>
            <a:ext cx="3267075" cy="5763116"/>
          </a:xfrm>
          <a:prstGeom prst="rect">
            <a:avLst/>
          </a:prstGeom>
          <a:noFill/>
        </p:spPr>
        <p:txBody>
          <a:bodyPr wrap="square" rtlCol="0">
            <a:spAutoFit/>
          </a:bodyPr>
          <a:lstStyle/>
          <a:p>
            <a:pPr algn="ctr"/>
            <a:r>
              <a:rPr lang="en-US" sz="1300" b="1" u="sng" dirty="0" smtClean="0">
                <a:latin typeface="Times New Roman" panose="02020603050405020304" pitchFamily="18" charset="0"/>
                <a:cs typeface="Times New Roman" panose="02020603050405020304" pitchFamily="18" charset="0"/>
              </a:rPr>
              <a:t>Starters</a:t>
            </a:r>
          </a:p>
          <a:p>
            <a:r>
              <a:rPr lang="en-US" sz="1300" b="1" dirty="0">
                <a:latin typeface="Times New Roman" panose="02020603050405020304" pitchFamily="18" charset="0"/>
                <a:cs typeface="Times New Roman" panose="02020603050405020304" pitchFamily="18" charset="0"/>
              </a:rPr>
              <a:t>Soup of the Day </a:t>
            </a:r>
            <a:r>
              <a:rPr lang="en-US" sz="1300" b="1" dirty="0" smtClean="0">
                <a:latin typeface="Times New Roman" panose="02020603050405020304" pitchFamily="18" charset="0"/>
                <a:cs typeface="Times New Roman" panose="02020603050405020304" pitchFamily="18" charset="0"/>
              </a:rPr>
              <a:t>                                 </a:t>
            </a:r>
            <a:r>
              <a:rPr lang="en-US" sz="1300" b="1" dirty="0" smtClean="0">
                <a:latin typeface="Times New Roman" panose="02020603050405020304" pitchFamily="18" charset="0"/>
                <a:cs typeface="Times New Roman" panose="02020603050405020304" pitchFamily="18" charset="0"/>
              </a:rPr>
              <a:t>£6.95</a:t>
            </a:r>
            <a:endParaRPr lang="en-US" sz="1300" b="1" dirty="0" smtClean="0">
              <a:latin typeface="Times New Roman" panose="02020603050405020304" pitchFamily="18" charset="0"/>
              <a:cs typeface="Times New Roman" panose="02020603050405020304" pitchFamily="18" charset="0"/>
            </a:endParaRPr>
          </a:p>
          <a:p>
            <a:r>
              <a:rPr lang="en-US" sz="1300" dirty="0" smtClean="0">
                <a:latin typeface="Times New Roman" panose="02020603050405020304" pitchFamily="18" charset="0"/>
                <a:cs typeface="Times New Roman" panose="02020603050405020304" pitchFamily="18" charset="0"/>
              </a:rPr>
              <a:t>(Served </a:t>
            </a:r>
            <a:r>
              <a:rPr lang="en-US" sz="1300" dirty="0">
                <a:latin typeface="Times New Roman" panose="02020603050405020304" pitchFamily="18" charset="0"/>
                <a:cs typeface="Times New Roman" panose="02020603050405020304" pitchFamily="18" charset="0"/>
              </a:rPr>
              <a:t>with Freshly Baked </a:t>
            </a:r>
            <a:r>
              <a:rPr lang="en-US" sz="1300" dirty="0" smtClean="0">
                <a:latin typeface="Times New Roman" panose="02020603050405020304" pitchFamily="18" charset="0"/>
                <a:cs typeface="Times New Roman" panose="02020603050405020304" pitchFamily="18" charset="0"/>
              </a:rPr>
              <a:t>Soda </a:t>
            </a:r>
            <a:r>
              <a:rPr lang="en-US" sz="1300" dirty="0" smtClean="0">
                <a:latin typeface="Times New Roman" panose="02020603050405020304" pitchFamily="18" charset="0"/>
                <a:cs typeface="Times New Roman" panose="02020603050405020304" pitchFamily="18" charset="0"/>
              </a:rPr>
              <a:t>Bread)</a:t>
            </a:r>
            <a:endParaRPr lang="en-US" sz="1300" dirty="0" smtClean="0">
              <a:latin typeface="Times New Roman" panose="02020603050405020304" pitchFamily="18" charset="0"/>
              <a:cs typeface="Times New Roman" panose="02020603050405020304" pitchFamily="18" charset="0"/>
            </a:endParaRPr>
          </a:p>
          <a:p>
            <a:r>
              <a:rPr lang="en-US" sz="1300" b="1" dirty="0" smtClean="0">
                <a:latin typeface="Times New Roman" panose="02020603050405020304" pitchFamily="18" charset="0"/>
                <a:cs typeface="Times New Roman" panose="02020603050405020304" pitchFamily="18" charset="0"/>
              </a:rPr>
              <a:t>Classic </a:t>
            </a:r>
            <a:r>
              <a:rPr lang="en-US" sz="1300" b="1" dirty="0">
                <a:latin typeface="Times New Roman" panose="02020603050405020304" pitchFamily="18" charset="0"/>
                <a:cs typeface="Times New Roman" panose="02020603050405020304" pitchFamily="18" charset="0"/>
              </a:rPr>
              <a:t>Cheese Salad </a:t>
            </a:r>
            <a:endParaRPr lang="en-US" sz="1300" b="1" dirty="0" smtClean="0">
              <a:latin typeface="Times New Roman" panose="02020603050405020304" pitchFamily="18" charset="0"/>
              <a:cs typeface="Times New Roman" panose="02020603050405020304" pitchFamily="18" charset="0"/>
            </a:endParaRPr>
          </a:p>
          <a:p>
            <a:r>
              <a:rPr lang="en-US" sz="1000" dirty="0" smtClean="0">
                <a:latin typeface="Times New Roman" panose="02020603050405020304" pitchFamily="18" charset="0"/>
                <a:cs typeface="Times New Roman" panose="02020603050405020304" pitchFamily="18" charset="0"/>
              </a:rPr>
              <a:t>Add </a:t>
            </a:r>
            <a:r>
              <a:rPr lang="en-US" sz="1000" dirty="0">
                <a:latin typeface="Times New Roman" panose="02020603050405020304" pitchFamily="18" charset="0"/>
                <a:cs typeface="Times New Roman" panose="02020603050405020304" pitchFamily="18" charset="0"/>
              </a:rPr>
              <a:t>Chicken </a:t>
            </a:r>
            <a:r>
              <a:rPr lang="en-US" sz="1000" dirty="0" smtClean="0">
                <a:latin typeface="Times New Roman" panose="02020603050405020304" pitchFamily="18" charset="0"/>
                <a:cs typeface="Times New Roman" panose="02020603050405020304" pitchFamily="18" charset="0"/>
              </a:rPr>
              <a:t>£3.00</a:t>
            </a:r>
            <a:r>
              <a:rPr lang="en-US" sz="1000" dirty="0" smtClean="0">
                <a:latin typeface="Times New Roman" panose="02020603050405020304" pitchFamily="18" charset="0"/>
                <a:cs typeface="Times New Roman" panose="02020603050405020304" pitchFamily="18" charset="0"/>
              </a:rPr>
              <a:t>, </a:t>
            </a:r>
            <a:r>
              <a:rPr lang="en-US" sz="1000" dirty="0">
                <a:latin typeface="Times New Roman" panose="02020603050405020304" pitchFamily="18" charset="0"/>
                <a:cs typeface="Times New Roman" panose="02020603050405020304" pitchFamily="18" charset="0"/>
              </a:rPr>
              <a:t>Small </a:t>
            </a:r>
            <a:r>
              <a:rPr lang="en-US" sz="1000" dirty="0" smtClean="0">
                <a:latin typeface="Times New Roman" panose="02020603050405020304" pitchFamily="18" charset="0"/>
                <a:cs typeface="Times New Roman" panose="02020603050405020304" pitchFamily="18" charset="0"/>
              </a:rPr>
              <a:t>£9.50</a:t>
            </a:r>
            <a:r>
              <a:rPr lang="en-US" sz="1000" dirty="0" smtClean="0">
                <a:latin typeface="Times New Roman" panose="02020603050405020304" pitchFamily="18" charset="0"/>
                <a:cs typeface="Times New Roman" panose="02020603050405020304" pitchFamily="18" charset="0"/>
              </a:rPr>
              <a:t>, </a:t>
            </a:r>
            <a:r>
              <a:rPr lang="en-US" sz="1000" dirty="0">
                <a:latin typeface="Times New Roman" panose="02020603050405020304" pitchFamily="18" charset="0"/>
                <a:cs typeface="Times New Roman" panose="02020603050405020304" pitchFamily="18" charset="0"/>
              </a:rPr>
              <a:t>Large </a:t>
            </a:r>
            <a:r>
              <a:rPr lang="en-US" sz="1000" dirty="0" smtClean="0">
                <a:latin typeface="Times New Roman" panose="02020603050405020304" pitchFamily="18" charset="0"/>
                <a:cs typeface="Times New Roman" panose="02020603050405020304" pitchFamily="18" charset="0"/>
              </a:rPr>
              <a:t>£11.95</a:t>
            </a:r>
            <a:endParaRPr lang="en-US" sz="1000" dirty="0" smtClean="0">
              <a:latin typeface="Times New Roman" panose="02020603050405020304" pitchFamily="18" charset="0"/>
              <a:cs typeface="Times New Roman" panose="02020603050405020304" pitchFamily="18" charset="0"/>
            </a:endParaRPr>
          </a:p>
          <a:p>
            <a:r>
              <a:rPr lang="en-US" sz="1300" b="1" dirty="0">
                <a:latin typeface="Times New Roman" panose="02020603050405020304" pitchFamily="18" charset="0"/>
                <a:cs typeface="Times New Roman" panose="02020603050405020304" pitchFamily="18" charset="0"/>
              </a:rPr>
              <a:t>Trinity Chicken Wings</a:t>
            </a:r>
            <a:r>
              <a:rPr lang="en-US" sz="1300" dirty="0">
                <a:latin typeface="Times New Roman" panose="02020603050405020304" pitchFamily="18" charset="0"/>
                <a:cs typeface="Times New Roman" panose="02020603050405020304" pitchFamily="18" charset="0"/>
              </a:rPr>
              <a:t> </a:t>
            </a:r>
            <a:r>
              <a:rPr lang="en-US" sz="1300" dirty="0" smtClean="0">
                <a:latin typeface="Times New Roman" panose="02020603050405020304" pitchFamily="18" charset="0"/>
                <a:cs typeface="Times New Roman" panose="02020603050405020304" pitchFamily="18" charset="0"/>
              </a:rPr>
              <a:t>(Small </a:t>
            </a:r>
            <a:r>
              <a:rPr lang="en-US" sz="1300" dirty="0">
                <a:latin typeface="Times New Roman" panose="02020603050405020304" pitchFamily="18" charset="0"/>
                <a:cs typeface="Times New Roman" panose="02020603050405020304" pitchFamily="18" charset="0"/>
              </a:rPr>
              <a:t>£</a:t>
            </a:r>
            <a:r>
              <a:rPr lang="en-US" sz="1300" dirty="0" smtClean="0">
                <a:latin typeface="Times New Roman" panose="02020603050405020304" pitchFamily="18" charset="0"/>
                <a:cs typeface="Times New Roman" panose="02020603050405020304" pitchFamily="18" charset="0"/>
              </a:rPr>
              <a:t>9.95 </a:t>
            </a:r>
            <a:r>
              <a:rPr lang="en-US" sz="1300" dirty="0">
                <a:latin typeface="Times New Roman" panose="02020603050405020304" pitchFamily="18" charset="0"/>
                <a:cs typeface="Times New Roman" panose="02020603050405020304" pitchFamily="18" charset="0"/>
              </a:rPr>
              <a:t>Large </a:t>
            </a:r>
            <a:r>
              <a:rPr lang="en-US" sz="1300" dirty="0" smtClean="0">
                <a:latin typeface="Times New Roman" panose="02020603050405020304" pitchFamily="18" charset="0"/>
                <a:cs typeface="Times New Roman" panose="02020603050405020304" pitchFamily="18" charset="0"/>
              </a:rPr>
              <a:t>£14.95</a:t>
            </a:r>
            <a:r>
              <a:rPr lang="en-US" sz="1300" dirty="0" smtClean="0">
                <a:latin typeface="Times New Roman" panose="02020603050405020304" pitchFamily="18" charset="0"/>
                <a:cs typeface="Times New Roman" panose="02020603050405020304" pitchFamily="18" charset="0"/>
              </a:rPr>
              <a:t>)</a:t>
            </a:r>
          </a:p>
          <a:p>
            <a:r>
              <a:rPr lang="en-US" sz="1050" dirty="0" smtClean="0">
                <a:latin typeface="Times New Roman" panose="02020603050405020304" pitchFamily="18" charset="0"/>
                <a:cs typeface="Times New Roman" panose="02020603050405020304" pitchFamily="18" charset="0"/>
              </a:rPr>
              <a:t>Trinity’s </a:t>
            </a:r>
            <a:r>
              <a:rPr lang="en-US" sz="1050" dirty="0">
                <a:latin typeface="Times New Roman" panose="02020603050405020304" pitchFamily="18" charset="0"/>
                <a:cs typeface="Times New Roman" panose="02020603050405020304" pitchFamily="18" charset="0"/>
              </a:rPr>
              <a:t>Hot Sauce, Cashel Blue Cheese Dip, Celery </a:t>
            </a:r>
            <a:endParaRPr lang="en-US" sz="1050" dirty="0" smtClean="0">
              <a:latin typeface="Times New Roman" panose="02020603050405020304" pitchFamily="18" charset="0"/>
              <a:cs typeface="Times New Roman" panose="02020603050405020304" pitchFamily="18" charset="0"/>
            </a:endParaRPr>
          </a:p>
          <a:p>
            <a:r>
              <a:rPr lang="en-US" sz="1300" b="1" dirty="0" smtClean="0">
                <a:latin typeface="Times New Roman" panose="02020603050405020304" pitchFamily="18" charset="0"/>
                <a:cs typeface="Times New Roman" panose="02020603050405020304" pitchFamily="18" charset="0"/>
              </a:rPr>
              <a:t>Smoked </a:t>
            </a:r>
            <a:r>
              <a:rPr lang="en-US" sz="1300" b="1" dirty="0">
                <a:latin typeface="Times New Roman" panose="02020603050405020304" pitchFamily="18" charset="0"/>
                <a:cs typeface="Times New Roman" panose="02020603050405020304" pitchFamily="18" charset="0"/>
              </a:rPr>
              <a:t>Salmon &amp; Goat Cheese Crostini </a:t>
            </a:r>
            <a:r>
              <a:rPr lang="en-US" sz="1300" b="1" dirty="0" smtClean="0">
                <a:latin typeface="Times New Roman" panose="02020603050405020304" pitchFamily="18" charset="0"/>
                <a:cs typeface="Times New Roman" panose="02020603050405020304" pitchFamily="18" charset="0"/>
              </a:rPr>
              <a:t>£8.50 </a:t>
            </a:r>
            <a:endParaRPr lang="en-US" sz="1300" b="1" dirty="0" smtClean="0">
              <a:latin typeface="Times New Roman" panose="02020603050405020304" pitchFamily="18" charset="0"/>
              <a:cs typeface="Times New Roman" panose="02020603050405020304" pitchFamily="18" charset="0"/>
            </a:endParaRPr>
          </a:p>
          <a:p>
            <a:r>
              <a:rPr lang="en-US" sz="1300" b="1" dirty="0" smtClean="0">
                <a:latin typeface="Times New Roman" panose="02020603050405020304" pitchFamily="18" charset="0"/>
                <a:cs typeface="Times New Roman" panose="02020603050405020304" pitchFamily="18" charset="0"/>
              </a:rPr>
              <a:t>Deep </a:t>
            </a:r>
            <a:r>
              <a:rPr lang="en-US" sz="1300" b="1" dirty="0">
                <a:latin typeface="Times New Roman" panose="02020603050405020304" pitchFamily="18" charset="0"/>
                <a:cs typeface="Times New Roman" panose="02020603050405020304" pitchFamily="18" charset="0"/>
              </a:rPr>
              <a:t>Fried Potato Skins </a:t>
            </a:r>
            <a:r>
              <a:rPr lang="en-US" sz="1300" b="1" dirty="0" smtClean="0">
                <a:latin typeface="Times New Roman" panose="02020603050405020304" pitchFamily="18" charset="0"/>
                <a:cs typeface="Times New Roman" panose="02020603050405020304" pitchFamily="18" charset="0"/>
              </a:rPr>
              <a:t>£6.20 </a:t>
            </a:r>
            <a:endParaRPr lang="en-US" sz="1300" b="1" dirty="0" smtClean="0">
              <a:latin typeface="Times New Roman" panose="02020603050405020304" pitchFamily="18" charset="0"/>
              <a:cs typeface="Times New Roman" panose="02020603050405020304" pitchFamily="18" charset="0"/>
            </a:endParaRPr>
          </a:p>
          <a:p>
            <a:r>
              <a:rPr lang="en-US" sz="1300" b="1" dirty="0" smtClean="0">
                <a:latin typeface="Times New Roman" panose="02020603050405020304" pitchFamily="18" charset="0"/>
                <a:cs typeface="Times New Roman" panose="02020603050405020304" pitchFamily="18" charset="0"/>
              </a:rPr>
              <a:t>Filo </a:t>
            </a:r>
            <a:r>
              <a:rPr lang="en-US" sz="1300" b="1" dirty="0">
                <a:latin typeface="Times New Roman" panose="02020603050405020304" pitchFamily="18" charset="0"/>
                <a:cs typeface="Times New Roman" panose="02020603050405020304" pitchFamily="18" charset="0"/>
              </a:rPr>
              <a:t>Pastry Tiger Prawns </a:t>
            </a:r>
            <a:r>
              <a:rPr lang="en-US" sz="1300" b="1" dirty="0" smtClean="0">
                <a:latin typeface="Times New Roman" panose="02020603050405020304" pitchFamily="18" charset="0"/>
                <a:cs typeface="Times New Roman" panose="02020603050405020304" pitchFamily="18" charset="0"/>
              </a:rPr>
              <a:t>£8.30 </a:t>
            </a:r>
            <a:endParaRPr lang="en-US" sz="1300" b="1" dirty="0">
              <a:latin typeface="Times New Roman" panose="02020603050405020304" pitchFamily="18" charset="0"/>
              <a:cs typeface="Times New Roman" panose="02020603050405020304" pitchFamily="18" charset="0"/>
            </a:endParaRPr>
          </a:p>
          <a:p>
            <a:r>
              <a:rPr lang="en-US" sz="1300" b="1" dirty="0" err="1" smtClean="0">
                <a:latin typeface="Times New Roman" panose="02020603050405020304" pitchFamily="18" charset="0"/>
                <a:cs typeface="Times New Roman" panose="02020603050405020304" pitchFamily="18" charset="0"/>
              </a:rPr>
              <a:t>Killibegs</a:t>
            </a:r>
            <a:r>
              <a:rPr lang="en-US" sz="1300" b="1" dirty="0" smtClean="0">
                <a:latin typeface="Times New Roman" panose="02020603050405020304" pitchFamily="18" charset="0"/>
                <a:cs typeface="Times New Roman" panose="02020603050405020304" pitchFamily="18" charset="0"/>
              </a:rPr>
              <a:t> </a:t>
            </a:r>
            <a:r>
              <a:rPr lang="en-US" sz="1300" b="1" dirty="0">
                <a:latin typeface="Times New Roman" panose="02020603050405020304" pitchFamily="18" charset="0"/>
                <a:cs typeface="Times New Roman" panose="02020603050405020304" pitchFamily="18" charset="0"/>
              </a:rPr>
              <a:t>Seafood Chowder </a:t>
            </a:r>
            <a:r>
              <a:rPr lang="en-US" sz="1300" b="1" dirty="0" smtClean="0">
                <a:latin typeface="Times New Roman" panose="02020603050405020304" pitchFamily="18" charset="0"/>
                <a:cs typeface="Times New Roman" panose="02020603050405020304" pitchFamily="18" charset="0"/>
              </a:rPr>
              <a:t>£12.50 </a:t>
            </a:r>
            <a:endParaRPr lang="en-US" sz="1300" b="1" dirty="0" smtClean="0">
              <a:latin typeface="Times New Roman" panose="02020603050405020304" pitchFamily="18" charset="0"/>
              <a:cs typeface="Times New Roman" panose="02020603050405020304" pitchFamily="18" charset="0"/>
            </a:endParaRPr>
          </a:p>
          <a:p>
            <a:endParaRPr lang="en-US" sz="1300" b="1" dirty="0" smtClean="0">
              <a:latin typeface="Times New Roman" panose="02020603050405020304" pitchFamily="18" charset="0"/>
              <a:cs typeface="Times New Roman" panose="02020603050405020304" pitchFamily="18" charset="0"/>
            </a:endParaRPr>
          </a:p>
          <a:p>
            <a:pPr algn="ctr"/>
            <a:r>
              <a:rPr lang="en-US" sz="1300" b="1" u="sng" dirty="0" smtClean="0">
                <a:latin typeface="Times New Roman" panose="02020603050405020304" pitchFamily="18" charset="0"/>
                <a:cs typeface="Times New Roman" panose="02020603050405020304" pitchFamily="18" charset="0"/>
              </a:rPr>
              <a:t>Breakfast</a:t>
            </a:r>
          </a:p>
          <a:p>
            <a:r>
              <a:rPr lang="en-US" sz="1400" b="1" dirty="0"/>
              <a:t>Beer Battered Fish &amp; Chips </a:t>
            </a:r>
            <a:r>
              <a:rPr lang="en-US" sz="1400" b="1" dirty="0" smtClean="0"/>
              <a:t>£16.95 </a:t>
            </a:r>
            <a:endParaRPr lang="en-US" sz="1400" b="1" dirty="0"/>
          </a:p>
          <a:p>
            <a:r>
              <a:rPr lang="en-US" sz="1100" dirty="0"/>
              <a:t>Hake, Crushed Minted Peas, Tartar Sauce, Lemon and Hand Cut Chunky </a:t>
            </a:r>
            <a:r>
              <a:rPr lang="en-US" sz="1100" dirty="0" smtClean="0"/>
              <a:t>Chips</a:t>
            </a:r>
          </a:p>
          <a:p>
            <a:r>
              <a:rPr lang="en-US" sz="1300" b="1" dirty="0" smtClean="0">
                <a:latin typeface="Times New Roman" panose="02020603050405020304" pitchFamily="18" charset="0"/>
                <a:cs typeface="Times New Roman" panose="02020603050405020304" pitchFamily="18" charset="0"/>
              </a:rPr>
              <a:t>Beef </a:t>
            </a:r>
            <a:r>
              <a:rPr lang="en-US" sz="1300" b="1" dirty="0">
                <a:latin typeface="Times New Roman" panose="02020603050405020304" pitchFamily="18" charset="0"/>
                <a:cs typeface="Times New Roman" panose="02020603050405020304" pitchFamily="18" charset="0"/>
              </a:rPr>
              <a:t>or Chicken Fajitas </a:t>
            </a:r>
            <a:r>
              <a:rPr lang="en-US" sz="1300" b="1" dirty="0" smtClean="0">
                <a:latin typeface="Times New Roman" panose="02020603050405020304" pitchFamily="18" charset="0"/>
                <a:cs typeface="Times New Roman" panose="02020603050405020304" pitchFamily="18" charset="0"/>
              </a:rPr>
              <a:t>£14.50</a:t>
            </a:r>
            <a:endParaRPr lang="en-US" sz="1300" b="1" dirty="0" smtClean="0">
              <a:latin typeface="Times New Roman" panose="02020603050405020304" pitchFamily="18" charset="0"/>
              <a:cs typeface="Times New Roman" panose="02020603050405020304" pitchFamily="18" charset="0"/>
            </a:endParaRPr>
          </a:p>
          <a:p>
            <a:r>
              <a:rPr lang="en-US" sz="1300" b="1" dirty="0" smtClean="0">
                <a:latin typeface="Times New Roman" panose="02020603050405020304" pitchFamily="18" charset="0"/>
                <a:cs typeface="Times New Roman" panose="02020603050405020304" pitchFamily="18" charset="0"/>
              </a:rPr>
              <a:t>Beef </a:t>
            </a:r>
            <a:r>
              <a:rPr lang="en-US" sz="1300" b="1" dirty="0">
                <a:latin typeface="Times New Roman" panose="02020603050405020304" pitchFamily="18" charset="0"/>
                <a:cs typeface="Times New Roman" panose="02020603050405020304" pitchFamily="18" charset="0"/>
              </a:rPr>
              <a:t>Guinness Pie </a:t>
            </a:r>
            <a:r>
              <a:rPr lang="en-US" sz="1300" b="1" dirty="0" smtClean="0">
                <a:latin typeface="Times New Roman" panose="02020603050405020304" pitchFamily="18" charset="0"/>
                <a:cs typeface="Times New Roman" panose="02020603050405020304" pitchFamily="18" charset="0"/>
              </a:rPr>
              <a:t>£14.50</a:t>
            </a:r>
            <a:endParaRPr lang="en-US" sz="1300" b="1" dirty="0" smtClean="0">
              <a:latin typeface="Times New Roman" panose="02020603050405020304" pitchFamily="18" charset="0"/>
              <a:cs typeface="Times New Roman" panose="02020603050405020304" pitchFamily="18" charset="0"/>
            </a:endParaRPr>
          </a:p>
          <a:p>
            <a:endParaRPr lang="en-US" sz="1300" b="1" dirty="0" smtClean="0">
              <a:latin typeface="Times New Roman" panose="02020603050405020304" pitchFamily="18" charset="0"/>
              <a:cs typeface="Times New Roman" panose="02020603050405020304" pitchFamily="18" charset="0"/>
            </a:endParaRPr>
          </a:p>
          <a:p>
            <a:pPr algn="ctr"/>
            <a:r>
              <a:rPr lang="en-US" sz="1300" b="1" u="sng" dirty="0" smtClean="0">
                <a:latin typeface="Times New Roman" panose="02020603050405020304" pitchFamily="18" charset="0"/>
                <a:cs typeface="Times New Roman" panose="02020603050405020304" pitchFamily="18" charset="0"/>
              </a:rPr>
              <a:t>Pastas and </a:t>
            </a:r>
            <a:r>
              <a:rPr lang="en-US" sz="1300" b="1" u="sng" dirty="0"/>
              <a:t>Sandwiches</a:t>
            </a:r>
            <a:endParaRPr lang="en-US" sz="1300" b="1" u="sng" dirty="0" smtClean="0">
              <a:latin typeface="Times New Roman" panose="02020603050405020304" pitchFamily="18" charset="0"/>
              <a:cs typeface="Times New Roman" panose="02020603050405020304" pitchFamily="18" charset="0"/>
            </a:endParaRPr>
          </a:p>
          <a:p>
            <a:r>
              <a:rPr lang="en-US" sz="1300" dirty="0" smtClean="0">
                <a:latin typeface="Times New Roman" panose="02020603050405020304" pitchFamily="18" charset="0"/>
                <a:cs typeface="Times New Roman" panose="02020603050405020304" pitchFamily="18" charset="0"/>
              </a:rPr>
              <a:t>Ravioli                        </a:t>
            </a:r>
            <a:r>
              <a:rPr lang="en-US" sz="1300" b="1" dirty="0">
                <a:latin typeface="Times New Roman" panose="02020603050405020304" pitchFamily="18" charset="0"/>
                <a:cs typeface="Times New Roman" panose="02020603050405020304" pitchFamily="18" charset="0"/>
              </a:rPr>
              <a:t>£</a:t>
            </a:r>
            <a:r>
              <a:rPr lang="en-US" sz="1300" b="1" dirty="0" smtClean="0">
                <a:latin typeface="Times New Roman" panose="02020603050405020304" pitchFamily="18" charset="0"/>
                <a:cs typeface="Times New Roman" panose="02020603050405020304" pitchFamily="18" charset="0"/>
              </a:rPr>
              <a:t>7.50</a:t>
            </a:r>
            <a:endParaRPr lang="en-US" sz="1300" dirty="0" smtClean="0">
              <a:latin typeface="Times New Roman" panose="02020603050405020304" pitchFamily="18" charset="0"/>
              <a:cs typeface="Times New Roman" panose="02020603050405020304" pitchFamily="18" charset="0"/>
            </a:endParaRPr>
          </a:p>
          <a:p>
            <a:r>
              <a:rPr lang="en-US" sz="1300" dirty="0" smtClean="0">
                <a:latin typeface="Times New Roman" panose="02020603050405020304" pitchFamily="18" charset="0"/>
                <a:cs typeface="Times New Roman" panose="02020603050405020304" pitchFamily="18" charset="0"/>
              </a:rPr>
              <a:t>Trinity Tortellini         </a:t>
            </a:r>
            <a:r>
              <a:rPr lang="en-US" sz="1300" b="1" dirty="0">
                <a:latin typeface="Times New Roman" panose="02020603050405020304" pitchFamily="18" charset="0"/>
                <a:cs typeface="Times New Roman" panose="02020603050405020304" pitchFamily="18" charset="0"/>
              </a:rPr>
              <a:t>£</a:t>
            </a:r>
            <a:r>
              <a:rPr lang="en-US" sz="1300" b="1" dirty="0" smtClean="0">
                <a:latin typeface="Times New Roman" panose="02020603050405020304" pitchFamily="18" charset="0"/>
                <a:cs typeface="Times New Roman" panose="02020603050405020304" pitchFamily="18" charset="0"/>
              </a:rPr>
              <a:t>6.50</a:t>
            </a:r>
            <a:endParaRPr lang="en-US" sz="1300" dirty="0" smtClean="0">
              <a:latin typeface="Times New Roman" panose="02020603050405020304" pitchFamily="18" charset="0"/>
              <a:cs typeface="Times New Roman" panose="02020603050405020304" pitchFamily="18" charset="0"/>
            </a:endParaRPr>
          </a:p>
          <a:p>
            <a:r>
              <a:rPr lang="en-US" sz="1300" dirty="0" smtClean="0">
                <a:latin typeface="Times New Roman" panose="02020603050405020304" pitchFamily="18" charset="0"/>
                <a:cs typeface="Times New Roman" panose="02020603050405020304" pitchFamily="18" charset="0"/>
              </a:rPr>
              <a:t>Lasagna                       </a:t>
            </a:r>
            <a:r>
              <a:rPr lang="en-US" sz="1300" b="1" dirty="0">
                <a:latin typeface="Times New Roman" panose="02020603050405020304" pitchFamily="18" charset="0"/>
                <a:cs typeface="Times New Roman" panose="02020603050405020304" pitchFamily="18" charset="0"/>
              </a:rPr>
              <a:t>£</a:t>
            </a:r>
            <a:r>
              <a:rPr lang="en-US" sz="1300" b="1" dirty="0" smtClean="0">
                <a:latin typeface="Times New Roman" panose="02020603050405020304" pitchFamily="18" charset="0"/>
                <a:cs typeface="Times New Roman" panose="02020603050405020304" pitchFamily="18" charset="0"/>
              </a:rPr>
              <a:t>8.50</a:t>
            </a:r>
            <a:endParaRPr lang="en-US" sz="1300" dirty="0" smtClean="0">
              <a:latin typeface="Times New Roman" panose="02020603050405020304" pitchFamily="18" charset="0"/>
              <a:cs typeface="Times New Roman" panose="02020603050405020304" pitchFamily="18" charset="0"/>
            </a:endParaRPr>
          </a:p>
          <a:p>
            <a:r>
              <a:rPr lang="en-US" sz="1300" dirty="0" smtClean="0">
                <a:latin typeface="Times New Roman" panose="02020603050405020304" pitchFamily="18" charset="0"/>
                <a:cs typeface="Times New Roman" panose="02020603050405020304" pitchFamily="18" charset="0"/>
              </a:rPr>
              <a:t>Pepe Pasta                   </a:t>
            </a:r>
            <a:r>
              <a:rPr lang="en-US" sz="1300" b="1" dirty="0">
                <a:latin typeface="Times New Roman" panose="02020603050405020304" pitchFamily="18" charset="0"/>
                <a:cs typeface="Times New Roman" panose="02020603050405020304" pitchFamily="18" charset="0"/>
              </a:rPr>
              <a:t>£</a:t>
            </a:r>
            <a:r>
              <a:rPr lang="en-US" sz="1300" b="1" dirty="0" smtClean="0">
                <a:latin typeface="Times New Roman" panose="02020603050405020304" pitchFamily="18" charset="0"/>
                <a:cs typeface="Times New Roman" panose="02020603050405020304" pitchFamily="18" charset="0"/>
              </a:rPr>
              <a:t>7.30</a:t>
            </a:r>
            <a:endParaRPr lang="en-US" sz="1300" dirty="0">
              <a:latin typeface="Times New Roman" panose="02020603050405020304" pitchFamily="18" charset="0"/>
              <a:cs typeface="Times New Roman" panose="02020603050405020304" pitchFamily="18" charset="0"/>
            </a:endParaRPr>
          </a:p>
          <a:p>
            <a:r>
              <a:rPr lang="en-US" sz="1300" dirty="0" smtClean="0"/>
              <a:t>Toasted </a:t>
            </a:r>
            <a:r>
              <a:rPr lang="en-US" sz="1300" dirty="0"/>
              <a:t>Dubliner Sandwich </a:t>
            </a:r>
            <a:r>
              <a:rPr lang="en-US" sz="1300" b="1" dirty="0" smtClean="0"/>
              <a:t>£9.50</a:t>
            </a:r>
            <a:endParaRPr lang="en-US" sz="1300" b="1" dirty="0" smtClean="0"/>
          </a:p>
          <a:p>
            <a:r>
              <a:rPr lang="en-US" sz="1300" dirty="0"/>
              <a:t>Cajun Spiced Chicken Caesar Wrap </a:t>
            </a:r>
            <a:r>
              <a:rPr lang="en-US" sz="1300" b="1" dirty="0" smtClean="0"/>
              <a:t>£11.95</a:t>
            </a:r>
            <a:endParaRPr lang="en-US" sz="1300" b="1" dirty="0" smtClean="0"/>
          </a:p>
          <a:p>
            <a:r>
              <a:rPr lang="en-US" sz="1300" dirty="0"/>
              <a:t>Trinity City BLT </a:t>
            </a:r>
            <a:r>
              <a:rPr lang="en-US" sz="1300" b="1" dirty="0" smtClean="0"/>
              <a:t>£9.95</a:t>
            </a:r>
            <a:endParaRPr lang="en-US" sz="1300" b="1" u="sng" dirty="0" smtClean="0">
              <a:latin typeface="Times New Roman" panose="02020603050405020304" pitchFamily="18" charset="0"/>
              <a:cs typeface="Times New Roman" panose="02020603050405020304" pitchFamily="18" charset="0"/>
            </a:endParaRPr>
          </a:p>
        </p:txBody>
      </p:sp>
      <p:sp>
        <p:nvSpPr>
          <p:cNvPr id="6" name="TextBox 5"/>
          <p:cNvSpPr txBox="1"/>
          <p:nvPr/>
        </p:nvSpPr>
        <p:spPr>
          <a:xfrm>
            <a:off x="3810000" y="466725"/>
            <a:ext cx="3267075" cy="6555641"/>
          </a:xfrm>
          <a:prstGeom prst="rect">
            <a:avLst/>
          </a:prstGeom>
          <a:noFill/>
        </p:spPr>
        <p:txBody>
          <a:bodyPr wrap="square" rtlCol="0">
            <a:spAutoFit/>
          </a:bodyPr>
          <a:lstStyle/>
          <a:p>
            <a:pPr algn="ctr"/>
            <a:r>
              <a:rPr lang="en-US" sz="1200" b="1" u="sng" dirty="0" smtClean="0">
                <a:latin typeface="Times New Roman" panose="02020603050405020304" pitchFamily="18" charset="0"/>
                <a:cs typeface="Times New Roman" panose="02020603050405020304" pitchFamily="18" charset="0"/>
              </a:rPr>
              <a:t>Main courses</a:t>
            </a:r>
          </a:p>
          <a:p>
            <a:r>
              <a:rPr lang="en-US" sz="1200" b="1" dirty="0"/>
              <a:t>Southern Spiced Buttermilk Chicken Burger </a:t>
            </a:r>
            <a:r>
              <a:rPr lang="en-US" sz="1200" b="1" dirty="0" smtClean="0"/>
              <a:t>£15.50 </a:t>
            </a:r>
            <a:endParaRPr lang="en-US" sz="1200" b="1" dirty="0" smtClean="0"/>
          </a:p>
          <a:p>
            <a:r>
              <a:rPr lang="en-US" sz="1200" dirty="0" smtClean="0"/>
              <a:t>Topped </a:t>
            </a:r>
            <a:r>
              <a:rPr lang="en-US" sz="1200" dirty="0"/>
              <a:t>with Cheddar Cheese, Baby Gem, Tomato, Rainbow Slaw and Trinity’s Hot Sauce Served with Skinny </a:t>
            </a:r>
            <a:r>
              <a:rPr lang="en-US" sz="1200" dirty="0" smtClean="0"/>
              <a:t>Fries</a:t>
            </a:r>
          </a:p>
          <a:p>
            <a:r>
              <a:rPr lang="en-US" sz="1200" b="1" dirty="0" smtClean="0"/>
              <a:t>Chargrilled </a:t>
            </a:r>
            <a:r>
              <a:rPr lang="en-US" sz="1200" b="1" dirty="0"/>
              <a:t>Beef Burger </a:t>
            </a:r>
            <a:r>
              <a:rPr lang="en-US" sz="1200" b="1" dirty="0" smtClean="0"/>
              <a:t>£16.50 </a:t>
            </a:r>
            <a:endParaRPr lang="en-US" sz="1200" b="1" dirty="0" smtClean="0"/>
          </a:p>
          <a:p>
            <a:r>
              <a:rPr lang="en-US" sz="1200" dirty="0" smtClean="0"/>
              <a:t>Topped </a:t>
            </a:r>
            <a:r>
              <a:rPr lang="en-US" sz="1200" dirty="0"/>
              <a:t>with Smoked Streaky Bacon, Cheddar Cheese, Burger Sauce, Baby Gem &amp; Tomato Served with Skinny Fries </a:t>
            </a:r>
            <a:endParaRPr lang="en-US" sz="1200" dirty="0" smtClean="0"/>
          </a:p>
          <a:p>
            <a:r>
              <a:rPr lang="en-US" sz="1200" b="1" dirty="0" smtClean="0"/>
              <a:t>Thai </a:t>
            </a:r>
            <a:r>
              <a:rPr lang="en-US" sz="1200" b="1" dirty="0"/>
              <a:t>Styled </a:t>
            </a:r>
            <a:r>
              <a:rPr lang="en-US" sz="1200" b="1" dirty="0" err="1"/>
              <a:t>Massaman</a:t>
            </a:r>
            <a:r>
              <a:rPr lang="en-US" sz="1200" b="1" dirty="0"/>
              <a:t> Chicken Curry </a:t>
            </a:r>
            <a:r>
              <a:rPr lang="en-US" sz="1200" b="1" dirty="0" smtClean="0"/>
              <a:t>£14.95 </a:t>
            </a:r>
            <a:r>
              <a:rPr lang="en-US" sz="1200" dirty="0"/>
              <a:t>Homemade Fragrant Coconut Curry Sauce, Crisp Stir Fried </a:t>
            </a:r>
            <a:r>
              <a:rPr lang="en-US" sz="1200" dirty="0" smtClean="0"/>
              <a:t>Vegetables</a:t>
            </a:r>
          </a:p>
          <a:p>
            <a:r>
              <a:rPr lang="en-US" sz="1200" b="1" dirty="0" smtClean="0"/>
              <a:t>Chargrilled </a:t>
            </a:r>
            <a:r>
              <a:rPr lang="en-US" sz="1200" b="1" dirty="0"/>
              <a:t>Dry Aged </a:t>
            </a:r>
            <a:r>
              <a:rPr lang="en-US" sz="1200" b="1" dirty="0" err="1"/>
              <a:t>8oz</a:t>
            </a:r>
            <a:r>
              <a:rPr lang="en-US" sz="1200" b="1" dirty="0"/>
              <a:t> Hereford Rib Eye Steak </a:t>
            </a:r>
            <a:r>
              <a:rPr lang="en-US" sz="1200" b="1" dirty="0" smtClean="0"/>
              <a:t>£28.95 </a:t>
            </a:r>
            <a:endParaRPr lang="en-US" sz="1200" b="1" dirty="0" smtClean="0"/>
          </a:p>
          <a:p>
            <a:r>
              <a:rPr lang="en-US" sz="1200" b="1" dirty="0" smtClean="0"/>
              <a:t>Wings </a:t>
            </a:r>
            <a:r>
              <a:rPr lang="en-US" sz="1200" b="1" dirty="0"/>
              <a:t>‘n’ Ribs </a:t>
            </a:r>
            <a:r>
              <a:rPr lang="en-US" sz="1200" b="1" dirty="0" smtClean="0"/>
              <a:t>£15.90 </a:t>
            </a:r>
            <a:endParaRPr lang="en-US" sz="1200" b="1" dirty="0" smtClean="0"/>
          </a:p>
          <a:p>
            <a:r>
              <a:rPr lang="en-US" sz="1200" dirty="0" smtClean="0"/>
              <a:t>Trinity </a:t>
            </a:r>
            <a:r>
              <a:rPr lang="en-US" sz="1200" dirty="0"/>
              <a:t>Spiced Chicken Wings, Smoky BBQ Ribs, Giant Onion Ring, Rainbow Slaw, Gravy, </a:t>
            </a:r>
            <a:endParaRPr lang="en-US" sz="1200" dirty="0" smtClean="0"/>
          </a:p>
          <a:p>
            <a:pPr algn="ctr"/>
            <a:r>
              <a:rPr lang="en-US" sz="1200" b="1" u="sng" dirty="0" smtClean="0">
                <a:latin typeface="Times New Roman" panose="02020603050405020304" pitchFamily="18" charset="0"/>
                <a:cs typeface="Times New Roman" panose="02020603050405020304" pitchFamily="18" charset="0"/>
              </a:rPr>
              <a:t>Coffee and Tea</a:t>
            </a:r>
          </a:p>
          <a:p>
            <a:r>
              <a:rPr lang="en-US" sz="1200" b="1" dirty="0" err="1"/>
              <a:t>Bewley’s</a:t>
            </a:r>
            <a:r>
              <a:rPr lang="en-US" sz="1200" b="1" dirty="0"/>
              <a:t> Coffee Menu Espresso </a:t>
            </a:r>
            <a:r>
              <a:rPr lang="en-US" sz="1200" b="1" dirty="0" smtClean="0"/>
              <a:t>£3.50 </a:t>
            </a:r>
            <a:endParaRPr lang="en-US" sz="1200" b="1" dirty="0" smtClean="0"/>
          </a:p>
          <a:p>
            <a:r>
              <a:rPr lang="en-US" sz="1200" dirty="0" smtClean="0"/>
              <a:t>A </a:t>
            </a:r>
            <a:r>
              <a:rPr lang="en-US" sz="1200" dirty="0"/>
              <a:t>Shot of very strong coffee, robust &amp; full-</a:t>
            </a:r>
            <a:r>
              <a:rPr lang="en-US" sz="1200" dirty="0" err="1"/>
              <a:t>flavoured</a:t>
            </a:r>
            <a:r>
              <a:rPr lang="en-US" sz="1200" dirty="0"/>
              <a:t> </a:t>
            </a:r>
            <a:endParaRPr lang="en-US" sz="1200" dirty="0" smtClean="0"/>
          </a:p>
          <a:p>
            <a:r>
              <a:rPr lang="en-US" sz="1200" b="1" dirty="0" smtClean="0"/>
              <a:t>Double </a:t>
            </a:r>
            <a:r>
              <a:rPr lang="en-US" sz="1200" b="1" dirty="0"/>
              <a:t>Espresso </a:t>
            </a:r>
            <a:r>
              <a:rPr lang="en-US" sz="1200" b="1" dirty="0" smtClean="0"/>
              <a:t>£4.00 </a:t>
            </a:r>
            <a:endParaRPr lang="en-US" sz="1200" b="1" dirty="0" smtClean="0"/>
          </a:p>
          <a:p>
            <a:r>
              <a:rPr lang="en-US" sz="1200" dirty="0" smtClean="0"/>
              <a:t>Twice </a:t>
            </a:r>
            <a:r>
              <a:rPr lang="en-US" sz="1200" dirty="0"/>
              <a:t>as nice – double the strength and double the volume. </a:t>
            </a:r>
            <a:endParaRPr lang="en-US" sz="1200" dirty="0" smtClean="0"/>
          </a:p>
          <a:p>
            <a:r>
              <a:rPr lang="en-US" sz="1200" b="1" dirty="0" smtClean="0"/>
              <a:t>Cappuccino </a:t>
            </a:r>
            <a:r>
              <a:rPr lang="en-US" sz="1200" b="1" dirty="0"/>
              <a:t>£</a:t>
            </a:r>
            <a:r>
              <a:rPr lang="en-US" sz="1200" b="1" dirty="0" smtClean="0"/>
              <a:t>4.00 </a:t>
            </a:r>
            <a:endParaRPr lang="en-US" sz="1200" b="1" dirty="0" smtClean="0"/>
          </a:p>
          <a:p>
            <a:r>
              <a:rPr lang="en-US" sz="1200" dirty="0" smtClean="0"/>
              <a:t>A </a:t>
            </a:r>
            <a:r>
              <a:rPr lang="en-US" sz="1200" dirty="0"/>
              <a:t>strong espresso shot combined with smooth </a:t>
            </a:r>
            <a:r>
              <a:rPr lang="en-US" sz="1200" b="1" dirty="0" smtClean="0"/>
              <a:t>Café </a:t>
            </a:r>
            <a:r>
              <a:rPr lang="en-US" sz="1200" b="1" dirty="0"/>
              <a:t>Latte </a:t>
            </a:r>
            <a:r>
              <a:rPr lang="en-US" sz="1200" b="1" dirty="0" smtClean="0"/>
              <a:t>£4.00 </a:t>
            </a:r>
            <a:endParaRPr lang="en-US" sz="1200" b="1" dirty="0" smtClean="0"/>
          </a:p>
          <a:p>
            <a:r>
              <a:rPr lang="en-US" sz="1200" dirty="0" smtClean="0"/>
              <a:t>Italian </a:t>
            </a:r>
            <a:r>
              <a:rPr lang="en-US" sz="1200" dirty="0"/>
              <a:t>for “coffee and milk” – frothy milk gently folded </a:t>
            </a:r>
            <a:endParaRPr lang="en-US" sz="1200" dirty="0" smtClean="0"/>
          </a:p>
          <a:p>
            <a:r>
              <a:rPr lang="en-US" sz="1200" b="1" dirty="0" smtClean="0"/>
              <a:t>Traditional </a:t>
            </a:r>
            <a:r>
              <a:rPr lang="en-US" sz="1200" b="1" dirty="0"/>
              <a:t>Breakfast Tea </a:t>
            </a:r>
            <a:r>
              <a:rPr lang="en-US" sz="1200" b="1" dirty="0" smtClean="0"/>
              <a:t>£3.50</a:t>
            </a:r>
            <a:endParaRPr lang="en-US" sz="1200" b="1" dirty="0"/>
          </a:p>
          <a:p>
            <a:r>
              <a:rPr lang="en-US" sz="1200" b="1" dirty="0"/>
              <a:t>Selection of </a:t>
            </a:r>
            <a:r>
              <a:rPr lang="en-US" sz="1200" b="1" dirty="0" err="1"/>
              <a:t>Speciality</a:t>
            </a:r>
            <a:r>
              <a:rPr lang="en-US" sz="1200" b="1" dirty="0"/>
              <a:t> Teas </a:t>
            </a:r>
            <a:r>
              <a:rPr lang="en-US" sz="1200" b="1" dirty="0" smtClean="0"/>
              <a:t>£3.50</a:t>
            </a:r>
            <a:endParaRPr lang="en-US" sz="1200" b="1" dirty="0"/>
          </a:p>
          <a:p>
            <a:r>
              <a:rPr lang="en-US" sz="1200" dirty="0"/>
              <a:t>(</a:t>
            </a:r>
            <a:r>
              <a:rPr lang="en-US" sz="1200" dirty="0" smtClean="0"/>
              <a:t>Celery, Cereal, Eggs, Fish, Crustaceans, </a:t>
            </a:r>
            <a:r>
              <a:rPr lang="en-US" sz="1200" dirty="0" err="1" smtClean="0"/>
              <a:t>Molluscs</a:t>
            </a:r>
            <a:r>
              <a:rPr lang="en-US" sz="1200" dirty="0" smtClean="0"/>
              <a:t>, </a:t>
            </a:r>
            <a:r>
              <a:rPr lang="en-US" sz="1200" dirty="0" err="1" smtClean="0"/>
              <a:t>Lupins</a:t>
            </a:r>
            <a:r>
              <a:rPr lang="en-US" sz="1200" dirty="0" smtClean="0"/>
              <a:t>, Dairy)</a:t>
            </a:r>
            <a:endParaRPr lang="en-US" sz="1200" dirty="0"/>
          </a:p>
        </p:txBody>
      </p:sp>
      <p:sp>
        <p:nvSpPr>
          <p:cNvPr id="7" name="TextBox 6"/>
          <p:cNvSpPr txBox="1"/>
          <p:nvPr/>
        </p:nvSpPr>
        <p:spPr>
          <a:xfrm>
            <a:off x="7305675" y="466725"/>
            <a:ext cx="3267075" cy="6186309"/>
          </a:xfrm>
          <a:prstGeom prst="rect">
            <a:avLst/>
          </a:prstGeom>
          <a:noFill/>
        </p:spPr>
        <p:txBody>
          <a:bodyPr wrap="square" rtlCol="0">
            <a:spAutoFit/>
          </a:bodyPr>
          <a:lstStyle/>
          <a:p>
            <a:pPr algn="ctr"/>
            <a:r>
              <a:rPr lang="en-US" sz="1200" b="1" u="sng" dirty="0">
                <a:latin typeface="Times New Roman" panose="02020603050405020304" pitchFamily="18" charset="0"/>
                <a:cs typeface="Times New Roman" panose="02020603050405020304" pitchFamily="18" charset="0"/>
              </a:rPr>
              <a:t>Desserts </a:t>
            </a:r>
          </a:p>
          <a:p>
            <a:pPr algn="just"/>
            <a:r>
              <a:rPr lang="en-US" sz="1200" b="1" dirty="0" smtClean="0"/>
              <a:t>Desserts Ferrero Roche Cheesecake </a:t>
            </a:r>
            <a:r>
              <a:rPr lang="en-US" sz="1200" b="1" dirty="0" smtClean="0"/>
              <a:t>£10.00 </a:t>
            </a:r>
            <a:endParaRPr lang="en-US" sz="1200" b="1" dirty="0" smtClean="0"/>
          </a:p>
          <a:p>
            <a:pPr algn="ctr"/>
            <a:r>
              <a:rPr lang="en-US" sz="1200" dirty="0" smtClean="0"/>
              <a:t>Served </a:t>
            </a:r>
            <a:r>
              <a:rPr lang="en-US" sz="1200" dirty="0"/>
              <a:t>with Hazelnut Ice Cream and Chocolate </a:t>
            </a:r>
            <a:r>
              <a:rPr lang="en-US" sz="1200" dirty="0" smtClean="0"/>
              <a:t>Soil</a:t>
            </a:r>
          </a:p>
          <a:p>
            <a:pPr algn="just"/>
            <a:r>
              <a:rPr lang="en-US" sz="1200" b="1" dirty="0" smtClean="0"/>
              <a:t>Mango &amp; Passion Fruit Eton Mess </a:t>
            </a:r>
            <a:r>
              <a:rPr lang="en-US" sz="1200" b="1" dirty="0" smtClean="0"/>
              <a:t>£10.00 </a:t>
            </a:r>
            <a:endParaRPr lang="en-US" sz="1200" b="1" dirty="0" smtClean="0"/>
          </a:p>
          <a:p>
            <a:pPr algn="ctr"/>
            <a:r>
              <a:rPr lang="en-US" sz="1200" dirty="0" smtClean="0"/>
              <a:t>Served with White Chocolate Ice Cream &amp; Freeze Dried Raspberries </a:t>
            </a:r>
          </a:p>
          <a:p>
            <a:pPr algn="just"/>
            <a:r>
              <a:rPr lang="en-US" sz="1200" b="1" dirty="0" smtClean="0"/>
              <a:t>Homemade Chocolate Fondant </a:t>
            </a:r>
            <a:r>
              <a:rPr lang="en-US" sz="1200" b="1" dirty="0" smtClean="0"/>
              <a:t>£10.00 </a:t>
            </a:r>
            <a:endParaRPr lang="en-US" sz="1200" b="1" dirty="0" smtClean="0"/>
          </a:p>
          <a:p>
            <a:pPr algn="ctr"/>
            <a:r>
              <a:rPr lang="en-US" sz="1200" dirty="0" smtClean="0"/>
              <a:t>Served </a:t>
            </a:r>
            <a:r>
              <a:rPr lang="en-US" sz="1200" dirty="0"/>
              <a:t>with Cookie Crumble, White Chocolate Ice Cream &amp; Poached </a:t>
            </a:r>
            <a:r>
              <a:rPr lang="en-US" sz="1200" dirty="0" smtClean="0"/>
              <a:t>Cherries </a:t>
            </a:r>
          </a:p>
          <a:p>
            <a:pPr algn="just"/>
            <a:r>
              <a:rPr lang="en-US" sz="1200" b="1" dirty="0" smtClean="0"/>
              <a:t>Selection of Irish Cheeses </a:t>
            </a:r>
            <a:r>
              <a:rPr lang="en-US" sz="1200" b="1" dirty="0" smtClean="0"/>
              <a:t>£14.95 </a:t>
            </a:r>
            <a:endParaRPr lang="en-US" sz="1200" b="1" dirty="0" smtClean="0">
              <a:latin typeface="Times New Roman" panose="02020603050405020304" pitchFamily="18" charset="0"/>
              <a:cs typeface="Times New Roman" panose="02020603050405020304" pitchFamily="18" charset="0"/>
            </a:endParaRPr>
          </a:p>
          <a:p>
            <a:pPr algn="ctr"/>
            <a:r>
              <a:rPr lang="en-US" sz="1200" b="1" u="sng" dirty="0" smtClean="0">
                <a:latin typeface="Times New Roman" panose="02020603050405020304" pitchFamily="18" charset="0"/>
                <a:cs typeface="Times New Roman" panose="02020603050405020304" pitchFamily="18" charset="0"/>
              </a:rPr>
              <a:t>Wines</a:t>
            </a:r>
          </a:p>
          <a:p>
            <a:pPr algn="ctr"/>
            <a:r>
              <a:rPr lang="en-US" sz="1200" b="1" dirty="0" smtClean="0"/>
              <a:t>White Wine</a:t>
            </a:r>
          </a:p>
          <a:p>
            <a:r>
              <a:rPr lang="en-US" sz="1200" b="1" dirty="0" smtClean="0"/>
              <a:t>Moreau </a:t>
            </a:r>
            <a:r>
              <a:rPr lang="en-US" sz="1200" b="1" dirty="0"/>
              <a:t>Grenache </a:t>
            </a:r>
            <a:r>
              <a:rPr lang="en-US" sz="1200" b="1" dirty="0" err="1"/>
              <a:t>Vermentino</a:t>
            </a:r>
            <a:r>
              <a:rPr lang="en-US" sz="1200" b="1" dirty="0"/>
              <a:t> – France </a:t>
            </a:r>
            <a:endParaRPr lang="en-US" sz="1200" b="1" dirty="0" smtClean="0"/>
          </a:p>
          <a:p>
            <a:r>
              <a:rPr lang="en-US" sz="1200" dirty="0" smtClean="0"/>
              <a:t>Glass </a:t>
            </a:r>
            <a:r>
              <a:rPr lang="en-US" sz="1200" dirty="0" smtClean="0"/>
              <a:t>£8.00 </a:t>
            </a:r>
            <a:r>
              <a:rPr lang="en-US" sz="1200" dirty="0" smtClean="0"/>
              <a:t>and Bottle </a:t>
            </a:r>
            <a:r>
              <a:rPr lang="en-US" sz="1200" dirty="0" smtClean="0"/>
              <a:t>£29.00</a:t>
            </a:r>
            <a:endParaRPr lang="en-US" sz="1200" dirty="0" smtClean="0"/>
          </a:p>
          <a:p>
            <a:r>
              <a:rPr lang="it-IT" sz="1200" b="1" dirty="0" smtClean="0"/>
              <a:t>Il Conto Vecchio, Pinot Grigio, Veneto – Italy: 2020 </a:t>
            </a:r>
          </a:p>
          <a:p>
            <a:r>
              <a:rPr lang="en-US" sz="1200" dirty="0"/>
              <a:t>Glass </a:t>
            </a:r>
            <a:r>
              <a:rPr lang="en-US" sz="1200" dirty="0" smtClean="0"/>
              <a:t>£8.25 </a:t>
            </a:r>
            <a:r>
              <a:rPr lang="en-US" sz="1200" dirty="0"/>
              <a:t>and Bottle </a:t>
            </a:r>
            <a:r>
              <a:rPr lang="en-US" sz="1200" dirty="0"/>
              <a:t>£</a:t>
            </a:r>
            <a:r>
              <a:rPr lang="en-US" sz="1200" dirty="0" smtClean="0"/>
              <a:t>33.00</a:t>
            </a:r>
            <a:endParaRPr lang="en-US" sz="1200" dirty="0" smtClean="0"/>
          </a:p>
          <a:p>
            <a:r>
              <a:rPr lang="en-US" sz="1200" b="1" dirty="0" err="1" smtClean="0"/>
              <a:t>Pazo</a:t>
            </a:r>
            <a:r>
              <a:rPr lang="en-US" sz="1200" b="1" dirty="0" smtClean="0"/>
              <a:t> </a:t>
            </a:r>
            <a:r>
              <a:rPr lang="en-US" sz="1200" b="1" dirty="0" err="1"/>
              <a:t>Cilleiro</a:t>
            </a:r>
            <a:r>
              <a:rPr lang="en-US" sz="1200" b="1" dirty="0"/>
              <a:t> </a:t>
            </a:r>
            <a:r>
              <a:rPr lang="en-US" sz="1200" b="1" dirty="0" err="1"/>
              <a:t>Albarino</a:t>
            </a:r>
            <a:r>
              <a:rPr lang="en-US" sz="1200" b="1" dirty="0"/>
              <a:t> – Spain: 2019 </a:t>
            </a:r>
            <a:endParaRPr lang="en-US" sz="1200" b="1" dirty="0" smtClean="0"/>
          </a:p>
          <a:p>
            <a:r>
              <a:rPr lang="en-US" sz="1200" dirty="0"/>
              <a:t>Glass </a:t>
            </a:r>
            <a:r>
              <a:rPr lang="en-US" sz="1200" dirty="0"/>
              <a:t>£</a:t>
            </a:r>
            <a:r>
              <a:rPr lang="en-US" sz="1200" dirty="0" smtClean="0"/>
              <a:t>8.50 </a:t>
            </a:r>
            <a:r>
              <a:rPr lang="en-US" sz="1200" dirty="0"/>
              <a:t>and Bottle </a:t>
            </a:r>
            <a:r>
              <a:rPr lang="en-US" sz="1200" dirty="0"/>
              <a:t>£</a:t>
            </a:r>
            <a:r>
              <a:rPr lang="en-US" sz="1200" dirty="0" smtClean="0"/>
              <a:t>31.00</a:t>
            </a:r>
            <a:endParaRPr lang="en-US" sz="1200" dirty="0"/>
          </a:p>
          <a:p>
            <a:r>
              <a:rPr lang="en-US" sz="1200" b="1" dirty="0" smtClean="0"/>
              <a:t>Cap </a:t>
            </a:r>
            <a:r>
              <a:rPr lang="en-US" sz="1200" b="1" dirty="0" err="1"/>
              <a:t>Cette</a:t>
            </a:r>
            <a:r>
              <a:rPr lang="en-US" sz="1200" b="1" dirty="0"/>
              <a:t> </a:t>
            </a:r>
            <a:r>
              <a:rPr lang="en-US" sz="1200" b="1" dirty="0" err="1"/>
              <a:t>Picpoul</a:t>
            </a:r>
            <a:r>
              <a:rPr lang="en-US" sz="1200" b="1" dirty="0"/>
              <a:t> de </a:t>
            </a:r>
            <a:r>
              <a:rPr lang="en-US" sz="1200" b="1" dirty="0" err="1"/>
              <a:t>pinet</a:t>
            </a:r>
            <a:r>
              <a:rPr lang="en-US" sz="1200" b="1" dirty="0"/>
              <a:t> – Languedoc France </a:t>
            </a:r>
            <a:r>
              <a:rPr lang="en-US" sz="1200" b="1" dirty="0" smtClean="0"/>
              <a:t>2019</a:t>
            </a:r>
          </a:p>
          <a:p>
            <a:r>
              <a:rPr lang="en-US" sz="1200" dirty="0"/>
              <a:t>Glass </a:t>
            </a:r>
            <a:r>
              <a:rPr lang="en-US" sz="1200" dirty="0" smtClean="0"/>
              <a:t>£8.20 </a:t>
            </a:r>
            <a:r>
              <a:rPr lang="en-US" sz="1200" dirty="0"/>
              <a:t>and Bottle </a:t>
            </a:r>
            <a:r>
              <a:rPr lang="en-US" sz="1200" dirty="0"/>
              <a:t>£</a:t>
            </a:r>
            <a:r>
              <a:rPr lang="en-US" sz="1200" dirty="0" smtClean="0"/>
              <a:t>30.00</a:t>
            </a:r>
            <a:endParaRPr lang="en-US" sz="1200" dirty="0" smtClean="0"/>
          </a:p>
          <a:p>
            <a:endParaRPr lang="en-US" sz="1200" dirty="0"/>
          </a:p>
          <a:p>
            <a:pPr algn="ctr"/>
            <a:r>
              <a:rPr lang="en-US" sz="1200" b="1" dirty="0" smtClean="0"/>
              <a:t>Red Wine</a:t>
            </a:r>
          </a:p>
          <a:p>
            <a:r>
              <a:rPr lang="en-US" sz="1200" b="1" dirty="0"/>
              <a:t>Moreau Grenache/ Malbec – France </a:t>
            </a:r>
            <a:endParaRPr lang="en-US" sz="1200" b="1" dirty="0" smtClean="0"/>
          </a:p>
          <a:p>
            <a:r>
              <a:rPr lang="en-US" sz="1200" dirty="0"/>
              <a:t>Glass </a:t>
            </a:r>
            <a:r>
              <a:rPr lang="en-US" sz="1200" dirty="0" smtClean="0"/>
              <a:t>£8.20 </a:t>
            </a:r>
            <a:r>
              <a:rPr lang="en-US" sz="1200" dirty="0"/>
              <a:t>and Bottle </a:t>
            </a:r>
            <a:r>
              <a:rPr lang="en-US" sz="1200" dirty="0"/>
              <a:t>£</a:t>
            </a:r>
            <a:r>
              <a:rPr lang="en-US" sz="1200" dirty="0" smtClean="0"/>
              <a:t>33.00</a:t>
            </a:r>
            <a:endParaRPr lang="en-US" sz="1200" dirty="0" smtClean="0"/>
          </a:p>
          <a:p>
            <a:r>
              <a:rPr lang="en-US" sz="1200" b="1" dirty="0" smtClean="0"/>
              <a:t>Montepulciano </a:t>
            </a:r>
            <a:r>
              <a:rPr lang="en-US" sz="1200" b="1" dirty="0" err="1"/>
              <a:t>D’Abruzzo</a:t>
            </a:r>
            <a:r>
              <a:rPr lang="en-US" sz="1200" b="1" dirty="0"/>
              <a:t>, Villa </a:t>
            </a:r>
            <a:r>
              <a:rPr lang="en-US" sz="1200" b="1" dirty="0" err="1"/>
              <a:t>dei</a:t>
            </a:r>
            <a:r>
              <a:rPr lang="en-US" sz="1200" b="1" dirty="0"/>
              <a:t> Fiori, </a:t>
            </a:r>
            <a:r>
              <a:rPr lang="en-US" sz="1200" b="1" dirty="0" err="1"/>
              <a:t>Abruzo</a:t>
            </a:r>
            <a:r>
              <a:rPr lang="en-US" sz="1200" b="1" dirty="0"/>
              <a:t> – Italy: 2019 </a:t>
            </a:r>
            <a:endParaRPr lang="en-US" sz="1200" b="1" dirty="0" smtClean="0"/>
          </a:p>
          <a:p>
            <a:r>
              <a:rPr lang="en-US" sz="1200" dirty="0"/>
              <a:t>Glass </a:t>
            </a:r>
            <a:r>
              <a:rPr lang="en-US" sz="1200" dirty="0" smtClean="0"/>
              <a:t>£8.50 </a:t>
            </a:r>
            <a:r>
              <a:rPr lang="en-US" sz="1200" dirty="0"/>
              <a:t>and Bottle </a:t>
            </a:r>
            <a:r>
              <a:rPr lang="en-US" sz="1200" dirty="0"/>
              <a:t>£</a:t>
            </a:r>
            <a:r>
              <a:rPr lang="en-US" sz="1200" dirty="0" smtClean="0"/>
              <a:t>31.00</a:t>
            </a:r>
            <a:endParaRPr lang="en-US" sz="1200" dirty="0" smtClean="0"/>
          </a:p>
          <a:p>
            <a:r>
              <a:rPr lang="en-US" sz="1200" b="1" dirty="0" err="1" smtClean="0"/>
              <a:t>Fortant</a:t>
            </a:r>
            <a:r>
              <a:rPr lang="en-US" sz="1200" b="1" dirty="0" smtClean="0"/>
              <a:t> </a:t>
            </a:r>
            <a:r>
              <a:rPr lang="en-US" sz="1200" b="1" dirty="0"/>
              <a:t>Cabernet Sauvignon, Languedoc, France </a:t>
            </a:r>
            <a:endParaRPr lang="en-US" sz="1200" b="1" dirty="0" smtClean="0"/>
          </a:p>
          <a:p>
            <a:r>
              <a:rPr lang="en-US" sz="1200" dirty="0"/>
              <a:t>Glass </a:t>
            </a:r>
            <a:r>
              <a:rPr lang="en-US" sz="1200" dirty="0" smtClean="0"/>
              <a:t>£8.75 </a:t>
            </a:r>
            <a:r>
              <a:rPr lang="en-US" sz="1200" dirty="0"/>
              <a:t>and Bottle </a:t>
            </a:r>
            <a:r>
              <a:rPr lang="en-US" sz="1200" dirty="0" smtClean="0"/>
              <a:t>£28.00</a:t>
            </a:r>
            <a:endParaRPr lang="en-US" sz="1200" dirty="0" smtClean="0"/>
          </a:p>
        </p:txBody>
      </p:sp>
      <p:sp>
        <p:nvSpPr>
          <p:cNvPr id="2" name="TextBox 1"/>
          <p:cNvSpPr txBox="1"/>
          <p:nvPr/>
        </p:nvSpPr>
        <p:spPr>
          <a:xfrm>
            <a:off x="85725" y="6922279"/>
            <a:ext cx="10487024" cy="623248"/>
          </a:xfrm>
          <a:prstGeom prst="rect">
            <a:avLst/>
          </a:prstGeom>
          <a:solidFill>
            <a:srgbClr val="FFC000"/>
          </a:solidFill>
        </p:spPr>
        <p:txBody>
          <a:bodyPr wrap="square" rtlCol="0">
            <a:spAutoFit/>
          </a:bodyPr>
          <a:lstStyle/>
          <a:p>
            <a:pPr algn="ctr"/>
            <a:r>
              <a:rPr lang="en-US" sz="1150" i="1" dirty="0" smtClean="0"/>
              <a:t>Visit </a:t>
            </a:r>
            <a:r>
              <a:rPr lang="en-US" sz="1150" i="1" dirty="0" err="1" smtClean="0"/>
              <a:t>Tofood.gov.uk</a:t>
            </a:r>
            <a:r>
              <a:rPr lang="en-US" sz="1150" i="1" dirty="0" smtClean="0"/>
              <a:t> to see the food hygiene ratings of our foods or you may ask us to know the hygiene ratings of our foods when you will order for foods. Food allergies and Intolerances: You may ask our staffs before ordering foods if you have any query of your food ingredients. Thank You.</a:t>
            </a:r>
          </a:p>
          <a:p>
            <a:pPr algn="ctr"/>
            <a:r>
              <a:rPr lang="en-US" sz="1150" b="1" i="1" dirty="0" smtClean="0"/>
              <a:t>Contact: Kings </a:t>
            </a:r>
            <a:r>
              <a:rPr lang="en-US" sz="1150" b="1" i="1" dirty="0"/>
              <a:t>Rd, Swansea </a:t>
            </a:r>
            <a:r>
              <a:rPr lang="en-US" sz="1150" b="1" i="1" dirty="0" err="1"/>
              <a:t>SA1</a:t>
            </a:r>
            <a:r>
              <a:rPr lang="en-US" sz="1150" b="1" i="1" dirty="0"/>
              <a:t> </a:t>
            </a:r>
            <a:r>
              <a:rPr lang="en-US" sz="1150" b="1" i="1" dirty="0" err="1"/>
              <a:t>8PH</a:t>
            </a:r>
            <a:r>
              <a:rPr lang="en-US" sz="1150" b="1" i="1" dirty="0"/>
              <a:t>, </a:t>
            </a:r>
            <a:r>
              <a:rPr lang="en-US" sz="1150" b="1" i="1" dirty="0" smtClean="0"/>
              <a:t>South Wales. Phone: 026363987</a:t>
            </a:r>
            <a:endParaRPr lang="en-US" sz="1150" b="1" i="1" dirty="0"/>
          </a:p>
        </p:txBody>
      </p:sp>
    </p:spTree>
    <p:extLst>
      <p:ext uri="{BB962C8B-B14F-4D97-AF65-F5344CB8AC3E}">
        <p14:creationId xmlns:p14="http://schemas.microsoft.com/office/powerpoint/2010/main" val="20273629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UK PPT">
      <a:majorFont>
        <a:latin typeface="Times New Roman"/>
        <a:ea typeface=""/>
        <a:cs typeface=""/>
      </a:majorFont>
      <a:minorFont>
        <a:latin typeface="Times New Roman"/>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109</TotalTime>
  <Words>583</Words>
  <Application>Microsoft Office PowerPoint</Application>
  <PresentationFormat>Custom</PresentationFormat>
  <Paragraphs>76</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Forte</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Lenevo</dc:creator>
  <cp:lastModifiedBy>Lenevo</cp:lastModifiedBy>
  <cp:revision>26</cp:revision>
  <dcterms:created xsi:type="dcterms:W3CDTF">2022-02-18T03:08:39Z</dcterms:created>
  <dcterms:modified xsi:type="dcterms:W3CDTF">2022-02-24T18:10:18Z</dcterms:modified>
</cp:coreProperties>
</file>