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4"/>
  </p:notesMasterIdLst>
  <p:sldIdLst>
    <p:sldId id="256" r:id="rId2"/>
    <p:sldId id="263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6" r:id="rId34"/>
    <p:sldId id="297" r:id="rId35"/>
    <p:sldId id="298" r:id="rId36"/>
    <p:sldId id="299" r:id="rId37"/>
    <p:sldId id="300" r:id="rId38"/>
    <p:sldId id="301" r:id="rId39"/>
    <p:sldId id="302" r:id="rId40"/>
    <p:sldId id="303" r:id="rId41"/>
    <p:sldId id="304" r:id="rId42"/>
    <p:sldId id="305" r:id="rId43"/>
    <p:sldId id="306" r:id="rId44"/>
    <p:sldId id="307" r:id="rId45"/>
    <p:sldId id="308" r:id="rId46"/>
    <p:sldId id="309" r:id="rId47"/>
    <p:sldId id="310" r:id="rId48"/>
    <p:sldId id="311" r:id="rId49"/>
    <p:sldId id="312" r:id="rId50"/>
    <p:sldId id="313" r:id="rId51"/>
    <p:sldId id="265" r:id="rId52"/>
    <p:sldId id="314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474" autoAdjust="0"/>
    <p:restoredTop sz="94963" autoAdjust="0"/>
  </p:normalViewPr>
  <p:slideViewPr>
    <p:cSldViewPr>
      <p:cViewPr varScale="1">
        <p:scale>
          <a:sx n="92" d="100"/>
          <a:sy n="92" d="100"/>
        </p:scale>
        <p:origin x="-108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4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4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8077200" cy="1296144"/>
          </a:xfrm>
        </p:spPr>
        <p:txBody>
          <a:bodyPr/>
          <a:lstStyle/>
          <a:p>
            <a:pPr algn="ctr"/>
            <a:r>
              <a:rPr lang="en-GB" dirty="0" smtClean="0"/>
              <a:t>Core i7 Build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293096"/>
            <a:ext cx="8077200" cy="576064"/>
          </a:xfrm>
        </p:spPr>
        <p:txBody>
          <a:bodyPr/>
          <a:lstStyle/>
          <a:p>
            <a:pPr algn="ctr"/>
            <a:r>
              <a:rPr lang="en-GB" dirty="0" smtClean="0"/>
              <a:t>Gareth Jones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Core i</a:t>
            </a:r>
            <a:r>
              <a:rPr lang="en-US" dirty="0" smtClean="0"/>
              <a:t>7 Build – Summer 2012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Intel Core i7 3770K – 3.5GHz O/C to 4.8GHz</a:t>
            </a:r>
          </a:p>
          <a:p>
            <a:pPr marL="0" indent="0">
              <a:buNone/>
            </a:pPr>
            <a:r>
              <a:rPr lang="en-GB" dirty="0" smtClean="0"/>
              <a:t>16GB RAM</a:t>
            </a:r>
          </a:p>
          <a:p>
            <a:pPr marL="0" indent="0">
              <a:buNone/>
            </a:pPr>
            <a:r>
              <a:rPr lang="en-GB" dirty="0" smtClean="0"/>
              <a:t>3*2TB 7200RPM hard drives (6TB mass storage)</a:t>
            </a:r>
          </a:p>
          <a:p>
            <a:pPr marL="0" indent="0">
              <a:buNone/>
            </a:pPr>
            <a:r>
              <a:rPr lang="en-GB" dirty="0" smtClean="0"/>
              <a:t>2*180GB SSDs in RAID0 (1000MB/s work drives)</a:t>
            </a:r>
          </a:p>
          <a:p>
            <a:pPr marL="0" indent="0">
              <a:buNone/>
            </a:pPr>
            <a:r>
              <a:rPr lang="en-GB" dirty="0" smtClean="0"/>
              <a:t>1*60GB SSD – O/S boot drive.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5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2.JPG"/>
          <p:cNvPicPr>
            <a:picLocks noGrp="1" noChangeAspect="1"/>
          </p:cNvPicPr>
          <p:nvPr isPhoto="1"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0" lon="0" rev="540000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6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 rot="10800000"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7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 rot="16200000">
            <a:off x="1143000" y="857250"/>
            <a:ext cx="6858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 rot="16200000">
            <a:off x="1143000" y="857250"/>
            <a:ext cx="6858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8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9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9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9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9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9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9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9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9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19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0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0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0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0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0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0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0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0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1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101021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1273</TotalTime>
  <Words>47</Words>
  <Application>Microsoft Office PowerPoint</Application>
  <PresentationFormat>On-screen Show (4:3)</PresentationFormat>
  <Paragraphs>8</Paragraphs>
  <Slides>52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3" baseType="lpstr">
      <vt:lpstr>Powerpoint New</vt:lpstr>
      <vt:lpstr>Core i7 Build</vt:lpstr>
      <vt:lpstr>Core i7 Build – Summer 2012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Specifications</dc:title>
  <dc:creator>Graham Rees-Evans</dc:creator>
  <cp:lastModifiedBy>GJ</cp:lastModifiedBy>
  <cp:revision>37</cp:revision>
  <dcterms:created xsi:type="dcterms:W3CDTF">2011-10-12T21:10:17Z</dcterms:created>
  <dcterms:modified xsi:type="dcterms:W3CDTF">2012-10-17T20:37:14Z</dcterms:modified>
</cp:coreProperties>
</file>