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07" r:id="rId1"/>
  </p:sldMasterIdLst>
  <p:sldIdLst>
    <p:sldId id="256" r:id="rId2"/>
    <p:sldId id="262" r:id="rId3"/>
    <p:sldId id="258" r:id="rId4"/>
    <p:sldId id="259" r:id="rId5"/>
    <p:sldId id="260" r:id="rId6"/>
    <p:sldId id="272" r:id="rId7"/>
    <p:sldId id="263" r:id="rId8"/>
    <p:sldId id="264" r:id="rId9"/>
    <p:sldId id="261" r:id="rId10"/>
    <p:sldId id="269" r:id="rId11"/>
    <p:sldId id="265" r:id="rId12"/>
    <p:sldId id="271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5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8A7A8-858E-4790-B592-F92F4312F34E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9CA70C5-FA9F-4FD2-8F00-FB8AE1F782C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322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8A7A8-858E-4790-B592-F92F4312F34E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70C5-FA9F-4FD2-8F00-FB8AE1F782C9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2730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8A7A8-858E-4790-B592-F92F4312F34E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70C5-FA9F-4FD2-8F00-FB8AE1F782C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4681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8A7A8-858E-4790-B592-F92F4312F34E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70C5-FA9F-4FD2-8F00-FB8AE1F782C9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598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8A7A8-858E-4790-B592-F92F4312F34E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70C5-FA9F-4FD2-8F00-FB8AE1F782C9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2082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8A7A8-858E-4790-B592-F92F4312F34E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70C5-FA9F-4FD2-8F00-FB8AE1F782C9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9621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8A7A8-858E-4790-B592-F92F4312F34E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70C5-FA9F-4FD2-8F00-FB8AE1F782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712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8A7A8-858E-4790-B592-F92F4312F34E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70C5-FA9F-4FD2-8F00-FB8AE1F782C9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7237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BF8A7A8-858E-4790-B592-F92F4312F34E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70C5-FA9F-4FD2-8F00-FB8AE1F782C9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3670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8A7A8-858E-4790-B592-F92F4312F34E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70C5-FA9F-4FD2-8F00-FB8AE1F782C9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6212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8A7A8-858E-4790-B592-F92F4312F34E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70C5-FA9F-4FD2-8F00-FB8AE1F782C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4425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8A7A8-858E-4790-B592-F92F4312F34E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9CA70C5-FA9F-4FD2-8F00-FB8AE1F782C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8284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08" r:id="rId1"/>
    <p:sldLayoutId id="2147484309" r:id="rId2"/>
    <p:sldLayoutId id="2147484310" r:id="rId3"/>
    <p:sldLayoutId id="2147484311" r:id="rId4"/>
    <p:sldLayoutId id="2147484312" r:id="rId5"/>
    <p:sldLayoutId id="2147484313" r:id="rId6"/>
    <p:sldLayoutId id="2147484314" r:id="rId7"/>
    <p:sldLayoutId id="2147484315" r:id="rId8"/>
    <p:sldLayoutId id="2147484316" r:id="rId9"/>
    <p:sldLayoutId id="2147484317" r:id="rId10"/>
    <p:sldLayoutId id="21474843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EF672-3415-47C5-AEA0-305853FAFA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3525" y="691093"/>
            <a:ext cx="9144000" cy="2129225"/>
          </a:xfrm>
        </p:spPr>
        <p:txBody>
          <a:bodyPr anchor="b">
            <a:normAutofit fontScale="90000"/>
          </a:bodyPr>
          <a:lstStyle/>
          <a:p>
            <a:pPr algn="ctr"/>
            <a:br>
              <a:rPr lang="en-GB" sz="7200" dirty="0"/>
            </a:br>
            <a:br>
              <a:rPr lang="en-GB" sz="7200" dirty="0"/>
            </a:br>
            <a:br>
              <a:rPr lang="en-GB" sz="7200" dirty="0"/>
            </a:br>
            <a:r>
              <a:rPr lang="en-GB" sz="7200" dirty="0"/>
              <a:t>Marketing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266F0-7842-4482-A2EA-ACF8E1C051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7250" y="2581275"/>
            <a:ext cx="11334749" cy="3585632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90000"/>
              </a:lnSpc>
            </a:pP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90000"/>
              </a:lnSpc>
            </a:pP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90000"/>
              </a:lnSpc>
            </a:pPr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lnSpc>
                <a:spcPct val="90000"/>
              </a:lnSpc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lnSpc>
                <a:spcPct val="90000"/>
              </a:lnSpc>
            </a:pPr>
            <a:endParaRPr lang="bg-BG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lnSpc>
                <a:spcPct val="90000"/>
              </a:lnSpc>
            </a:pPr>
            <a:endParaRPr lang="bg-BG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lnSpc>
                <a:spcPct val="9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Richard Small</a:t>
            </a:r>
          </a:p>
        </p:txBody>
      </p:sp>
      <p:pic>
        <p:nvPicPr>
          <p:cNvPr id="4" name="Картина 2">
            <a:extLst>
              <a:ext uri="{FF2B5EF4-FFF2-40B4-BE49-F238E27FC236}">
                <a16:creationId xmlns:a16="http://schemas.microsoft.com/office/drawing/2014/main" id="{E8D19D2B-0ACE-496E-B952-2E554A571A92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1" y="23984"/>
            <a:ext cx="2743200" cy="133421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0784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1C567-8067-4882-8F18-F7E5BE54E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535" y="235488"/>
            <a:ext cx="10593642" cy="2922240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2 </a:t>
            </a:r>
            <a:b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Louis Vuitton</a:t>
            </a:r>
            <a:b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bg-BG" sz="4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8FADAAF-FF2D-4951-9502-34E02DE466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12684" y="2847715"/>
            <a:ext cx="4369423" cy="2478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9497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C130A-00C1-4F57-B187-8DD48F0F5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68942"/>
            <a:ext cx="7790658" cy="732034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IBG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0249B-BBD0-4F48-AD1C-4A47D9AB10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Elena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Ikonomova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 slides: 4-5) ...……………………...……………..ID number: 1809771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Vivek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Moitra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(slide:6 ) ...………………………….………………….ID number: 1805407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Nertila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Halleshi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(slides: 7-8) ...…………………………………….....ID number: 1712377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Enjada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Lezaj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(slide: 9) ...…………………………..………………….ID number: 1804969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Dzhevrie Lyumanova(slide: 10) .…………………………..…………ID number: 1805640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CC5070-8AD3-41BA-80D6-6AC120EF7F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8030382" y="241054"/>
            <a:ext cx="2214390" cy="1462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802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D2101-9AF8-4A00-9FB8-6326D7917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4583" y="275422"/>
            <a:ext cx="10018713" cy="1520327"/>
          </a:xfrm>
        </p:spPr>
        <p:txBody>
          <a:bodyPr>
            <a:normAutofit fontScale="90000"/>
          </a:bodyPr>
          <a:lstStyle/>
          <a:p>
            <a:pPr algn="ctr"/>
            <a:b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/>
              <a:t>(</a:t>
            </a:r>
            <a:r>
              <a:rPr lang="en-US" sz="2200" dirty="0"/>
              <a:t>Vuitton, 2018</a:t>
            </a:r>
            <a:r>
              <a:rPr lang="en-US" dirty="0"/>
              <a:t>)</a:t>
            </a:r>
            <a:br>
              <a:rPr lang="en-GB" dirty="0"/>
            </a:br>
            <a:br>
              <a:rPr lang="en-GB" dirty="0"/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Louis Vuitton is a fashion luxury brand, created by Louis Vuitton in 1854 in Paris, France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Картина 1">
            <a:extLst>
              <a:ext uri="{FF2B5EF4-FFF2-40B4-BE49-F238E27FC236}">
                <a16:creationId xmlns:a16="http://schemas.microsoft.com/office/drawing/2014/main" id="{AFCF370F-C114-4615-83F4-166E19D5FC1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5772" y="2649409"/>
            <a:ext cx="4636334" cy="3458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296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3D0CF-D475-4949-B5A4-17119D8BF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PESTEL framework for Louis Vuitton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dirty="0" err="1"/>
              <a:t>Perera</a:t>
            </a:r>
            <a:r>
              <a:rPr lang="en-US" sz="2000" dirty="0"/>
              <a:t>, 2018</a:t>
            </a:r>
            <a:r>
              <a:rPr lang="en-US" dirty="0"/>
              <a:t>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DB97A9-812F-4C4D-8514-7A7840BA91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38016" y="2118149"/>
            <a:ext cx="4669535" cy="3935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9859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01E7D-F217-4BAD-A942-CE92FC365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FACTORS</a:t>
            </a:r>
            <a:b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bg-B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8C143-A82C-4D6C-929A-5DD46C0D5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Clarity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Commitment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Responsiveness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Protection</a:t>
            </a:r>
          </a:p>
          <a:p>
            <a:endParaRPr lang="en-US" dirty="0"/>
          </a:p>
          <a:p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381238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96704-334E-4978-8E57-27623FB60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    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End to end customer’s journey</a:t>
            </a:r>
            <a:b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Sally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Dibb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2012</a:t>
            </a:r>
            <a:r>
              <a:rPr lang="en-US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br>
              <a:rPr lang="en-US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D789DC9-374C-4B2B-97AE-A1C5054E14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54491" y="2104259"/>
            <a:ext cx="7761538" cy="3879065"/>
          </a:xfrm>
        </p:spPr>
      </p:pic>
    </p:spTree>
    <p:extLst>
      <p:ext uri="{BB962C8B-B14F-4D97-AF65-F5344CB8AC3E}">
        <p14:creationId xmlns:p14="http://schemas.microsoft.com/office/powerpoint/2010/main" val="1985001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D7049-0168-4E0C-8DE3-42E617B79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journey’s phases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Chisnall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1994</a:t>
            </a:r>
            <a:r>
              <a:rPr lang="en-US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65801-D5DB-43F9-B061-5DAEB9511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Awareness(problem recognition)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Consideration(information research)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Purchase(evaluation of the alternatives)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Retention(purchase decision)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Advocacy(post purchase behavior)                                     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097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9AD00-0148-4DA9-AA36-3593BE906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123825"/>
            <a:ext cx="10018713" cy="163830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br>
              <a:rPr lang="en-GB" dirty="0"/>
            </a:b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Gap analysis for Louis Vuitton</a:t>
            </a:r>
            <a:b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Sally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Dibb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2012</a:t>
            </a:r>
            <a:r>
              <a:rPr lang="en-US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E5EB5-873A-46AF-B1F4-F5266F38DA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1093" y="1916935"/>
            <a:ext cx="9681876" cy="420844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Customer GAP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Customer service expectation and customer perceived service </a:t>
            </a:r>
          </a:p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Provider GAP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expectations and company perception of customer expectation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Actual service and service standards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training and employee standards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perception and employee training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gap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6584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10151-B2C4-4843-996C-0156B1AB7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bg-BG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and Recommendations for the future</a:t>
            </a:r>
            <a:endParaRPr lang="bg-B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0BC9C-789D-401F-88EE-CA8EEAA1D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endParaRPr lang="en-US" sz="2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Conclusion(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ChrisMarshall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,2016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Recommendations</a:t>
            </a:r>
            <a:r>
              <a:rPr lang="bg-BG" sz="2800" b="1" dirty="0">
                <a:solidFill>
                  <a:srgbClr val="12121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©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Siegel+Gale</a:t>
            </a: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1969-2018</a:t>
            </a:r>
            <a:r>
              <a:rPr lang="bg-BG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bg-BG" sz="2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39750" indent="0">
              <a:buFont typeface="Wingdings" panose="05000000000000000000" pitchFamily="2" charset="2"/>
              <a:buChar char="v"/>
            </a:pP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Logically extend the brand</a:t>
            </a:r>
          </a:p>
          <a:p>
            <a:pPr marL="539750" indent="0">
              <a:buFont typeface="Wingdings" panose="05000000000000000000" pitchFamily="2" charset="2"/>
              <a:buChar char="v"/>
            </a:pPr>
            <a:r>
              <a:rPr lang="en-US" dirty="0"/>
              <a:t> N</a:t>
            </a:r>
            <a:r>
              <a:rPr lang="bg-BG" dirty="0"/>
              <a:t>ew designer at the helm</a:t>
            </a:r>
          </a:p>
        </p:txBody>
      </p:sp>
    </p:spTree>
    <p:extLst>
      <p:ext uri="{BB962C8B-B14F-4D97-AF65-F5344CB8AC3E}">
        <p14:creationId xmlns:p14="http://schemas.microsoft.com/office/powerpoint/2010/main" val="35841135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63201-A004-44CC-95EC-9F5459758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958180"/>
          </a:xfrm>
        </p:spPr>
        <p:txBody>
          <a:bodyPr>
            <a:normAutofit fontScale="90000"/>
          </a:bodyPr>
          <a:lstStyle/>
          <a:p>
            <a:br>
              <a:rPr lang="en-US" cap="none" dirty="0"/>
            </a:br>
            <a:r>
              <a:rPr lang="en-US" sz="36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bg-BG" sz="36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5FB80-E1BF-46B9-B6A1-04569CDF5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endParaRPr lang="tr-T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bg-B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CD93F24-7F89-47FB-ACBA-91675F77EDF4}"/>
              </a:ext>
            </a:extLst>
          </p:cNvPr>
          <p:cNvSpPr/>
          <p:nvPr/>
        </p:nvSpPr>
        <p:spPr>
          <a:xfrm>
            <a:off x="1451578" y="2478796"/>
            <a:ext cx="9603275" cy="34531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Badenhausen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K., 2018.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World's Most Valuable Brands 2018. 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https://www.forbes.com</a:t>
            </a:r>
            <a:b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8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december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2018].</a:t>
            </a:r>
            <a:endParaRPr lang="bg-BG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Channel, B. N., 2008.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Court fines eBay over fake goods. 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http://news.bbc.co.uk</a:t>
            </a:r>
            <a:b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8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december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2018].</a:t>
            </a:r>
            <a:endParaRPr lang="bg-BG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Kotler, P. &amp; Armstrong, G., 2017.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Principles of Marketing, Global Edition. 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17th ed.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s.l.:Pearson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bg-BG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Palmer, A. &amp; Hartley, B., 2011.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Environment. 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7th ed.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s.l.:McGraw-Hill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Education / Europe.</a:t>
            </a:r>
            <a:endParaRPr lang="bg-BG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endParaRPr lang="bg-BG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73686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16C6D61-06B8-49AB-B01B-F533C8CF7AFC}"/>
              </a:ext>
            </a:extLst>
          </p:cNvPr>
          <p:cNvSpPr/>
          <p:nvPr/>
        </p:nvSpPr>
        <p:spPr>
          <a:xfrm>
            <a:off x="1072309" y="113955"/>
            <a:ext cx="10047382" cy="6006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Perera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2018.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Pestle Analysis. 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s.l.: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Createspace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Independent Publishing Platform.</a:t>
            </a:r>
          </a:p>
          <a:p>
            <a:pPr marL="265113"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Vuitton, L., 2018.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Legendary History. 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https://uk.louisvuitton.com</a:t>
            </a:r>
            <a:b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8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december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2018].</a:t>
            </a:r>
          </a:p>
          <a:p>
            <a:pPr marL="265113">
              <a:lnSpc>
                <a:spcPct val="107000"/>
              </a:lnSpc>
            </a:pP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Wajahat, Z., 2016.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Louis Vuitton. 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http://zarnabwajahat.blogspot.com</a:t>
            </a:r>
            <a:b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8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december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2018].</a:t>
            </a:r>
          </a:p>
          <a:p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Balaure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Virgil Coordinator. Marketing, second edition,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Bucharest:Uranus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 2003;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Hutt, D.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M.,Speech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 The. Business Marketing Management- A strategic view of Industrial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Markets, New York: Thompson South-western PH, 2004;</a:t>
            </a:r>
            <a:endParaRPr lang="bg-BG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Sally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Dibb,Lyndon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Wilkin,William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M. Pride O.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C.Ferrell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,2012,Marketing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COncepts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strategies,6th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edition,Cengage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learning EMEA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Peter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M.Chisnall,Consumer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behaviour,3rd edition,1994,McGraw-hill Book Company Europe</a:t>
            </a:r>
            <a:endParaRPr lang="bg-B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bg-B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https://www.slideshare.net/ChrisMarshall80/full-strategic-appraisal-of-louis-vuitton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bg-B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https://www.siegelgale.com/reclaiming-luxury-how-louis-vuitton-can-reinvent-its-image/</a:t>
            </a:r>
          </a:p>
        </p:txBody>
      </p:sp>
    </p:spTree>
    <p:extLst>
      <p:ext uri="{BB962C8B-B14F-4D97-AF65-F5344CB8AC3E}">
        <p14:creationId xmlns:p14="http://schemas.microsoft.com/office/powerpoint/2010/main" val="33466351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4139197-4B2A-4DFA-9931-C1DFFACF7A48}"/>
              </a:ext>
            </a:extLst>
          </p:cNvPr>
          <p:cNvSpPr/>
          <p:nvPr/>
        </p:nvSpPr>
        <p:spPr>
          <a:xfrm>
            <a:off x="1729648" y="622320"/>
            <a:ext cx="9342303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6000" dirty="0">
                <a:solidFill>
                  <a:srgbClr val="8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your attention! </a:t>
            </a:r>
            <a:r>
              <a:rPr lang="en-US" sz="120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</a:t>
            </a:r>
            <a:endParaRPr lang="bg-BG" sz="12000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5D68F7-32D2-42D9-ADE7-277C93BEF08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4087258" y="3690650"/>
            <a:ext cx="4335137" cy="2374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00981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2782</TotalTime>
  <Words>235</Words>
  <Application>Microsoft Office PowerPoint</Application>
  <PresentationFormat>Widescreen</PresentationFormat>
  <Paragraphs>65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Gill Sans MT</vt:lpstr>
      <vt:lpstr>Times New Roman</vt:lpstr>
      <vt:lpstr>Wingdings</vt:lpstr>
      <vt:lpstr>Gallery</vt:lpstr>
      <vt:lpstr>   Marketing Management</vt:lpstr>
      <vt:lpstr>Assignment 2  Louis Vuitton </vt:lpstr>
      <vt:lpstr>IBG company</vt:lpstr>
      <vt:lpstr> Introduction (Vuitton, 2018)  Louis Vuitton is a fashion luxury brand, created by Louis Vuitton in 1854 in Paris, France</vt:lpstr>
      <vt:lpstr>PESTEL framework for Louis Vuitton (Perera, 2018)</vt:lpstr>
      <vt:lpstr> INTERNAL FACTORS </vt:lpstr>
      <vt:lpstr>    End to end customer’s journey (Sally Dibb, 2012) </vt:lpstr>
      <vt:lpstr>Customer journey’s phases (Chisnall, 1994) </vt:lpstr>
      <vt:lpstr>  Gap analysis for Louis Vuitton (Sally Dibb, 2012)  </vt:lpstr>
      <vt:lpstr> Conclusion and Recommendations for the future</vt:lpstr>
      <vt:lpstr> Reference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</dc:title>
  <dc:creator>Dzhevrie Lyumanova</dc:creator>
  <cp:lastModifiedBy>Dzhevrie Lyumanova</cp:lastModifiedBy>
  <cp:revision>64</cp:revision>
  <dcterms:created xsi:type="dcterms:W3CDTF">2018-12-12T14:51:09Z</dcterms:created>
  <dcterms:modified xsi:type="dcterms:W3CDTF">2018-12-17T11:29:45Z</dcterms:modified>
</cp:coreProperties>
</file>