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5" r:id="rId1"/>
  </p:sldMasterIdLst>
  <p:sldIdLst>
    <p:sldId id="256" r:id="rId2"/>
    <p:sldId id="257" r:id="rId3"/>
    <p:sldId id="270" r:id="rId4"/>
    <p:sldId id="258" r:id="rId5"/>
    <p:sldId id="271" r:id="rId6"/>
    <p:sldId id="272" r:id="rId7"/>
    <p:sldId id="273" r:id="rId8"/>
    <p:sldId id="274" r:id="rId9"/>
    <p:sldId id="275" r:id="rId10"/>
    <p:sldId id="259" r:id="rId11"/>
    <p:sldId id="260" r:id="rId12"/>
    <p:sldId id="261" r:id="rId13"/>
    <p:sldId id="262" r:id="rId14"/>
    <p:sldId id="263" r:id="rId15"/>
    <p:sldId id="264" r:id="rId16"/>
    <p:sldId id="265" r:id="rId17"/>
    <p:sldId id="266" r:id="rId18"/>
    <p:sldId id="267" r:id="rId19"/>
    <p:sldId id="268" r:id="rId20"/>
    <p:sldId id="269" r:id="rId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10" d="100"/>
          <a:sy n="110" d="100"/>
        </p:scale>
        <p:origin x="1644" y="10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63EC316-D5D7-4420-8D03-9DE8BA4DF4B8}" type="doc">
      <dgm:prSet loTypeId="urn:microsoft.com/office/officeart/2005/8/layout/radial5" loCatId="relationship" qsTypeId="urn:microsoft.com/office/officeart/2005/8/quickstyle/simple1" qsCatId="simple" csTypeId="urn:microsoft.com/office/officeart/2005/8/colors/accent1_2" csCatId="accent1" phldr="1"/>
      <dgm:spPr/>
      <dgm:t>
        <a:bodyPr/>
        <a:lstStyle/>
        <a:p>
          <a:endParaRPr lang="en-US"/>
        </a:p>
      </dgm:t>
    </dgm:pt>
    <dgm:pt modelId="{F3E11E57-1861-48C8-BC57-CC1A1B731221}">
      <dgm:prSet phldrT="[Text]"/>
      <dgm:spPr/>
      <dgm:t>
        <a:bodyPr/>
        <a:lstStyle/>
        <a:p>
          <a:r>
            <a:rPr lang="en-GB" dirty="0" smtClean="0"/>
            <a:t>firm</a:t>
          </a:r>
          <a:endParaRPr lang="en-US" dirty="0"/>
        </a:p>
      </dgm:t>
    </dgm:pt>
    <dgm:pt modelId="{B5E7DD7C-D99B-4C1A-9129-1A5587AC7660}" type="parTrans" cxnId="{634CCCFE-7113-4F0B-8258-99ECD98D3885}">
      <dgm:prSet/>
      <dgm:spPr/>
      <dgm:t>
        <a:bodyPr/>
        <a:lstStyle/>
        <a:p>
          <a:endParaRPr lang="en-US"/>
        </a:p>
      </dgm:t>
    </dgm:pt>
    <dgm:pt modelId="{E1C21959-CE19-412C-8991-A56EA6B59268}" type="sibTrans" cxnId="{634CCCFE-7113-4F0B-8258-99ECD98D3885}">
      <dgm:prSet/>
      <dgm:spPr/>
      <dgm:t>
        <a:bodyPr/>
        <a:lstStyle/>
        <a:p>
          <a:endParaRPr lang="en-US"/>
        </a:p>
      </dgm:t>
    </dgm:pt>
    <dgm:pt modelId="{81716BD2-F965-473E-940B-452B0818BD20}">
      <dgm:prSet phldrT="[Text]"/>
      <dgm:spPr/>
      <dgm:t>
        <a:bodyPr/>
        <a:lstStyle/>
        <a:p>
          <a:r>
            <a:rPr lang="en-GB" dirty="0" smtClean="0"/>
            <a:t>owners</a:t>
          </a:r>
          <a:endParaRPr lang="en-US" dirty="0"/>
        </a:p>
      </dgm:t>
    </dgm:pt>
    <dgm:pt modelId="{2F44481D-4DC1-45CE-B349-3DFBB64FF5C4}" type="parTrans" cxnId="{E9365C69-B4A3-4665-9E60-C111A67CDA91}">
      <dgm:prSet/>
      <dgm:spPr/>
      <dgm:t>
        <a:bodyPr/>
        <a:lstStyle/>
        <a:p>
          <a:endParaRPr lang="en-US"/>
        </a:p>
      </dgm:t>
    </dgm:pt>
    <dgm:pt modelId="{F8134A9F-94B7-4FC0-A0A5-094B859BD62D}" type="sibTrans" cxnId="{E9365C69-B4A3-4665-9E60-C111A67CDA91}">
      <dgm:prSet/>
      <dgm:spPr/>
      <dgm:t>
        <a:bodyPr/>
        <a:lstStyle/>
        <a:p>
          <a:endParaRPr lang="en-US"/>
        </a:p>
      </dgm:t>
    </dgm:pt>
    <dgm:pt modelId="{11969C55-9D7C-4404-BC46-CF3B9ED8643C}">
      <dgm:prSet phldrT="[Text]"/>
      <dgm:spPr/>
      <dgm:t>
        <a:bodyPr/>
        <a:lstStyle/>
        <a:p>
          <a:r>
            <a:rPr lang="en-GB" dirty="0" smtClean="0"/>
            <a:t>Financial Community</a:t>
          </a:r>
          <a:endParaRPr lang="en-US" dirty="0"/>
        </a:p>
      </dgm:t>
    </dgm:pt>
    <dgm:pt modelId="{AEB82068-3C81-4EEA-9B8B-183DF0920FB6}" type="parTrans" cxnId="{06F7E17D-363B-43C0-8A9C-5160EEF4A419}">
      <dgm:prSet/>
      <dgm:spPr/>
      <dgm:t>
        <a:bodyPr/>
        <a:lstStyle/>
        <a:p>
          <a:endParaRPr lang="en-US"/>
        </a:p>
      </dgm:t>
    </dgm:pt>
    <dgm:pt modelId="{6E821652-3038-48DD-9DC8-C02F6A0D57E2}" type="sibTrans" cxnId="{06F7E17D-363B-43C0-8A9C-5160EEF4A419}">
      <dgm:prSet/>
      <dgm:spPr/>
      <dgm:t>
        <a:bodyPr/>
        <a:lstStyle/>
        <a:p>
          <a:endParaRPr lang="en-US"/>
        </a:p>
      </dgm:t>
    </dgm:pt>
    <dgm:pt modelId="{01AEB35E-6256-4C18-AD0E-982E978F31F8}">
      <dgm:prSet phldrT="[Text]"/>
      <dgm:spPr/>
      <dgm:t>
        <a:bodyPr/>
        <a:lstStyle/>
        <a:p>
          <a:r>
            <a:rPr lang="en-GB" dirty="0" smtClean="0"/>
            <a:t>Activist Groups</a:t>
          </a:r>
          <a:endParaRPr lang="en-US" dirty="0"/>
        </a:p>
      </dgm:t>
    </dgm:pt>
    <dgm:pt modelId="{D7743686-E2ED-4E22-AFE3-6EB8B8B13203}" type="parTrans" cxnId="{9B0F4E32-CD9A-4192-984A-B39505760855}">
      <dgm:prSet/>
      <dgm:spPr/>
      <dgm:t>
        <a:bodyPr/>
        <a:lstStyle/>
        <a:p>
          <a:endParaRPr lang="en-US"/>
        </a:p>
      </dgm:t>
    </dgm:pt>
    <dgm:pt modelId="{D4A38252-50B3-4ACA-84B7-CB1C0B76C008}" type="sibTrans" cxnId="{9B0F4E32-CD9A-4192-984A-B39505760855}">
      <dgm:prSet/>
      <dgm:spPr/>
      <dgm:t>
        <a:bodyPr/>
        <a:lstStyle/>
        <a:p>
          <a:endParaRPr lang="en-US"/>
        </a:p>
      </dgm:t>
    </dgm:pt>
    <dgm:pt modelId="{63681F65-63EA-4B33-9758-DA821DDAA3C1}">
      <dgm:prSet phldrT="[Text]"/>
      <dgm:spPr/>
      <dgm:t>
        <a:bodyPr/>
        <a:lstStyle/>
        <a:p>
          <a:r>
            <a:rPr lang="en-GB" dirty="0" smtClean="0"/>
            <a:t>Customers</a:t>
          </a:r>
          <a:endParaRPr lang="en-US" dirty="0"/>
        </a:p>
      </dgm:t>
    </dgm:pt>
    <dgm:pt modelId="{D9D441E9-0F2D-48A3-B79A-445ED3CE0487}" type="parTrans" cxnId="{91306062-9C85-4415-8A65-DEB90C08BEAB}">
      <dgm:prSet/>
      <dgm:spPr/>
      <dgm:t>
        <a:bodyPr/>
        <a:lstStyle/>
        <a:p>
          <a:endParaRPr lang="en-US"/>
        </a:p>
      </dgm:t>
    </dgm:pt>
    <dgm:pt modelId="{8639195F-C4D1-4D9D-8C22-E3C31F40A8F2}" type="sibTrans" cxnId="{91306062-9C85-4415-8A65-DEB90C08BEAB}">
      <dgm:prSet/>
      <dgm:spPr/>
      <dgm:t>
        <a:bodyPr/>
        <a:lstStyle/>
        <a:p>
          <a:endParaRPr lang="en-US"/>
        </a:p>
      </dgm:t>
    </dgm:pt>
    <dgm:pt modelId="{42CEC5C7-F11E-4319-81A8-DD127EE0E370}">
      <dgm:prSet phldrT="[Text]"/>
      <dgm:spPr/>
      <dgm:t>
        <a:bodyPr/>
        <a:lstStyle/>
        <a:p>
          <a:r>
            <a:rPr lang="en-GB" dirty="0" smtClean="0"/>
            <a:t>Customer Advocate groups</a:t>
          </a:r>
          <a:endParaRPr lang="en-US" dirty="0"/>
        </a:p>
      </dgm:t>
    </dgm:pt>
    <dgm:pt modelId="{767951DC-F5A7-48FA-AD01-998A38C84B4C}" type="parTrans" cxnId="{E7FA8B6E-AB33-4DDB-A05F-EEDD37F9A008}">
      <dgm:prSet/>
      <dgm:spPr/>
      <dgm:t>
        <a:bodyPr/>
        <a:lstStyle/>
        <a:p>
          <a:endParaRPr lang="en-US"/>
        </a:p>
      </dgm:t>
    </dgm:pt>
    <dgm:pt modelId="{69BF2E31-ABA6-4C9A-9026-C4A240710C94}" type="sibTrans" cxnId="{E7FA8B6E-AB33-4DDB-A05F-EEDD37F9A008}">
      <dgm:prSet/>
      <dgm:spPr/>
      <dgm:t>
        <a:bodyPr/>
        <a:lstStyle/>
        <a:p>
          <a:endParaRPr lang="en-US"/>
        </a:p>
      </dgm:t>
    </dgm:pt>
    <dgm:pt modelId="{0233B3C0-FB5C-4434-BE78-086A57D341CB}">
      <dgm:prSet phldrT="[Text]"/>
      <dgm:spPr/>
      <dgm:t>
        <a:bodyPr/>
        <a:lstStyle/>
        <a:p>
          <a:r>
            <a:rPr lang="en-GB" dirty="0" smtClean="0"/>
            <a:t>Unions</a:t>
          </a:r>
          <a:endParaRPr lang="en-US" dirty="0"/>
        </a:p>
      </dgm:t>
    </dgm:pt>
    <dgm:pt modelId="{8BBC2D76-C768-4D4C-B37B-8D4431F265C9}" type="parTrans" cxnId="{CA193CDF-F163-4680-9FBE-14061E91CDAD}">
      <dgm:prSet/>
      <dgm:spPr/>
      <dgm:t>
        <a:bodyPr/>
        <a:lstStyle/>
        <a:p>
          <a:endParaRPr lang="en-US"/>
        </a:p>
      </dgm:t>
    </dgm:pt>
    <dgm:pt modelId="{85700421-8FDB-4E35-84D1-B0564C33D9DD}" type="sibTrans" cxnId="{CA193CDF-F163-4680-9FBE-14061E91CDAD}">
      <dgm:prSet/>
      <dgm:spPr/>
      <dgm:t>
        <a:bodyPr/>
        <a:lstStyle/>
        <a:p>
          <a:endParaRPr lang="en-US"/>
        </a:p>
      </dgm:t>
    </dgm:pt>
    <dgm:pt modelId="{C34FC112-5D5F-449E-99E9-9E405D0BAFFB}">
      <dgm:prSet phldrT="[Text]"/>
      <dgm:spPr/>
      <dgm:t>
        <a:bodyPr/>
        <a:lstStyle/>
        <a:p>
          <a:r>
            <a:rPr lang="en-GB" dirty="0" smtClean="0"/>
            <a:t>Employees</a:t>
          </a:r>
          <a:endParaRPr lang="en-US" dirty="0"/>
        </a:p>
      </dgm:t>
    </dgm:pt>
    <dgm:pt modelId="{AE7FB9DB-954F-4430-96CA-0DB9D7782C65}" type="parTrans" cxnId="{06640E72-5B67-462D-934D-68BA349843E6}">
      <dgm:prSet/>
      <dgm:spPr/>
      <dgm:t>
        <a:bodyPr/>
        <a:lstStyle/>
        <a:p>
          <a:endParaRPr lang="en-US"/>
        </a:p>
      </dgm:t>
    </dgm:pt>
    <dgm:pt modelId="{E455B11D-2226-42C7-BF53-0EEE0B34BF98}" type="sibTrans" cxnId="{06640E72-5B67-462D-934D-68BA349843E6}">
      <dgm:prSet/>
      <dgm:spPr/>
      <dgm:t>
        <a:bodyPr/>
        <a:lstStyle/>
        <a:p>
          <a:endParaRPr lang="en-US"/>
        </a:p>
      </dgm:t>
    </dgm:pt>
    <dgm:pt modelId="{F11E2217-78D7-4973-97F5-90F90F9533DD}">
      <dgm:prSet phldrT="[Text]"/>
      <dgm:spPr/>
      <dgm:t>
        <a:bodyPr/>
        <a:lstStyle/>
        <a:p>
          <a:r>
            <a:rPr lang="en-GB" dirty="0" smtClean="0"/>
            <a:t>Trade Associations</a:t>
          </a:r>
          <a:endParaRPr lang="en-US" dirty="0"/>
        </a:p>
      </dgm:t>
    </dgm:pt>
    <dgm:pt modelId="{7884CA18-C8C9-46FD-879D-FE9C287E3E37}" type="parTrans" cxnId="{E81BF3E8-6153-4D87-88E2-3849CAE63A38}">
      <dgm:prSet/>
      <dgm:spPr/>
      <dgm:t>
        <a:bodyPr/>
        <a:lstStyle/>
        <a:p>
          <a:endParaRPr lang="en-US"/>
        </a:p>
      </dgm:t>
    </dgm:pt>
    <dgm:pt modelId="{2769CBD3-1A50-41BB-85C9-00B57B4A5BCC}" type="sibTrans" cxnId="{E81BF3E8-6153-4D87-88E2-3849CAE63A38}">
      <dgm:prSet/>
      <dgm:spPr/>
      <dgm:t>
        <a:bodyPr/>
        <a:lstStyle/>
        <a:p>
          <a:endParaRPr lang="en-US"/>
        </a:p>
      </dgm:t>
    </dgm:pt>
    <dgm:pt modelId="{D2E045C2-CC3C-4917-8461-FB48E9C6ACF1}">
      <dgm:prSet phldrT="[Text]"/>
      <dgm:spPr/>
      <dgm:t>
        <a:bodyPr/>
        <a:lstStyle/>
        <a:p>
          <a:r>
            <a:rPr lang="en-GB" dirty="0" smtClean="0"/>
            <a:t>Competitors</a:t>
          </a:r>
          <a:endParaRPr lang="en-US" dirty="0"/>
        </a:p>
      </dgm:t>
    </dgm:pt>
    <dgm:pt modelId="{2443FA44-4E14-49DE-B748-609C982434D4}" type="parTrans" cxnId="{3D45D8F4-0DAB-40F2-A47F-D8A5F8007D4D}">
      <dgm:prSet/>
      <dgm:spPr/>
      <dgm:t>
        <a:bodyPr/>
        <a:lstStyle/>
        <a:p>
          <a:endParaRPr lang="en-US"/>
        </a:p>
      </dgm:t>
    </dgm:pt>
    <dgm:pt modelId="{CF4BC0FF-5B49-497A-AC8C-6877097AC4FD}" type="sibTrans" cxnId="{3D45D8F4-0DAB-40F2-A47F-D8A5F8007D4D}">
      <dgm:prSet/>
      <dgm:spPr/>
      <dgm:t>
        <a:bodyPr/>
        <a:lstStyle/>
        <a:p>
          <a:endParaRPr lang="en-US"/>
        </a:p>
      </dgm:t>
    </dgm:pt>
    <dgm:pt modelId="{9B1D2258-AEDA-4190-9288-AAF8A1ACFC09}">
      <dgm:prSet phldrT="[Text]"/>
      <dgm:spPr/>
      <dgm:t>
        <a:bodyPr/>
        <a:lstStyle/>
        <a:p>
          <a:r>
            <a:rPr lang="en-GB" dirty="0" smtClean="0"/>
            <a:t>Suppliers</a:t>
          </a:r>
          <a:endParaRPr lang="en-US" dirty="0"/>
        </a:p>
      </dgm:t>
    </dgm:pt>
    <dgm:pt modelId="{C5BBA06C-B35C-41BB-A449-22B07770312A}" type="parTrans" cxnId="{3607B676-6A80-4BF3-948B-9C1C2CC3B2EC}">
      <dgm:prSet/>
      <dgm:spPr/>
      <dgm:t>
        <a:bodyPr/>
        <a:lstStyle/>
        <a:p>
          <a:endParaRPr lang="en-US"/>
        </a:p>
      </dgm:t>
    </dgm:pt>
    <dgm:pt modelId="{E95AEAAF-D193-4209-8E79-01DE06A5DED2}" type="sibTrans" cxnId="{3607B676-6A80-4BF3-948B-9C1C2CC3B2EC}">
      <dgm:prSet/>
      <dgm:spPr/>
      <dgm:t>
        <a:bodyPr/>
        <a:lstStyle/>
        <a:p>
          <a:endParaRPr lang="en-US"/>
        </a:p>
      </dgm:t>
    </dgm:pt>
    <dgm:pt modelId="{69D5170F-588C-408C-A806-42DF5B7CBD23}">
      <dgm:prSet phldrT="[Text]"/>
      <dgm:spPr/>
      <dgm:t>
        <a:bodyPr/>
        <a:lstStyle/>
        <a:p>
          <a:r>
            <a:rPr lang="en-GB" dirty="0" smtClean="0"/>
            <a:t>Government</a:t>
          </a:r>
          <a:endParaRPr lang="en-US" dirty="0"/>
        </a:p>
      </dgm:t>
    </dgm:pt>
    <dgm:pt modelId="{1956073B-F675-4EF6-A9C9-1CE0AFD30269}" type="parTrans" cxnId="{B2987366-1868-42C2-88B3-6147CB2BF380}">
      <dgm:prSet/>
      <dgm:spPr/>
      <dgm:t>
        <a:bodyPr/>
        <a:lstStyle/>
        <a:p>
          <a:endParaRPr lang="en-US"/>
        </a:p>
      </dgm:t>
    </dgm:pt>
    <dgm:pt modelId="{296C9287-8CE6-4E3C-8CF9-2D99119D9BD1}" type="sibTrans" cxnId="{B2987366-1868-42C2-88B3-6147CB2BF380}">
      <dgm:prSet/>
      <dgm:spPr/>
      <dgm:t>
        <a:bodyPr/>
        <a:lstStyle/>
        <a:p>
          <a:endParaRPr lang="en-US"/>
        </a:p>
      </dgm:t>
    </dgm:pt>
    <dgm:pt modelId="{24FEE926-D30C-451E-ADB4-23E87ACCBEE2}">
      <dgm:prSet phldrT="[Text]"/>
      <dgm:spPr/>
      <dgm:t>
        <a:bodyPr/>
        <a:lstStyle/>
        <a:p>
          <a:r>
            <a:rPr lang="en-GB" dirty="0" smtClean="0"/>
            <a:t>Political Groups</a:t>
          </a:r>
          <a:endParaRPr lang="en-US" dirty="0"/>
        </a:p>
      </dgm:t>
    </dgm:pt>
    <dgm:pt modelId="{DDE99CF1-668F-4805-8379-340C6892DC11}" type="parTrans" cxnId="{DE565BA1-FACD-48D2-AF60-C82EA226E1F0}">
      <dgm:prSet/>
      <dgm:spPr/>
      <dgm:t>
        <a:bodyPr/>
        <a:lstStyle/>
        <a:p>
          <a:endParaRPr lang="en-US"/>
        </a:p>
      </dgm:t>
    </dgm:pt>
    <dgm:pt modelId="{A3EDACC8-5DBF-4F6F-B05F-4E2108F66B46}" type="sibTrans" cxnId="{DE565BA1-FACD-48D2-AF60-C82EA226E1F0}">
      <dgm:prSet/>
      <dgm:spPr/>
      <dgm:t>
        <a:bodyPr/>
        <a:lstStyle/>
        <a:p>
          <a:endParaRPr lang="en-US"/>
        </a:p>
      </dgm:t>
    </dgm:pt>
    <dgm:pt modelId="{11BCBAA5-0F1E-4ADD-95F6-C266E14D99D7}" type="pres">
      <dgm:prSet presAssocID="{C63EC316-D5D7-4420-8D03-9DE8BA4DF4B8}" presName="Name0" presStyleCnt="0">
        <dgm:presLayoutVars>
          <dgm:chMax val="1"/>
          <dgm:dir/>
          <dgm:animLvl val="ctr"/>
          <dgm:resizeHandles val="exact"/>
        </dgm:presLayoutVars>
      </dgm:prSet>
      <dgm:spPr/>
      <dgm:t>
        <a:bodyPr/>
        <a:lstStyle/>
        <a:p>
          <a:endParaRPr lang="en-GB"/>
        </a:p>
      </dgm:t>
    </dgm:pt>
    <dgm:pt modelId="{1C968D0E-E20A-4D0B-8312-F2FA5B006B3D}" type="pres">
      <dgm:prSet presAssocID="{F3E11E57-1861-48C8-BC57-CC1A1B731221}" presName="centerShape" presStyleLbl="node0" presStyleIdx="0" presStyleCnt="1"/>
      <dgm:spPr/>
      <dgm:t>
        <a:bodyPr/>
        <a:lstStyle/>
        <a:p>
          <a:endParaRPr lang="en-GB"/>
        </a:p>
      </dgm:t>
    </dgm:pt>
    <dgm:pt modelId="{4E71AF01-8863-42FB-8DB3-E6BB9DA7BFC4}" type="pres">
      <dgm:prSet presAssocID="{2F44481D-4DC1-45CE-B349-3DFBB64FF5C4}" presName="parTrans" presStyleLbl="sibTrans2D1" presStyleIdx="0" presStyleCnt="12"/>
      <dgm:spPr/>
      <dgm:t>
        <a:bodyPr/>
        <a:lstStyle/>
        <a:p>
          <a:endParaRPr lang="en-GB"/>
        </a:p>
      </dgm:t>
    </dgm:pt>
    <dgm:pt modelId="{B5A9CF0C-9B8C-42F8-A54B-08E41CEDF50D}" type="pres">
      <dgm:prSet presAssocID="{2F44481D-4DC1-45CE-B349-3DFBB64FF5C4}" presName="connectorText" presStyleLbl="sibTrans2D1" presStyleIdx="0" presStyleCnt="12"/>
      <dgm:spPr/>
      <dgm:t>
        <a:bodyPr/>
        <a:lstStyle/>
        <a:p>
          <a:endParaRPr lang="en-GB"/>
        </a:p>
      </dgm:t>
    </dgm:pt>
    <dgm:pt modelId="{A1CF33A7-BCBE-4E99-8155-C7F7110A2AB2}" type="pres">
      <dgm:prSet presAssocID="{81716BD2-F965-473E-940B-452B0818BD20}" presName="node" presStyleLbl="node1" presStyleIdx="0" presStyleCnt="12">
        <dgm:presLayoutVars>
          <dgm:bulletEnabled val="1"/>
        </dgm:presLayoutVars>
      </dgm:prSet>
      <dgm:spPr/>
      <dgm:t>
        <a:bodyPr/>
        <a:lstStyle/>
        <a:p>
          <a:endParaRPr lang="en-GB"/>
        </a:p>
      </dgm:t>
    </dgm:pt>
    <dgm:pt modelId="{93569EC0-F78A-4AD2-850F-54E27CFA7240}" type="pres">
      <dgm:prSet presAssocID="{AEB82068-3C81-4EEA-9B8B-183DF0920FB6}" presName="parTrans" presStyleLbl="sibTrans2D1" presStyleIdx="1" presStyleCnt="12"/>
      <dgm:spPr/>
      <dgm:t>
        <a:bodyPr/>
        <a:lstStyle/>
        <a:p>
          <a:endParaRPr lang="en-GB"/>
        </a:p>
      </dgm:t>
    </dgm:pt>
    <dgm:pt modelId="{44A1054F-AAB2-4416-8596-CACBEE50F764}" type="pres">
      <dgm:prSet presAssocID="{AEB82068-3C81-4EEA-9B8B-183DF0920FB6}" presName="connectorText" presStyleLbl="sibTrans2D1" presStyleIdx="1" presStyleCnt="12"/>
      <dgm:spPr/>
      <dgm:t>
        <a:bodyPr/>
        <a:lstStyle/>
        <a:p>
          <a:endParaRPr lang="en-GB"/>
        </a:p>
      </dgm:t>
    </dgm:pt>
    <dgm:pt modelId="{1A4FCF56-9BE4-4F84-BABE-7FA97242AA31}" type="pres">
      <dgm:prSet presAssocID="{11969C55-9D7C-4404-BC46-CF3B9ED8643C}" presName="node" presStyleLbl="node1" presStyleIdx="1" presStyleCnt="12">
        <dgm:presLayoutVars>
          <dgm:bulletEnabled val="1"/>
        </dgm:presLayoutVars>
      </dgm:prSet>
      <dgm:spPr/>
      <dgm:t>
        <a:bodyPr/>
        <a:lstStyle/>
        <a:p>
          <a:endParaRPr lang="en-US"/>
        </a:p>
      </dgm:t>
    </dgm:pt>
    <dgm:pt modelId="{0D853A9F-FF20-4B5A-B49A-F9B0F714EC1C}" type="pres">
      <dgm:prSet presAssocID="{D7743686-E2ED-4E22-AFE3-6EB8B8B13203}" presName="parTrans" presStyleLbl="sibTrans2D1" presStyleIdx="2" presStyleCnt="12"/>
      <dgm:spPr/>
      <dgm:t>
        <a:bodyPr/>
        <a:lstStyle/>
        <a:p>
          <a:endParaRPr lang="en-GB"/>
        </a:p>
      </dgm:t>
    </dgm:pt>
    <dgm:pt modelId="{87CD57A3-0C0A-4593-BC92-02AF24CCB566}" type="pres">
      <dgm:prSet presAssocID="{D7743686-E2ED-4E22-AFE3-6EB8B8B13203}" presName="connectorText" presStyleLbl="sibTrans2D1" presStyleIdx="2" presStyleCnt="12"/>
      <dgm:spPr/>
      <dgm:t>
        <a:bodyPr/>
        <a:lstStyle/>
        <a:p>
          <a:endParaRPr lang="en-GB"/>
        </a:p>
      </dgm:t>
    </dgm:pt>
    <dgm:pt modelId="{E1EE1F57-E26C-4B2A-ABCF-F1F2E8D3C62D}" type="pres">
      <dgm:prSet presAssocID="{01AEB35E-6256-4C18-AD0E-982E978F31F8}" presName="node" presStyleLbl="node1" presStyleIdx="2" presStyleCnt="12">
        <dgm:presLayoutVars>
          <dgm:bulletEnabled val="1"/>
        </dgm:presLayoutVars>
      </dgm:prSet>
      <dgm:spPr/>
      <dgm:t>
        <a:bodyPr/>
        <a:lstStyle/>
        <a:p>
          <a:endParaRPr lang="en-US"/>
        </a:p>
      </dgm:t>
    </dgm:pt>
    <dgm:pt modelId="{14DE8922-1F1E-413C-BD63-4FC7C834F5B0}" type="pres">
      <dgm:prSet presAssocID="{D9D441E9-0F2D-48A3-B79A-445ED3CE0487}" presName="parTrans" presStyleLbl="sibTrans2D1" presStyleIdx="3" presStyleCnt="12"/>
      <dgm:spPr/>
      <dgm:t>
        <a:bodyPr/>
        <a:lstStyle/>
        <a:p>
          <a:endParaRPr lang="en-GB"/>
        </a:p>
      </dgm:t>
    </dgm:pt>
    <dgm:pt modelId="{AA70A0AD-8EFB-4556-BC60-96C77E98D0E4}" type="pres">
      <dgm:prSet presAssocID="{D9D441E9-0F2D-48A3-B79A-445ED3CE0487}" presName="connectorText" presStyleLbl="sibTrans2D1" presStyleIdx="3" presStyleCnt="12"/>
      <dgm:spPr/>
      <dgm:t>
        <a:bodyPr/>
        <a:lstStyle/>
        <a:p>
          <a:endParaRPr lang="en-GB"/>
        </a:p>
      </dgm:t>
    </dgm:pt>
    <dgm:pt modelId="{A89D1D6E-0616-4403-B6B3-33127FFC77D5}" type="pres">
      <dgm:prSet presAssocID="{63681F65-63EA-4B33-9758-DA821DDAA3C1}" presName="node" presStyleLbl="node1" presStyleIdx="3" presStyleCnt="12">
        <dgm:presLayoutVars>
          <dgm:bulletEnabled val="1"/>
        </dgm:presLayoutVars>
      </dgm:prSet>
      <dgm:spPr/>
      <dgm:t>
        <a:bodyPr/>
        <a:lstStyle/>
        <a:p>
          <a:endParaRPr lang="en-GB"/>
        </a:p>
      </dgm:t>
    </dgm:pt>
    <dgm:pt modelId="{51BAF72A-8610-48A3-8311-DF43809C54AA}" type="pres">
      <dgm:prSet presAssocID="{767951DC-F5A7-48FA-AD01-998A38C84B4C}" presName="parTrans" presStyleLbl="sibTrans2D1" presStyleIdx="4" presStyleCnt="12"/>
      <dgm:spPr/>
      <dgm:t>
        <a:bodyPr/>
        <a:lstStyle/>
        <a:p>
          <a:endParaRPr lang="en-GB"/>
        </a:p>
      </dgm:t>
    </dgm:pt>
    <dgm:pt modelId="{22776879-159D-4BBD-B6A2-7667E30A4D56}" type="pres">
      <dgm:prSet presAssocID="{767951DC-F5A7-48FA-AD01-998A38C84B4C}" presName="connectorText" presStyleLbl="sibTrans2D1" presStyleIdx="4" presStyleCnt="12"/>
      <dgm:spPr/>
      <dgm:t>
        <a:bodyPr/>
        <a:lstStyle/>
        <a:p>
          <a:endParaRPr lang="en-GB"/>
        </a:p>
      </dgm:t>
    </dgm:pt>
    <dgm:pt modelId="{4A1C45ED-D481-4D93-BC63-77D8A803D53A}" type="pres">
      <dgm:prSet presAssocID="{42CEC5C7-F11E-4319-81A8-DD127EE0E370}" presName="node" presStyleLbl="node1" presStyleIdx="4" presStyleCnt="12">
        <dgm:presLayoutVars>
          <dgm:bulletEnabled val="1"/>
        </dgm:presLayoutVars>
      </dgm:prSet>
      <dgm:spPr/>
      <dgm:t>
        <a:bodyPr/>
        <a:lstStyle/>
        <a:p>
          <a:endParaRPr lang="en-GB"/>
        </a:p>
      </dgm:t>
    </dgm:pt>
    <dgm:pt modelId="{413FDEFA-815D-457A-A835-6E56C6BC70C6}" type="pres">
      <dgm:prSet presAssocID="{8BBC2D76-C768-4D4C-B37B-8D4431F265C9}" presName="parTrans" presStyleLbl="sibTrans2D1" presStyleIdx="5" presStyleCnt="12"/>
      <dgm:spPr/>
      <dgm:t>
        <a:bodyPr/>
        <a:lstStyle/>
        <a:p>
          <a:endParaRPr lang="en-GB"/>
        </a:p>
      </dgm:t>
    </dgm:pt>
    <dgm:pt modelId="{CEAB7AA2-D891-40BF-9815-302AC1E6DE4A}" type="pres">
      <dgm:prSet presAssocID="{8BBC2D76-C768-4D4C-B37B-8D4431F265C9}" presName="connectorText" presStyleLbl="sibTrans2D1" presStyleIdx="5" presStyleCnt="12"/>
      <dgm:spPr/>
      <dgm:t>
        <a:bodyPr/>
        <a:lstStyle/>
        <a:p>
          <a:endParaRPr lang="en-GB"/>
        </a:p>
      </dgm:t>
    </dgm:pt>
    <dgm:pt modelId="{491873CC-2ADD-43F8-A886-0CD9EBDA9B4E}" type="pres">
      <dgm:prSet presAssocID="{0233B3C0-FB5C-4434-BE78-086A57D341CB}" presName="node" presStyleLbl="node1" presStyleIdx="5" presStyleCnt="12">
        <dgm:presLayoutVars>
          <dgm:bulletEnabled val="1"/>
        </dgm:presLayoutVars>
      </dgm:prSet>
      <dgm:spPr/>
      <dgm:t>
        <a:bodyPr/>
        <a:lstStyle/>
        <a:p>
          <a:endParaRPr lang="en-GB"/>
        </a:p>
      </dgm:t>
    </dgm:pt>
    <dgm:pt modelId="{BB0779E8-4676-48C1-97A5-71F366A145D4}" type="pres">
      <dgm:prSet presAssocID="{AE7FB9DB-954F-4430-96CA-0DB9D7782C65}" presName="parTrans" presStyleLbl="sibTrans2D1" presStyleIdx="6" presStyleCnt="12"/>
      <dgm:spPr/>
      <dgm:t>
        <a:bodyPr/>
        <a:lstStyle/>
        <a:p>
          <a:endParaRPr lang="en-GB"/>
        </a:p>
      </dgm:t>
    </dgm:pt>
    <dgm:pt modelId="{505A75B6-AD80-406D-805C-F2562C9B5764}" type="pres">
      <dgm:prSet presAssocID="{AE7FB9DB-954F-4430-96CA-0DB9D7782C65}" presName="connectorText" presStyleLbl="sibTrans2D1" presStyleIdx="6" presStyleCnt="12"/>
      <dgm:spPr/>
      <dgm:t>
        <a:bodyPr/>
        <a:lstStyle/>
        <a:p>
          <a:endParaRPr lang="en-GB"/>
        </a:p>
      </dgm:t>
    </dgm:pt>
    <dgm:pt modelId="{4B195D28-04FA-4B5F-82C5-377814B1DD6B}" type="pres">
      <dgm:prSet presAssocID="{C34FC112-5D5F-449E-99E9-9E405D0BAFFB}" presName="node" presStyleLbl="node1" presStyleIdx="6" presStyleCnt="12">
        <dgm:presLayoutVars>
          <dgm:bulletEnabled val="1"/>
        </dgm:presLayoutVars>
      </dgm:prSet>
      <dgm:spPr/>
      <dgm:t>
        <a:bodyPr/>
        <a:lstStyle/>
        <a:p>
          <a:endParaRPr lang="en-GB"/>
        </a:p>
      </dgm:t>
    </dgm:pt>
    <dgm:pt modelId="{924C458E-04A3-4230-B882-7851F8D11855}" type="pres">
      <dgm:prSet presAssocID="{7884CA18-C8C9-46FD-879D-FE9C287E3E37}" presName="parTrans" presStyleLbl="sibTrans2D1" presStyleIdx="7" presStyleCnt="12"/>
      <dgm:spPr/>
      <dgm:t>
        <a:bodyPr/>
        <a:lstStyle/>
        <a:p>
          <a:endParaRPr lang="en-GB"/>
        </a:p>
      </dgm:t>
    </dgm:pt>
    <dgm:pt modelId="{217C55E9-545A-498A-84AA-ECC5CA389F8B}" type="pres">
      <dgm:prSet presAssocID="{7884CA18-C8C9-46FD-879D-FE9C287E3E37}" presName="connectorText" presStyleLbl="sibTrans2D1" presStyleIdx="7" presStyleCnt="12"/>
      <dgm:spPr/>
      <dgm:t>
        <a:bodyPr/>
        <a:lstStyle/>
        <a:p>
          <a:endParaRPr lang="en-GB"/>
        </a:p>
      </dgm:t>
    </dgm:pt>
    <dgm:pt modelId="{B2FF5668-55A8-4153-8865-63E94BA27280}" type="pres">
      <dgm:prSet presAssocID="{F11E2217-78D7-4973-97F5-90F90F9533DD}" presName="node" presStyleLbl="node1" presStyleIdx="7" presStyleCnt="12">
        <dgm:presLayoutVars>
          <dgm:bulletEnabled val="1"/>
        </dgm:presLayoutVars>
      </dgm:prSet>
      <dgm:spPr/>
      <dgm:t>
        <a:bodyPr/>
        <a:lstStyle/>
        <a:p>
          <a:endParaRPr lang="en-GB"/>
        </a:p>
      </dgm:t>
    </dgm:pt>
    <dgm:pt modelId="{F25B3BEE-80C3-41DD-9E4A-4FB4A90F23ED}" type="pres">
      <dgm:prSet presAssocID="{2443FA44-4E14-49DE-B748-609C982434D4}" presName="parTrans" presStyleLbl="sibTrans2D1" presStyleIdx="8" presStyleCnt="12"/>
      <dgm:spPr/>
      <dgm:t>
        <a:bodyPr/>
        <a:lstStyle/>
        <a:p>
          <a:endParaRPr lang="en-GB"/>
        </a:p>
      </dgm:t>
    </dgm:pt>
    <dgm:pt modelId="{53A38B7C-1BB2-4FE9-B5D4-DAAAF1C1F052}" type="pres">
      <dgm:prSet presAssocID="{2443FA44-4E14-49DE-B748-609C982434D4}" presName="connectorText" presStyleLbl="sibTrans2D1" presStyleIdx="8" presStyleCnt="12"/>
      <dgm:spPr/>
      <dgm:t>
        <a:bodyPr/>
        <a:lstStyle/>
        <a:p>
          <a:endParaRPr lang="en-GB"/>
        </a:p>
      </dgm:t>
    </dgm:pt>
    <dgm:pt modelId="{B1F139A4-0F09-4388-81B8-4C5142EC672B}" type="pres">
      <dgm:prSet presAssocID="{D2E045C2-CC3C-4917-8461-FB48E9C6ACF1}" presName="node" presStyleLbl="node1" presStyleIdx="8" presStyleCnt="12">
        <dgm:presLayoutVars>
          <dgm:bulletEnabled val="1"/>
        </dgm:presLayoutVars>
      </dgm:prSet>
      <dgm:spPr/>
      <dgm:t>
        <a:bodyPr/>
        <a:lstStyle/>
        <a:p>
          <a:endParaRPr lang="en-GB"/>
        </a:p>
      </dgm:t>
    </dgm:pt>
    <dgm:pt modelId="{7FFB4AB8-FB58-45C6-A8E3-BB6D0D26DDD7}" type="pres">
      <dgm:prSet presAssocID="{C5BBA06C-B35C-41BB-A449-22B07770312A}" presName="parTrans" presStyleLbl="sibTrans2D1" presStyleIdx="9" presStyleCnt="12"/>
      <dgm:spPr/>
      <dgm:t>
        <a:bodyPr/>
        <a:lstStyle/>
        <a:p>
          <a:endParaRPr lang="en-GB"/>
        </a:p>
      </dgm:t>
    </dgm:pt>
    <dgm:pt modelId="{030E084E-BBE1-4718-907C-65C2DEA71F80}" type="pres">
      <dgm:prSet presAssocID="{C5BBA06C-B35C-41BB-A449-22B07770312A}" presName="connectorText" presStyleLbl="sibTrans2D1" presStyleIdx="9" presStyleCnt="12"/>
      <dgm:spPr/>
      <dgm:t>
        <a:bodyPr/>
        <a:lstStyle/>
        <a:p>
          <a:endParaRPr lang="en-GB"/>
        </a:p>
      </dgm:t>
    </dgm:pt>
    <dgm:pt modelId="{7E5EF800-398B-4B75-8361-CE8203FAC4FB}" type="pres">
      <dgm:prSet presAssocID="{9B1D2258-AEDA-4190-9288-AAF8A1ACFC09}" presName="node" presStyleLbl="node1" presStyleIdx="9" presStyleCnt="12">
        <dgm:presLayoutVars>
          <dgm:bulletEnabled val="1"/>
        </dgm:presLayoutVars>
      </dgm:prSet>
      <dgm:spPr/>
      <dgm:t>
        <a:bodyPr/>
        <a:lstStyle/>
        <a:p>
          <a:endParaRPr lang="en-GB"/>
        </a:p>
      </dgm:t>
    </dgm:pt>
    <dgm:pt modelId="{597EF1C1-1679-473D-8C5E-409645148F4F}" type="pres">
      <dgm:prSet presAssocID="{1956073B-F675-4EF6-A9C9-1CE0AFD30269}" presName="parTrans" presStyleLbl="sibTrans2D1" presStyleIdx="10" presStyleCnt="12"/>
      <dgm:spPr/>
      <dgm:t>
        <a:bodyPr/>
        <a:lstStyle/>
        <a:p>
          <a:endParaRPr lang="en-GB"/>
        </a:p>
      </dgm:t>
    </dgm:pt>
    <dgm:pt modelId="{2AC06DB5-C84D-4E81-8A24-18776102CF38}" type="pres">
      <dgm:prSet presAssocID="{1956073B-F675-4EF6-A9C9-1CE0AFD30269}" presName="connectorText" presStyleLbl="sibTrans2D1" presStyleIdx="10" presStyleCnt="12"/>
      <dgm:spPr/>
      <dgm:t>
        <a:bodyPr/>
        <a:lstStyle/>
        <a:p>
          <a:endParaRPr lang="en-GB"/>
        </a:p>
      </dgm:t>
    </dgm:pt>
    <dgm:pt modelId="{916A7D78-A57B-44A6-A847-C584F1199312}" type="pres">
      <dgm:prSet presAssocID="{69D5170F-588C-408C-A806-42DF5B7CBD23}" presName="node" presStyleLbl="node1" presStyleIdx="10" presStyleCnt="12">
        <dgm:presLayoutVars>
          <dgm:bulletEnabled val="1"/>
        </dgm:presLayoutVars>
      </dgm:prSet>
      <dgm:spPr/>
      <dgm:t>
        <a:bodyPr/>
        <a:lstStyle/>
        <a:p>
          <a:endParaRPr lang="en-GB"/>
        </a:p>
      </dgm:t>
    </dgm:pt>
    <dgm:pt modelId="{544605D4-4A7D-4755-9701-45E7AD28052D}" type="pres">
      <dgm:prSet presAssocID="{DDE99CF1-668F-4805-8379-340C6892DC11}" presName="parTrans" presStyleLbl="sibTrans2D1" presStyleIdx="11" presStyleCnt="12"/>
      <dgm:spPr/>
      <dgm:t>
        <a:bodyPr/>
        <a:lstStyle/>
        <a:p>
          <a:endParaRPr lang="en-GB"/>
        </a:p>
      </dgm:t>
    </dgm:pt>
    <dgm:pt modelId="{1C6CE83B-0EC5-4191-97D9-186551B6D503}" type="pres">
      <dgm:prSet presAssocID="{DDE99CF1-668F-4805-8379-340C6892DC11}" presName="connectorText" presStyleLbl="sibTrans2D1" presStyleIdx="11" presStyleCnt="12"/>
      <dgm:spPr/>
      <dgm:t>
        <a:bodyPr/>
        <a:lstStyle/>
        <a:p>
          <a:endParaRPr lang="en-GB"/>
        </a:p>
      </dgm:t>
    </dgm:pt>
    <dgm:pt modelId="{C87CE640-5EBE-4B25-BBFC-93D4208E8D2B}" type="pres">
      <dgm:prSet presAssocID="{24FEE926-D30C-451E-ADB4-23E87ACCBEE2}" presName="node" presStyleLbl="node1" presStyleIdx="11" presStyleCnt="12">
        <dgm:presLayoutVars>
          <dgm:bulletEnabled val="1"/>
        </dgm:presLayoutVars>
      </dgm:prSet>
      <dgm:spPr/>
      <dgm:t>
        <a:bodyPr/>
        <a:lstStyle/>
        <a:p>
          <a:endParaRPr lang="en-US"/>
        </a:p>
      </dgm:t>
    </dgm:pt>
  </dgm:ptLst>
  <dgm:cxnLst>
    <dgm:cxn modelId="{A3921C03-2650-474A-81EC-04F5D8B67361}" type="presOf" srcId="{767951DC-F5A7-48FA-AD01-998A38C84B4C}" destId="{22776879-159D-4BBD-B6A2-7667E30A4D56}" srcOrd="1" destOrd="0" presId="urn:microsoft.com/office/officeart/2005/8/layout/radial5"/>
    <dgm:cxn modelId="{4FD55A49-BEFC-4988-8AFF-7F47EAE89B69}" type="presOf" srcId="{11969C55-9D7C-4404-BC46-CF3B9ED8643C}" destId="{1A4FCF56-9BE4-4F84-BABE-7FA97242AA31}" srcOrd="0" destOrd="0" presId="urn:microsoft.com/office/officeart/2005/8/layout/radial5"/>
    <dgm:cxn modelId="{E7FA8B6E-AB33-4DDB-A05F-EEDD37F9A008}" srcId="{F3E11E57-1861-48C8-BC57-CC1A1B731221}" destId="{42CEC5C7-F11E-4319-81A8-DD127EE0E370}" srcOrd="4" destOrd="0" parTransId="{767951DC-F5A7-48FA-AD01-998A38C84B4C}" sibTransId="{69BF2E31-ABA6-4C9A-9026-C4A240710C94}"/>
    <dgm:cxn modelId="{E81BF3E8-6153-4D87-88E2-3849CAE63A38}" srcId="{F3E11E57-1861-48C8-BC57-CC1A1B731221}" destId="{F11E2217-78D7-4973-97F5-90F90F9533DD}" srcOrd="7" destOrd="0" parTransId="{7884CA18-C8C9-46FD-879D-FE9C287E3E37}" sibTransId="{2769CBD3-1A50-41BB-85C9-00B57B4A5BCC}"/>
    <dgm:cxn modelId="{634CCCFE-7113-4F0B-8258-99ECD98D3885}" srcId="{C63EC316-D5D7-4420-8D03-9DE8BA4DF4B8}" destId="{F3E11E57-1861-48C8-BC57-CC1A1B731221}" srcOrd="0" destOrd="0" parTransId="{B5E7DD7C-D99B-4C1A-9129-1A5587AC7660}" sibTransId="{E1C21959-CE19-412C-8991-A56EA6B59268}"/>
    <dgm:cxn modelId="{9B0F4E32-CD9A-4192-984A-B39505760855}" srcId="{F3E11E57-1861-48C8-BC57-CC1A1B731221}" destId="{01AEB35E-6256-4C18-AD0E-982E978F31F8}" srcOrd="2" destOrd="0" parTransId="{D7743686-E2ED-4E22-AFE3-6EB8B8B13203}" sibTransId="{D4A38252-50B3-4ACA-84B7-CB1C0B76C008}"/>
    <dgm:cxn modelId="{3607B676-6A80-4BF3-948B-9C1C2CC3B2EC}" srcId="{F3E11E57-1861-48C8-BC57-CC1A1B731221}" destId="{9B1D2258-AEDA-4190-9288-AAF8A1ACFC09}" srcOrd="9" destOrd="0" parTransId="{C5BBA06C-B35C-41BB-A449-22B07770312A}" sibTransId="{E95AEAAF-D193-4209-8E79-01DE06A5DED2}"/>
    <dgm:cxn modelId="{E9365C69-B4A3-4665-9E60-C111A67CDA91}" srcId="{F3E11E57-1861-48C8-BC57-CC1A1B731221}" destId="{81716BD2-F965-473E-940B-452B0818BD20}" srcOrd="0" destOrd="0" parTransId="{2F44481D-4DC1-45CE-B349-3DFBB64FF5C4}" sibTransId="{F8134A9F-94B7-4FC0-A0A5-094B859BD62D}"/>
    <dgm:cxn modelId="{B2987366-1868-42C2-88B3-6147CB2BF380}" srcId="{F3E11E57-1861-48C8-BC57-CC1A1B731221}" destId="{69D5170F-588C-408C-A806-42DF5B7CBD23}" srcOrd="10" destOrd="0" parTransId="{1956073B-F675-4EF6-A9C9-1CE0AFD30269}" sibTransId="{296C9287-8CE6-4E3C-8CF9-2D99119D9BD1}"/>
    <dgm:cxn modelId="{2595906D-3D98-472E-B5B2-1E32993BF2D1}" type="presOf" srcId="{42CEC5C7-F11E-4319-81A8-DD127EE0E370}" destId="{4A1C45ED-D481-4D93-BC63-77D8A803D53A}" srcOrd="0" destOrd="0" presId="urn:microsoft.com/office/officeart/2005/8/layout/radial5"/>
    <dgm:cxn modelId="{9F935717-515D-4758-9E71-D6D9E2EA6F29}" type="presOf" srcId="{C63EC316-D5D7-4420-8D03-9DE8BA4DF4B8}" destId="{11BCBAA5-0F1E-4ADD-95F6-C266E14D99D7}" srcOrd="0" destOrd="0" presId="urn:microsoft.com/office/officeart/2005/8/layout/radial5"/>
    <dgm:cxn modelId="{FFCBA70F-FEF6-48EC-8BB4-2C2FDD5E551F}" type="presOf" srcId="{AE7FB9DB-954F-4430-96CA-0DB9D7782C65}" destId="{505A75B6-AD80-406D-805C-F2562C9B5764}" srcOrd="1" destOrd="0" presId="urn:microsoft.com/office/officeart/2005/8/layout/radial5"/>
    <dgm:cxn modelId="{1368B98B-9C4B-40F6-BF9A-75955648063C}" type="presOf" srcId="{767951DC-F5A7-48FA-AD01-998A38C84B4C}" destId="{51BAF72A-8610-48A3-8311-DF43809C54AA}" srcOrd="0" destOrd="0" presId="urn:microsoft.com/office/officeart/2005/8/layout/radial5"/>
    <dgm:cxn modelId="{557AE14E-51DF-45AB-9BEE-B61AE5A3FB9A}" type="presOf" srcId="{AEB82068-3C81-4EEA-9B8B-183DF0920FB6}" destId="{44A1054F-AAB2-4416-8596-CACBEE50F764}" srcOrd="1" destOrd="0" presId="urn:microsoft.com/office/officeart/2005/8/layout/radial5"/>
    <dgm:cxn modelId="{AA9C46E2-7918-4400-AB5D-0F4CA066246D}" type="presOf" srcId="{D9D441E9-0F2D-48A3-B79A-445ED3CE0487}" destId="{AA70A0AD-8EFB-4556-BC60-96C77E98D0E4}" srcOrd="1" destOrd="0" presId="urn:microsoft.com/office/officeart/2005/8/layout/radial5"/>
    <dgm:cxn modelId="{DE565BA1-FACD-48D2-AF60-C82EA226E1F0}" srcId="{F3E11E57-1861-48C8-BC57-CC1A1B731221}" destId="{24FEE926-D30C-451E-ADB4-23E87ACCBEE2}" srcOrd="11" destOrd="0" parTransId="{DDE99CF1-668F-4805-8379-340C6892DC11}" sibTransId="{A3EDACC8-5DBF-4F6F-B05F-4E2108F66B46}"/>
    <dgm:cxn modelId="{AF34D5A0-7469-4B11-962E-0349CFC07BA0}" type="presOf" srcId="{F11E2217-78D7-4973-97F5-90F90F9533DD}" destId="{B2FF5668-55A8-4153-8865-63E94BA27280}" srcOrd="0" destOrd="0" presId="urn:microsoft.com/office/officeart/2005/8/layout/radial5"/>
    <dgm:cxn modelId="{7EA2F7C7-27D3-4191-98FC-F2E7A0804531}" type="presOf" srcId="{8BBC2D76-C768-4D4C-B37B-8D4431F265C9}" destId="{CEAB7AA2-D891-40BF-9815-302AC1E6DE4A}" srcOrd="1" destOrd="0" presId="urn:microsoft.com/office/officeart/2005/8/layout/radial5"/>
    <dgm:cxn modelId="{DCAF3D60-C618-4773-B43A-CD797CEEF52D}" type="presOf" srcId="{24FEE926-D30C-451E-ADB4-23E87ACCBEE2}" destId="{C87CE640-5EBE-4B25-BBFC-93D4208E8D2B}" srcOrd="0" destOrd="0" presId="urn:microsoft.com/office/officeart/2005/8/layout/radial5"/>
    <dgm:cxn modelId="{E264C462-3E86-42A4-9A9F-778C56F931DA}" type="presOf" srcId="{DDE99CF1-668F-4805-8379-340C6892DC11}" destId="{1C6CE83B-0EC5-4191-97D9-186551B6D503}" srcOrd="1" destOrd="0" presId="urn:microsoft.com/office/officeart/2005/8/layout/radial5"/>
    <dgm:cxn modelId="{7E64D091-7F91-48CD-A054-16EDBDEA8A7A}" type="presOf" srcId="{D7743686-E2ED-4E22-AFE3-6EB8B8B13203}" destId="{0D853A9F-FF20-4B5A-B49A-F9B0F714EC1C}" srcOrd="0" destOrd="0" presId="urn:microsoft.com/office/officeart/2005/8/layout/radial5"/>
    <dgm:cxn modelId="{D2F2913F-855D-471C-A32F-7F916E4107AD}" type="presOf" srcId="{C5BBA06C-B35C-41BB-A449-22B07770312A}" destId="{7FFB4AB8-FB58-45C6-A8E3-BB6D0D26DDD7}" srcOrd="0" destOrd="0" presId="urn:microsoft.com/office/officeart/2005/8/layout/radial5"/>
    <dgm:cxn modelId="{4A31ECAA-7281-4E19-ABEA-75DB6A6F987E}" type="presOf" srcId="{D2E045C2-CC3C-4917-8461-FB48E9C6ACF1}" destId="{B1F139A4-0F09-4388-81B8-4C5142EC672B}" srcOrd="0" destOrd="0" presId="urn:microsoft.com/office/officeart/2005/8/layout/radial5"/>
    <dgm:cxn modelId="{750DE4A8-9A39-41D8-84F4-FF407FB016CB}" type="presOf" srcId="{2F44481D-4DC1-45CE-B349-3DFBB64FF5C4}" destId="{4E71AF01-8863-42FB-8DB3-E6BB9DA7BFC4}" srcOrd="0" destOrd="0" presId="urn:microsoft.com/office/officeart/2005/8/layout/radial5"/>
    <dgm:cxn modelId="{7EB1685D-832B-4D46-BEDA-2AD1165E6C06}" type="presOf" srcId="{AEB82068-3C81-4EEA-9B8B-183DF0920FB6}" destId="{93569EC0-F78A-4AD2-850F-54E27CFA7240}" srcOrd="0" destOrd="0" presId="urn:microsoft.com/office/officeart/2005/8/layout/radial5"/>
    <dgm:cxn modelId="{91306062-9C85-4415-8A65-DEB90C08BEAB}" srcId="{F3E11E57-1861-48C8-BC57-CC1A1B731221}" destId="{63681F65-63EA-4B33-9758-DA821DDAA3C1}" srcOrd="3" destOrd="0" parTransId="{D9D441E9-0F2D-48A3-B79A-445ED3CE0487}" sibTransId="{8639195F-C4D1-4D9D-8C22-E3C31F40A8F2}"/>
    <dgm:cxn modelId="{92EE8A49-A947-46A9-9345-A4CD4F69CECA}" type="presOf" srcId="{9B1D2258-AEDA-4190-9288-AAF8A1ACFC09}" destId="{7E5EF800-398B-4B75-8361-CE8203FAC4FB}" srcOrd="0" destOrd="0" presId="urn:microsoft.com/office/officeart/2005/8/layout/radial5"/>
    <dgm:cxn modelId="{D9693E68-0C44-4227-A023-4C471CD5DA39}" type="presOf" srcId="{01AEB35E-6256-4C18-AD0E-982E978F31F8}" destId="{E1EE1F57-E26C-4B2A-ABCF-F1F2E8D3C62D}" srcOrd="0" destOrd="0" presId="urn:microsoft.com/office/officeart/2005/8/layout/radial5"/>
    <dgm:cxn modelId="{FF91617F-7CB6-4C28-829B-01310BC686CF}" type="presOf" srcId="{1956073B-F675-4EF6-A9C9-1CE0AFD30269}" destId="{597EF1C1-1679-473D-8C5E-409645148F4F}" srcOrd="0" destOrd="0" presId="urn:microsoft.com/office/officeart/2005/8/layout/radial5"/>
    <dgm:cxn modelId="{D63D0859-9B16-4F0F-9EF1-19F3882AB9A1}" type="presOf" srcId="{D7743686-E2ED-4E22-AFE3-6EB8B8B13203}" destId="{87CD57A3-0C0A-4593-BC92-02AF24CCB566}" srcOrd="1" destOrd="0" presId="urn:microsoft.com/office/officeart/2005/8/layout/radial5"/>
    <dgm:cxn modelId="{06640E72-5B67-462D-934D-68BA349843E6}" srcId="{F3E11E57-1861-48C8-BC57-CC1A1B731221}" destId="{C34FC112-5D5F-449E-99E9-9E405D0BAFFB}" srcOrd="6" destOrd="0" parTransId="{AE7FB9DB-954F-4430-96CA-0DB9D7782C65}" sibTransId="{E455B11D-2226-42C7-BF53-0EEE0B34BF98}"/>
    <dgm:cxn modelId="{73DC3BF4-0430-4C1D-85FD-59D23BCDC5BC}" type="presOf" srcId="{D9D441E9-0F2D-48A3-B79A-445ED3CE0487}" destId="{14DE8922-1F1E-413C-BD63-4FC7C834F5B0}" srcOrd="0" destOrd="0" presId="urn:microsoft.com/office/officeart/2005/8/layout/radial5"/>
    <dgm:cxn modelId="{0AB83950-2C1C-425B-B951-8E63F1180775}" type="presOf" srcId="{C34FC112-5D5F-449E-99E9-9E405D0BAFFB}" destId="{4B195D28-04FA-4B5F-82C5-377814B1DD6B}" srcOrd="0" destOrd="0" presId="urn:microsoft.com/office/officeart/2005/8/layout/radial5"/>
    <dgm:cxn modelId="{06EEA125-FEF2-47D3-A6F9-568411975466}" type="presOf" srcId="{AE7FB9DB-954F-4430-96CA-0DB9D7782C65}" destId="{BB0779E8-4676-48C1-97A5-71F366A145D4}" srcOrd="0" destOrd="0" presId="urn:microsoft.com/office/officeart/2005/8/layout/radial5"/>
    <dgm:cxn modelId="{3D45D8F4-0DAB-40F2-A47F-D8A5F8007D4D}" srcId="{F3E11E57-1861-48C8-BC57-CC1A1B731221}" destId="{D2E045C2-CC3C-4917-8461-FB48E9C6ACF1}" srcOrd="8" destOrd="0" parTransId="{2443FA44-4E14-49DE-B748-609C982434D4}" sibTransId="{CF4BC0FF-5B49-497A-AC8C-6877097AC4FD}"/>
    <dgm:cxn modelId="{71A36164-1454-469E-95B7-F746CF1A2629}" type="presOf" srcId="{2F44481D-4DC1-45CE-B349-3DFBB64FF5C4}" destId="{B5A9CF0C-9B8C-42F8-A54B-08E41CEDF50D}" srcOrd="1" destOrd="0" presId="urn:microsoft.com/office/officeart/2005/8/layout/radial5"/>
    <dgm:cxn modelId="{704ACA9A-FFCC-41B3-B299-574AAD470795}" type="presOf" srcId="{8BBC2D76-C768-4D4C-B37B-8D4431F265C9}" destId="{413FDEFA-815D-457A-A835-6E56C6BC70C6}" srcOrd="0" destOrd="0" presId="urn:microsoft.com/office/officeart/2005/8/layout/radial5"/>
    <dgm:cxn modelId="{AF388956-DC7B-4204-809B-59C57B97AE7B}" type="presOf" srcId="{0233B3C0-FB5C-4434-BE78-086A57D341CB}" destId="{491873CC-2ADD-43F8-A886-0CD9EBDA9B4E}" srcOrd="0" destOrd="0" presId="urn:microsoft.com/office/officeart/2005/8/layout/radial5"/>
    <dgm:cxn modelId="{6D838EA4-629E-4F37-962F-7956383AAD61}" type="presOf" srcId="{2443FA44-4E14-49DE-B748-609C982434D4}" destId="{F25B3BEE-80C3-41DD-9E4A-4FB4A90F23ED}" srcOrd="0" destOrd="0" presId="urn:microsoft.com/office/officeart/2005/8/layout/radial5"/>
    <dgm:cxn modelId="{05467E1A-93DE-429B-9672-7E9C2177566A}" type="presOf" srcId="{1956073B-F675-4EF6-A9C9-1CE0AFD30269}" destId="{2AC06DB5-C84D-4E81-8A24-18776102CF38}" srcOrd="1" destOrd="0" presId="urn:microsoft.com/office/officeart/2005/8/layout/radial5"/>
    <dgm:cxn modelId="{EFD963EA-534A-4F04-8712-977083A316E7}" type="presOf" srcId="{7884CA18-C8C9-46FD-879D-FE9C287E3E37}" destId="{924C458E-04A3-4230-B882-7851F8D11855}" srcOrd="0" destOrd="0" presId="urn:microsoft.com/office/officeart/2005/8/layout/radial5"/>
    <dgm:cxn modelId="{78BBBC55-044E-40D0-845A-4F65563DA7E8}" type="presOf" srcId="{7884CA18-C8C9-46FD-879D-FE9C287E3E37}" destId="{217C55E9-545A-498A-84AA-ECC5CA389F8B}" srcOrd="1" destOrd="0" presId="urn:microsoft.com/office/officeart/2005/8/layout/radial5"/>
    <dgm:cxn modelId="{6F807FE5-22BF-40A7-BF4F-4A8E104CABC0}" type="presOf" srcId="{81716BD2-F965-473E-940B-452B0818BD20}" destId="{A1CF33A7-BCBE-4E99-8155-C7F7110A2AB2}" srcOrd="0" destOrd="0" presId="urn:microsoft.com/office/officeart/2005/8/layout/radial5"/>
    <dgm:cxn modelId="{CA193CDF-F163-4680-9FBE-14061E91CDAD}" srcId="{F3E11E57-1861-48C8-BC57-CC1A1B731221}" destId="{0233B3C0-FB5C-4434-BE78-086A57D341CB}" srcOrd="5" destOrd="0" parTransId="{8BBC2D76-C768-4D4C-B37B-8D4431F265C9}" sibTransId="{85700421-8FDB-4E35-84D1-B0564C33D9DD}"/>
    <dgm:cxn modelId="{05442442-871E-491B-9B0C-FF712C3AA419}" type="presOf" srcId="{69D5170F-588C-408C-A806-42DF5B7CBD23}" destId="{916A7D78-A57B-44A6-A847-C584F1199312}" srcOrd="0" destOrd="0" presId="urn:microsoft.com/office/officeart/2005/8/layout/radial5"/>
    <dgm:cxn modelId="{70C296B7-30F1-4989-8B27-8B992CBF9C04}" type="presOf" srcId="{DDE99CF1-668F-4805-8379-340C6892DC11}" destId="{544605D4-4A7D-4755-9701-45E7AD28052D}" srcOrd="0" destOrd="0" presId="urn:microsoft.com/office/officeart/2005/8/layout/radial5"/>
    <dgm:cxn modelId="{699B93B8-E824-494D-ADC9-607FE48FFAB8}" type="presOf" srcId="{2443FA44-4E14-49DE-B748-609C982434D4}" destId="{53A38B7C-1BB2-4FE9-B5D4-DAAAF1C1F052}" srcOrd="1" destOrd="0" presId="urn:microsoft.com/office/officeart/2005/8/layout/radial5"/>
    <dgm:cxn modelId="{3E453360-0939-49BA-AC6A-EB14E74AEE78}" type="presOf" srcId="{C5BBA06C-B35C-41BB-A449-22B07770312A}" destId="{030E084E-BBE1-4718-907C-65C2DEA71F80}" srcOrd="1" destOrd="0" presId="urn:microsoft.com/office/officeart/2005/8/layout/radial5"/>
    <dgm:cxn modelId="{8B7DB717-0114-479E-ADB6-B3633D463F0C}" type="presOf" srcId="{F3E11E57-1861-48C8-BC57-CC1A1B731221}" destId="{1C968D0E-E20A-4D0B-8312-F2FA5B006B3D}" srcOrd="0" destOrd="0" presId="urn:microsoft.com/office/officeart/2005/8/layout/radial5"/>
    <dgm:cxn modelId="{445A8F0E-6873-4653-B084-97B286F4564D}" type="presOf" srcId="{63681F65-63EA-4B33-9758-DA821DDAA3C1}" destId="{A89D1D6E-0616-4403-B6B3-33127FFC77D5}" srcOrd="0" destOrd="0" presId="urn:microsoft.com/office/officeart/2005/8/layout/radial5"/>
    <dgm:cxn modelId="{06F7E17D-363B-43C0-8A9C-5160EEF4A419}" srcId="{F3E11E57-1861-48C8-BC57-CC1A1B731221}" destId="{11969C55-9D7C-4404-BC46-CF3B9ED8643C}" srcOrd="1" destOrd="0" parTransId="{AEB82068-3C81-4EEA-9B8B-183DF0920FB6}" sibTransId="{6E821652-3038-48DD-9DC8-C02F6A0D57E2}"/>
    <dgm:cxn modelId="{13FD1EAF-05AC-491E-A4D9-70A61825F5BF}" type="presParOf" srcId="{11BCBAA5-0F1E-4ADD-95F6-C266E14D99D7}" destId="{1C968D0E-E20A-4D0B-8312-F2FA5B006B3D}" srcOrd="0" destOrd="0" presId="urn:microsoft.com/office/officeart/2005/8/layout/radial5"/>
    <dgm:cxn modelId="{5B72DC03-5902-44F0-8A1A-6AC11271C59D}" type="presParOf" srcId="{11BCBAA5-0F1E-4ADD-95F6-C266E14D99D7}" destId="{4E71AF01-8863-42FB-8DB3-E6BB9DA7BFC4}" srcOrd="1" destOrd="0" presId="urn:microsoft.com/office/officeart/2005/8/layout/radial5"/>
    <dgm:cxn modelId="{763076C2-B2AA-4F62-835B-45ED73064BD4}" type="presParOf" srcId="{4E71AF01-8863-42FB-8DB3-E6BB9DA7BFC4}" destId="{B5A9CF0C-9B8C-42F8-A54B-08E41CEDF50D}" srcOrd="0" destOrd="0" presId="urn:microsoft.com/office/officeart/2005/8/layout/radial5"/>
    <dgm:cxn modelId="{D61C7229-94CB-4D8C-A94D-D964F072441D}" type="presParOf" srcId="{11BCBAA5-0F1E-4ADD-95F6-C266E14D99D7}" destId="{A1CF33A7-BCBE-4E99-8155-C7F7110A2AB2}" srcOrd="2" destOrd="0" presId="urn:microsoft.com/office/officeart/2005/8/layout/radial5"/>
    <dgm:cxn modelId="{975EFF93-05B1-4A4E-B08C-55E500294DC1}" type="presParOf" srcId="{11BCBAA5-0F1E-4ADD-95F6-C266E14D99D7}" destId="{93569EC0-F78A-4AD2-850F-54E27CFA7240}" srcOrd="3" destOrd="0" presId="urn:microsoft.com/office/officeart/2005/8/layout/radial5"/>
    <dgm:cxn modelId="{8B1EA534-4E3D-4150-BEB6-83A4E00BD259}" type="presParOf" srcId="{93569EC0-F78A-4AD2-850F-54E27CFA7240}" destId="{44A1054F-AAB2-4416-8596-CACBEE50F764}" srcOrd="0" destOrd="0" presId="urn:microsoft.com/office/officeart/2005/8/layout/radial5"/>
    <dgm:cxn modelId="{8B0267C9-C3F4-42D6-9458-E3ED3FD344BA}" type="presParOf" srcId="{11BCBAA5-0F1E-4ADD-95F6-C266E14D99D7}" destId="{1A4FCF56-9BE4-4F84-BABE-7FA97242AA31}" srcOrd="4" destOrd="0" presId="urn:microsoft.com/office/officeart/2005/8/layout/radial5"/>
    <dgm:cxn modelId="{2D7ADD0A-32FB-4E9D-8925-1F28842F356D}" type="presParOf" srcId="{11BCBAA5-0F1E-4ADD-95F6-C266E14D99D7}" destId="{0D853A9F-FF20-4B5A-B49A-F9B0F714EC1C}" srcOrd="5" destOrd="0" presId="urn:microsoft.com/office/officeart/2005/8/layout/radial5"/>
    <dgm:cxn modelId="{57118904-D046-4A78-936F-1EE8C39E9057}" type="presParOf" srcId="{0D853A9F-FF20-4B5A-B49A-F9B0F714EC1C}" destId="{87CD57A3-0C0A-4593-BC92-02AF24CCB566}" srcOrd="0" destOrd="0" presId="urn:microsoft.com/office/officeart/2005/8/layout/radial5"/>
    <dgm:cxn modelId="{9B0F47AA-A757-4F1A-8229-9C902D2EE6EC}" type="presParOf" srcId="{11BCBAA5-0F1E-4ADD-95F6-C266E14D99D7}" destId="{E1EE1F57-E26C-4B2A-ABCF-F1F2E8D3C62D}" srcOrd="6" destOrd="0" presId="urn:microsoft.com/office/officeart/2005/8/layout/radial5"/>
    <dgm:cxn modelId="{9771EC83-E7D2-48E4-BF99-399DBAE217C3}" type="presParOf" srcId="{11BCBAA5-0F1E-4ADD-95F6-C266E14D99D7}" destId="{14DE8922-1F1E-413C-BD63-4FC7C834F5B0}" srcOrd="7" destOrd="0" presId="urn:microsoft.com/office/officeart/2005/8/layout/radial5"/>
    <dgm:cxn modelId="{8E362AC5-5395-4C5B-B11F-02DF1E377FDD}" type="presParOf" srcId="{14DE8922-1F1E-413C-BD63-4FC7C834F5B0}" destId="{AA70A0AD-8EFB-4556-BC60-96C77E98D0E4}" srcOrd="0" destOrd="0" presId="urn:microsoft.com/office/officeart/2005/8/layout/radial5"/>
    <dgm:cxn modelId="{4B5B02DF-96DD-4E05-BD71-C9AC7CCFF978}" type="presParOf" srcId="{11BCBAA5-0F1E-4ADD-95F6-C266E14D99D7}" destId="{A89D1D6E-0616-4403-B6B3-33127FFC77D5}" srcOrd="8" destOrd="0" presId="urn:microsoft.com/office/officeart/2005/8/layout/radial5"/>
    <dgm:cxn modelId="{EB4078A0-C877-48B8-999A-7FB42D548F09}" type="presParOf" srcId="{11BCBAA5-0F1E-4ADD-95F6-C266E14D99D7}" destId="{51BAF72A-8610-48A3-8311-DF43809C54AA}" srcOrd="9" destOrd="0" presId="urn:microsoft.com/office/officeart/2005/8/layout/radial5"/>
    <dgm:cxn modelId="{654B9104-1E85-42AB-B347-00D8DDE466B2}" type="presParOf" srcId="{51BAF72A-8610-48A3-8311-DF43809C54AA}" destId="{22776879-159D-4BBD-B6A2-7667E30A4D56}" srcOrd="0" destOrd="0" presId="urn:microsoft.com/office/officeart/2005/8/layout/radial5"/>
    <dgm:cxn modelId="{30DC710A-43E1-4BAC-976B-CD3E84EE0BE7}" type="presParOf" srcId="{11BCBAA5-0F1E-4ADD-95F6-C266E14D99D7}" destId="{4A1C45ED-D481-4D93-BC63-77D8A803D53A}" srcOrd="10" destOrd="0" presId="urn:microsoft.com/office/officeart/2005/8/layout/radial5"/>
    <dgm:cxn modelId="{35072A3B-C672-47BB-A24B-E5A9E32C4A2B}" type="presParOf" srcId="{11BCBAA5-0F1E-4ADD-95F6-C266E14D99D7}" destId="{413FDEFA-815D-457A-A835-6E56C6BC70C6}" srcOrd="11" destOrd="0" presId="urn:microsoft.com/office/officeart/2005/8/layout/radial5"/>
    <dgm:cxn modelId="{8520A7EC-A045-4F4E-80C6-3875A09BD24C}" type="presParOf" srcId="{413FDEFA-815D-457A-A835-6E56C6BC70C6}" destId="{CEAB7AA2-D891-40BF-9815-302AC1E6DE4A}" srcOrd="0" destOrd="0" presId="urn:microsoft.com/office/officeart/2005/8/layout/radial5"/>
    <dgm:cxn modelId="{11BB8D80-D9DB-42FE-9EA6-48A4443BEDD4}" type="presParOf" srcId="{11BCBAA5-0F1E-4ADD-95F6-C266E14D99D7}" destId="{491873CC-2ADD-43F8-A886-0CD9EBDA9B4E}" srcOrd="12" destOrd="0" presId="urn:microsoft.com/office/officeart/2005/8/layout/radial5"/>
    <dgm:cxn modelId="{F4F71E1F-5BDF-463E-9130-7DD8C3C1F216}" type="presParOf" srcId="{11BCBAA5-0F1E-4ADD-95F6-C266E14D99D7}" destId="{BB0779E8-4676-48C1-97A5-71F366A145D4}" srcOrd="13" destOrd="0" presId="urn:microsoft.com/office/officeart/2005/8/layout/radial5"/>
    <dgm:cxn modelId="{D651A7A4-8391-4299-BA0F-679096F420D8}" type="presParOf" srcId="{BB0779E8-4676-48C1-97A5-71F366A145D4}" destId="{505A75B6-AD80-406D-805C-F2562C9B5764}" srcOrd="0" destOrd="0" presId="urn:microsoft.com/office/officeart/2005/8/layout/radial5"/>
    <dgm:cxn modelId="{2162A219-DE1C-4EEC-B2A0-A1765EB7CCBD}" type="presParOf" srcId="{11BCBAA5-0F1E-4ADD-95F6-C266E14D99D7}" destId="{4B195D28-04FA-4B5F-82C5-377814B1DD6B}" srcOrd="14" destOrd="0" presId="urn:microsoft.com/office/officeart/2005/8/layout/radial5"/>
    <dgm:cxn modelId="{E8BD8A3D-868B-4820-8A3B-7FC2048DBD61}" type="presParOf" srcId="{11BCBAA5-0F1E-4ADD-95F6-C266E14D99D7}" destId="{924C458E-04A3-4230-B882-7851F8D11855}" srcOrd="15" destOrd="0" presId="urn:microsoft.com/office/officeart/2005/8/layout/radial5"/>
    <dgm:cxn modelId="{32FA2240-6005-43A2-B306-063AA0371338}" type="presParOf" srcId="{924C458E-04A3-4230-B882-7851F8D11855}" destId="{217C55E9-545A-498A-84AA-ECC5CA389F8B}" srcOrd="0" destOrd="0" presId="urn:microsoft.com/office/officeart/2005/8/layout/radial5"/>
    <dgm:cxn modelId="{8F0975C3-9405-441E-B209-E098526A9AFB}" type="presParOf" srcId="{11BCBAA5-0F1E-4ADD-95F6-C266E14D99D7}" destId="{B2FF5668-55A8-4153-8865-63E94BA27280}" srcOrd="16" destOrd="0" presId="urn:microsoft.com/office/officeart/2005/8/layout/radial5"/>
    <dgm:cxn modelId="{A6B924A6-FB33-4559-B992-7AE6EA4922FA}" type="presParOf" srcId="{11BCBAA5-0F1E-4ADD-95F6-C266E14D99D7}" destId="{F25B3BEE-80C3-41DD-9E4A-4FB4A90F23ED}" srcOrd="17" destOrd="0" presId="urn:microsoft.com/office/officeart/2005/8/layout/radial5"/>
    <dgm:cxn modelId="{A1B49503-5832-4230-84E9-43C6C891B439}" type="presParOf" srcId="{F25B3BEE-80C3-41DD-9E4A-4FB4A90F23ED}" destId="{53A38B7C-1BB2-4FE9-B5D4-DAAAF1C1F052}" srcOrd="0" destOrd="0" presId="urn:microsoft.com/office/officeart/2005/8/layout/radial5"/>
    <dgm:cxn modelId="{975EBC33-8730-41EC-B7E0-4632F8A345BA}" type="presParOf" srcId="{11BCBAA5-0F1E-4ADD-95F6-C266E14D99D7}" destId="{B1F139A4-0F09-4388-81B8-4C5142EC672B}" srcOrd="18" destOrd="0" presId="urn:microsoft.com/office/officeart/2005/8/layout/radial5"/>
    <dgm:cxn modelId="{B54F36A4-C059-4EE6-B87D-62CC937F8CA7}" type="presParOf" srcId="{11BCBAA5-0F1E-4ADD-95F6-C266E14D99D7}" destId="{7FFB4AB8-FB58-45C6-A8E3-BB6D0D26DDD7}" srcOrd="19" destOrd="0" presId="urn:microsoft.com/office/officeart/2005/8/layout/radial5"/>
    <dgm:cxn modelId="{7FCAE315-78E2-4CB4-91A2-DFBD20E04707}" type="presParOf" srcId="{7FFB4AB8-FB58-45C6-A8E3-BB6D0D26DDD7}" destId="{030E084E-BBE1-4718-907C-65C2DEA71F80}" srcOrd="0" destOrd="0" presId="urn:microsoft.com/office/officeart/2005/8/layout/radial5"/>
    <dgm:cxn modelId="{8B45FFE8-E0F6-4F20-90F1-3921B0053958}" type="presParOf" srcId="{11BCBAA5-0F1E-4ADD-95F6-C266E14D99D7}" destId="{7E5EF800-398B-4B75-8361-CE8203FAC4FB}" srcOrd="20" destOrd="0" presId="urn:microsoft.com/office/officeart/2005/8/layout/radial5"/>
    <dgm:cxn modelId="{A8069820-4DDD-46D9-BD07-B00449FB47D1}" type="presParOf" srcId="{11BCBAA5-0F1E-4ADD-95F6-C266E14D99D7}" destId="{597EF1C1-1679-473D-8C5E-409645148F4F}" srcOrd="21" destOrd="0" presId="urn:microsoft.com/office/officeart/2005/8/layout/radial5"/>
    <dgm:cxn modelId="{011A5C13-8588-4E02-8DA7-2F5555C00E4D}" type="presParOf" srcId="{597EF1C1-1679-473D-8C5E-409645148F4F}" destId="{2AC06DB5-C84D-4E81-8A24-18776102CF38}" srcOrd="0" destOrd="0" presId="urn:microsoft.com/office/officeart/2005/8/layout/radial5"/>
    <dgm:cxn modelId="{1F2E5CC4-D15C-4CF9-81F9-F3BBDBABE328}" type="presParOf" srcId="{11BCBAA5-0F1E-4ADD-95F6-C266E14D99D7}" destId="{916A7D78-A57B-44A6-A847-C584F1199312}" srcOrd="22" destOrd="0" presId="urn:microsoft.com/office/officeart/2005/8/layout/radial5"/>
    <dgm:cxn modelId="{2FCC32BA-AFE3-45C9-AAF4-9992498CFC92}" type="presParOf" srcId="{11BCBAA5-0F1E-4ADD-95F6-C266E14D99D7}" destId="{544605D4-4A7D-4755-9701-45E7AD28052D}" srcOrd="23" destOrd="0" presId="urn:microsoft.com/office/officeart/2005/8/layout/radial5"/>
    <dgm:cxn modelId="{76559125-C2A2-4553-88B9-60203BCBE507}" type="presParOf" srcId="{544605D4-4A7D-4755-9701-45E7AD28052D}" destId="{1C6CE83B-0EC5-4191-97D9-186551B6D503}" srcOrd="0" destOrd="0" presId="urn:microsoft.com/office/officeart/2005/8/layout/radial5"/>
    <dgm:cxn modelId="{0CD31915-69EB-4E08-9124-FA5400AF0D44}" type="presParOf" srcId="{11BCBAA5-0F1E-4ADD-95F6-C266E14D99D7}" destId="{C87CE640-5EBE-4B25-BBFC-93D4208E8D2B}" srcOrd="24" destOrd="0" presId="urn:microsoft.com/office/officeart/2005/8/layout/radial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968D0E-E20A-4D0B-8312-F2FA5B006B3D}">
      <dsp:nvSpPr>
        <dsp:cNvPr id="0" name=""/>
        <dsp:cNvSpPr/>
      </dsp:nvSpPr>
      <dsp:spPr>
        <a:xfrm>
          <a:off x="3871711" y="2692984"/>
          <a:ext cx="829137" cy="829137"/>
        </a:xfrm>
        <a:prstGeom prst="ellipse">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lvl="0" algn="ctr" defTabSz="1066800">
            <a:lnSpc>
              <a:spcPct val="90000"/>
            </a:lnSpc>
            <a:spcBef>
              <a:spcPct val="0"/>
            </a:spcBef>
            <a:spcAft>
              <a:spcPct val="35000"/>
            </a:spcAft>
          </a:pPr>
          <a:r>
            <a:rPr lang="en-GB" sz="2400" kern="1200" dirty="0" smtClean="0"/>
            <a:t>firm</a:t>
          </a:r>
          <a:endParaRPr lang="en-US" sz="2400" kern="1200" dirty="0"/>
        </a:p>
      </dsp:txBody>
      <dsp:txXfrm>
        <a:off x="3993135" y="2814408"/>
        <a:ext cx="586289" cy="586289"/>
      </dsp:txXfrm>
    </dsp:sp>
    <dsp:sp modelId="{4E71AF01-8863-42FB-8DB3-E6BB9DA7BFC4}">
      <dsp:nvSpPr>
        <dsp:cNvPr id="0" name=""/>
        <dsp:cNvSpPr/>
      </dsp:nvSpPr>
      <dsp:spPr>
        <a:xfrm rot="16200000">
          <a:off x="3848380" y="1750591"/>
          <a:ext cx="875799" cy="28190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88950">
            <a:lnSpc>
              <a:spcPct val="90000"/>
            </a:lnSpc>
            <a:spcBef>
              <a:spcPct val="0"/>
            </a:spcBef>
            <a:spcAft>
              <a:spcPct val="35000"/>
            </a:spcAft>
          </a:pPr>
          <a:endParaRPr lang="en-US" sz="1100" kern="1200"/>
        </a:p>
      </dsp:txBody>
      <dsp:txXfrm>
        <a:off x="3890666" y="1849258"/>
        <a:ext cx="791227" cy="169144"/>
      </dsp:txXfrm>
    </dsp:sp>
    <dsp:sp modelId="{A1CF33A7-BCBE-4E99-8155-C7F7110A2AB2}">
      <dsp:nvSpPr>
        <dsp:cNvPr id="0" name=""/>
        <dsp:cNvSpPr/>
      </dsp:nvSpPr>
      <dsp:spPr>
        <a:xfrm>
          <a:off x="3768068" y="4109"/>
          <a:ext cx="1036422" cy="1036422"/>
        </a:xfrm>
        <a:prstGeom prst="ellipse">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lvl="0" algn="ctr" defTabSz="488950">
            <a:lnSpc>
              <a:spcPct val="90000"/>
            </a:lnSpc>
            <a:spcBef>
              <a:spcPct val="0"/>
            </a:spcBef>
            <a:spcAft>
              <a:spcPct val="35000"/>
            </a:spcAft>
          </a:pPr>
          <a:r>
            <a:rPr lang="en-GB" sz="1100" kern="1200" dirty="0" smtClean="0"/>
            <a:t>owners</a:t>
          </a:r>
          <a:endParaRPr lang="en-US" sz="1100" kern="1200" dirty="0"/>
        </a:p>
      </dsp:txBody>
      <dsp:txXfrm>
        <a:off x="3919848" y="155889"/>
        <a:ext cx="732862" cy="732862"/>
      </dsp:txXfrm>
    </dsp:sp>
    <dsp:sp modelId="{93569EC0-F78A-4AD2-850F-54E27CFA7240}">
      <dsp:nvSpPr>
        <dsp:cNvPr id="0" name=""/>
        <dsp:cNvSpPr/>
      </dsp:nvSpPr>
      <dsp:spPr>
        <a:xfrm rot="18000000">
          <a:off x="4456384" y="1913505"/>
          <a:ext cx="875799" cy="28190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88950">
            <a:lnSpc>
              <a:spcPct val="90000"/>
            </a:lnSpc>
            <a:spcBef>
              <a:spcPct val="0"/>
            </a:spcBef>
            <a:spcAft>
              <a:spcPct val="35000"/>
            </a:spcAft>
          </a:pPr>
          <a:endParaRPr lang="en-US" sz="1100" kern="1200"/>
        </a:p>
      </dsp:txBody>
      <dsp:txXfrm>
        <a:off x="4477527" y="2006507"/>
        <a:ext cx="791227" cy="169144"/>
      </dsp:txXfrm>
    </dsp:sp>
    <dsp:sp modelId="{1A4FCF56-9BE4-4F84-BABE-7FA97242AA31}">
      <dsp:nvSpPr>
        <dsp:cNvPr id="0" name=""/>
        <dsp:cNvSpPr/>
      </dsp:nvSpPr>
      <dsp:spPr>
        <a:xfrm>
          <a:off x="5060684" y="350465"/>
          <a:ext cx="1036422" cy="1036422"/>
        </a:xfrm>
        <a:prstGeom prst="ellipse">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lvl="0" algn="ctr" defTabSz="488950">
            <a:lnSpc>
              <a:spcPct val="90000"/>
            </a:lnSpc>
            <a:spcBef>
              <a:spcPct val="0"/>
            </a:spcBef>
            <a:spcAft>
              <a:spcPct val="35000"/>
            </a:spcAft>
          </a:pPr>
          <a:r>
            <a:rPr lang="en-GB" sz="1100" kern="1200" dirty="0" smtClean="0"/>
            <a:t>Financial Community</a:t>
          </a:r>
          <a:endParaRPr lang="en-US" sz="1100" kern="1200" dirty="0"/>
        </a:p>
      </dsp:txBody>
      <dsp:txXfrm>
        <a:off x="5212464" y="502245"/>
        <a:ext cx="732862" cy="732862"/>
      </dsp:txXfrm>
    </dsp:sp>
    <dsp:sp modelId="{0D853A9F-FF20-4B5A-B49A-F9B0F714EC1C}">
      <dsp:nvSpPr>
        <dsp:cNvPr id="0" name=""/>
        <dsp:cNvSpPr/>
      </dsp:nvSpPr>
      <dsp:spPr>
        <a:xfrm rot="19800000">
          <a:off x="4901474" y="2358595"/>
          <a:ext cx="875799" cy="28190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88950">
            <a:lnSpc>
              <a:spcPct val="90000"/>
            </a:lnSpc>
            <a:spcBef>
              <a:spcPct val="0"/>
            </a:spcBef>
            <a:spcAft>
              <a:spcPct val="35000"/>
            </a:spcAft>
          </a:pPr>
          <a:endParaRPr lang="en-US" sz="1100" kern="1200"/>
        </a:p>
      </dsp:txBody>
      <dsp:txXfrm>
        <a:off x="4907139" y="2436119"/>
        <a:ext cx="791227" cy="169144"/>
      </dsp:txXfrm>
    </dsp:sp>
    <dsp:sp modelId="{E1EE1F57-E26C-4B2A-ABCF-F1F2E8D3C62D}">
      <dsp:nvSpPr>
        <dsp:cNvPr id="0" name=""/>
        <dsp:cNvSpPr/>
      </dsp:nvSpPr>
      <dsp:spPr>
        <a:xfrm>
          <a:off x="6006945" y="1296725"/>
          <a:ext cx="1036422" cy="1036422"/>
        </a:xfrm>
        <a:prstGeom prst="ellipse">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lvl="0" algn="ctr" defTabSz="488950">
            <a:lnSpc>
              <a:spcPct val="90000"/>
            </a:lnSpc>
            <a:spcBef>
              <a:spcPct val="0"/>
            </a:spcBef>
            <a:spcAft>
              <a:spcPct val="35000"/>
            </a:spcAft>
          </a:pPr>
          <a:r>
            <a:rPr lang="en-GB" sz="1100" kern="1200" dirty="0" smtClean="0"/>
            <a:t>Activist Groups</a:t>
          </a:r>
          <a:endParaRPr lang="en-US" sz="1100" kern="1200" dirty="0"/>
        </a:p>
      </dsp:txBody>
      <dsp:txXfrm>
        <a:off x="6158725" y="1448505"/>
        <a:ext cx="732862" cy="732862"/>
      </dsp:txXfrm>
    </dsp:sp>
    <dsp:sp modelId="{14DE8922-1F1E-413C-BD63-4FC7C834F5B0}">
      <dsp:nvSpPr>
        <dsp:cNvPr id="0" name=""/>
        <dsp:cNvSpPr/>
      </dsp:nvSpPr>
      <dsp:spPr>
        <a:xfrm>
          <a:off x="5064388" y="2966599"/>
          <a:ext cx="875799" cy="28190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88950">
            <a:lnSpc>
              <a:spcPct val="90000"/>
            </a:lnSpc>
            <a:spcBef>
              <a:spcPct val="0"/>
            </a:spcBef>
            <a:spcAft>
              <a:spcPct val="35000"/>
            </a:spcAft>
          </a:pPr>
          <a:endParaRPr lang="en-US" sz="1100" kern="1200"/>
        </a:p>
      </dsp:txBody>
      <dsp:txXfrm>
        <a:off x="5064388" y="3022980"/>
        <a:ext cx="791227" cy="169144"/>
      </dsp:txXfrm>
    </dsp:sp>
    <dsp:sp modelId="{A89D1D6E-0616-4403-B6B3-33127FFC77D5}">
      <dsp:nvSpPr>
        <dsp:cNvPr id="0" name=""/>
        <dsp:cNvSpPr/>
      </dsp:nvSpPr>
      <dsp:spPr>
        <a:xfrm>
          <a:off x="6353301" y="2589341"/>
          <a:ext cx="1036422" cy="1036422"/>
        </a:xfrm>
        <a:prstGeom prst="ellipse">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lvl="0" algn="ctr" defTabSz="488950">
            <a:lnSpc>
              <a:spcPct val="90000"/>
            </a:lnSpc>
            <a:spcBef>
              <a:spcPct val="0"/>
            </a:spcBef>
            <a:spcAft>
              <a:spcPct val="35000"/>
            </a:spcAft>
          </a:pPr>
          <a:r>
            <a:rPr lang="en-GB" sz="1100" kern="1200" dirty="0" smtClean="0"/>
            <a:t>Customers</a:t>
          </a:r>
          <a:endParaRPr lang="en-US" sz="1100" kern="1200" dirty="0"/>
        </a:p>
      </dsp:txBody>
      <dsp:txXfrm>
        <a:off x="6505081" y="2741121"/>
        <a:ext cx="732862" cy="732862"/>
      </dsp:txXfrm>
    </dsp:sp>
    <dsp:sp modelId="{51BAF72A-8610-48A3-8311-DF43809C54AA}">
      <dsp:nvSpPr>
        <dsp:cNvPr id="0" name=""/>
        <dsp:cNvSpPr/>
      </dsp:nvSpPr>
      <dsp:spPr>
        <a:xfrm rot="1800000">
          <a:off x="4901474" y="3574603"/>
          <a:ext cx="875799" cy="28190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88950">
            <a:lnSpc>
              <a:spcPct val="90000"/>
            </a:lnSpc>
            <a:spcBef>
              <a:spcPct val="0"/>
            </a:spcBef>
            <a:spcAft>
              <a:spcPct val="35000"/>
            </a:spcAft>
          </a:pPr>
          <a:endParaRPr lang="en-US" sz="1100" kern="1200"/>
        </a:p>
      </dsp:txBody>
      <dsp:txXfrm>
        <a:off x="4907139" y="3609841"/>
        <a:ext cx="791227" cy="169144"/>
      </dsp:txXfrm>
    </dsp:sp>
    <dsp:sp modelId="{4A1C45ED-D481-4D93-BC63-77D8A803D53A}">
      <dsp:nvSpPr>
        <dsp:cNvPr id="0" name=""/>
        <dsp:cNvSpPr/>
      </dsp:nvSpPr>
      <dsp:spPr>
        <a:xfrm>
          <a:off x="6006945" y="3881957"/>
          <a:ext cx="1036422" cy="1036422"/>
        </a:xfrm>
        <a:prstGeom prst="ellipse">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lvl="0" algn="ctr" defTabSz="488950">
            <a:lnSpc>
              <a:spcPct val="90000"/>
            </a:lnSpc>
            <a:spcBef>
              <a:spcPct val="0"/>
            </a:spcBef>
            <a:spcAft>
              <a:spcPct val="35000"/>
            </a:spcAft>
          </a:pPr>
          <a:r>
            <a:rPr lang="en-GB" sz="1100" kern="1200" dirty="0" smtClean="0"/>
            <a:t>Customer Advocate groups</a:t>
          </a:r>
          <a:endParaRPr lang="en-US" sz="1100" kern="1200" dirty="0"/>
        </a:p>
      </dsp:txBody>
      <dsp:txXfrm>
        <a:off x="6158725" y="4033737"/>
        <a:ext cx="732862" cy="732862"/>
      </dsp:txXfrm>
    </dsp:sp>
    <dsp:sp modelId="{413FDEFA-815D-457A-A835-6E56C6BC70C6}">
      <dsp:nvSpPr>
        <dsp:cNvPr id="0" name=""/>
        <dsp:cNvSpPr/>
      </dsp:nvSpPr>
      <dsp:spPr>
        <a:xfrm rot="3600000">
          <a:off x="4456384" y="4019693"/>
          <a:ext cx="875799" cy="28190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88950">
            <a:lnSpc>
              <a:spcPct val="90000"/>
            </a:lnSpc>
            <a:spcBef>
              <a:spcPct val="0"/>
            </a:spcBef>
            <a:spcAft>
              <a:spcPct val="35000"/>
            </a:spcAft>
          </a:pPr>
          <a:endParaRPr lang="en-US" sz="1100" kern="1200"/>
        </a:p>
      </dsp:txBody>
      <dsp:txXfrm>
        <a:off x="4477527" y="4039453"/>
        <a:ext cx="791227" cy="169144"/>
      </dsp:txXfrm>
    </dsp:sp>
    <dsp:sp modelId="{491873CC-2ADD-43F8-A886-0CD9EBDA9B4E}">
      <dsp:nvSpPr>
        <dsp:cNvPr id="0" name=""/>
        <dsp:cNvSpPr/>
      </dsp:nvSpPr>
      <dsp:spPr>
        <a:xfrm>
          <a:off x="5060684" y="4828218"/>
          <a:ext cx="1036422" cy="1036422"/>
        </a:xfrm>
        <a:prstGeom prst="ellipse">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lvl="0" algn="ctr" defTabSz="488950">
            <a:lnSpc>
              <a:spcPct val="90000"/>
            </a:lnSpc>
            <a:spcBef>
              <a:spcPct val="0"/>
            </a:spcBef>
            <a:spcAft>
              <a:spcPct val="35000"/>
            </a:spcAft>
          </a:pPr>
          <a:r>
            <a:rPr lang="en-GB" sz="1100" kern="1200" dirty="0" smtClean="0"/>
            <a:t>Unions</a:t>
          </a:r>
          <a:endParaRPr lang="en-US" sz="1100" kern="1200" dirty="0"/>
        </a:p>
      </dsp:txBody>
      <dsp:txXfrm>
        <a:off x="5212464" y="4979998"/>
        <a:ext cx="732862" cy="732862"/>
      </dsp:txXfrm>
    </dsp:sp>
    <dsp:sp modelId="{BB0779E8-4676-48C1-97A5-71F366A145D4}">
      <dsp:nvSpPr>
        <dsp:cNvPr id="0" name=""/>
        <dsp:cNvSpPr/>
      </dsp:nvSpPr>
      <dsp:spPr>
        <a:xfrm rot="5400000">
          <a:off x="3848380" y="4182607"/>
          <a:ext cx="875799" cy="28190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88950">
            <a:lnSpc>
              <a:spcPct val="90000"/>
            </a:lnSpc>
            <a:spcBef>
              <a:spcPct val="0"/>
            </a:spcBef>
            <a:spcAft>
              <a:spcPct val="35000"/>
            </a:spcAft>
          </a:pPr>
          <a:endParaRPr lang="en-US" sz="1100" kern="1200"/>
        </a:p>
      </dsp:txBody>
      <dsp:txXfrm>
        <a:off x="3890666" y="4196702"/>
        <a:ext cx="791227" cy="169144"/>
      </dsp:txXfrm>
    </dsp:sp>
    <dsp:sp modelId="{4B195D28-04FA-4B5F-82C5-377814B1DD6B}">
      <dsp:nvSpPr>
        <dsp:cNvPr id="0" name=""/>
        <dsp:cNvSpPr/>
      </dsp:nvSpPr>
      <dsp:spPr>
        <a:xfrm>
          <a:off x="3768068" y="5174574"/>
          <a:ext cx="1036422" cy="1036422"/>
        </a:xfrm>
        <a:prstGeom prst="ellipse">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lvl="0" algn="ctr" defTabSz="488950">
            <a:lnSpc>
              <a:spcPct val="90000"/>
            </a:lnSpc>
            <a:spcBef>
              <a:spcPct val="0"/>
            </a:spcBef>
            <a:spcAft>
              <a:spcPct val="35000"/>
            </a:spcAft>
          </a:pPr>
          <a:r>
            <a:rPr lang="en-GB" sz="1100" kern="1200" dirty="0" smtClean="0"/>
            <a:t>Employees</a:t>
          </a:r>
          <a:endParaRPr lang="en-US" sz="1100" kern="1200" dirty="0"/>
        </a:p>
      </dsp:txBody>
      <dsp:txXfrm>
        <a:off x="3919848" y="5326354"/>
        <a:ext cx="732862" cy="732862"/>
      </dsp:txXfrm>
    </dsp:sp>
    <dsp:sp modelId="{924C458E-04A3-4230-B882-7851F8D11855}">
      <dsp:nvSpPr>
        <dsp:cNvPr id="0" name=""/>
        <dsp:cNvSpPr/>
      </dsp:nvSpPr>
      <dsp:spPr>
        <a:xfrm rot="7200000">
          <a:off x="3240376" y="4019693"/>
          <a:ext cx="875799" cy="28190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88950">
            <a:lnSpc>
              <a:spcPct val="90000"/>
            </a:lnSpc>
            <a:spcBef>
              <a:spcPct val="0"/>
            </a:spcBef>
            <a:spcAft>
              <a:spcPct val="35000"/>
            </a:spcAft>
          </a:pPr>
          <a:endParaRPr lang="en-US" sz="1100" kern="1200"/>
        </a:p>
      </dsp:txBody>
      <dsp:txXfrm rot="10800000">
        <a:off x="3303805" y="4039453"/>
        <a:ext cx="791227" cy="169144"/>
      </dsp:txXfrm>
    </dsp:sp>
    <dsp:sp modelId="{B2FF5668-55A8-4153-8865-63E94BA27280}">
      <dsp:nvSpPr>
        <dsp:cNvPr id="0" name=""/>
        <dsp:cNvSpPr/>
      </dsp:nvSpPr>
      <dsp:spPr>
        <a:xfrm>
          <a:off x="2475452" y="4828218"/>
          <a:ext cx="1036422" cy="1036422"/>
        </a:xfrm>
        <a:prstGeom prst="ellipse">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lvl="0" algn="ctr" defTabSz="488950">
            <a:lnSpc>
              <a:spcPct val="90000"/>
            </a:lnSpc>
            <a:spcBef>
              <a:spcPct val="0"/>
            </a:spcBef>
            <a:spcAft>
              <a:spcPct val="35000"/>
            </a:spcAft>
          </a:pPr>
          <a:r>
            <a:rPr lang="en-GB" sz="1100" kern="1200" dirty="0" smtClean="0"/>
            <a:t>Trade Associations</a:t>
          </a:r>
          <a:endParaRPr lang="en-US" sz="1100" kern="1200" dirty="0"/>
        </a:p>
      </dsp:txBody>
      <dsp:txXfrm>
        <a:off x="2627232" y="4979998"/>
        <a:ext cx="732862" cy="732862"/>
      </dsp:txXfrm>
    </dsp:sp>
    <dsp:sp modelId="{F25B3BEE-80C3-41DD-9E4A-4FB4A90F23ED}">
      <dsp:nvSpPr>
        <dsp:cNvPr id="0" name=""/>
        <dsp:cNvSpPr/>
      </dsp:nvSpPr>
      <dsp:spPr>
        <a:xfrm rot="9000000">
          <a:off x="2795286" y="3574603"/>
          <a:ext cx="875799" cy="28190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88950">
            <a:lnSpc>
              <a:spcPct val="90000"/>
            </a:lnSpc>
            <a:spcBef>
              <a:spcPct val="0"/>
            </a:spcBef>
            <a:spcAft>
              <a:spcPct val="35000"/>
            </a:spcAft>
          </a:pPr>
          <a:endParaRPr lang="en-US" sz="1100" kern="1200"/>
        </a:p>
      </dsp:txBody>
      <dsp:txXfrm rot="10800000">
        <a:off x="2874193" y="3609841"/>
        <a:ext cx="791227" cy="169144"/>
      </dsp:txXfrm>
    </dsp:sp>
    <dsp:sp modelId="{B1F139A4-0F09-4388-81B8-4C5142EC672B}">
      <dsp:nvSpPr>
        <dsp:cNvPr id="0" name=""/>
        <dsp:cNvSpPr/>
      </dsp:nvSpPr>
      <dsp:spPr>
        <a:xfrm>
          <a:off x="1529192" y="3881957"/>
          <a:ext cx="1036422" cy="1036422"/>
        </a:xfrm>
        <a:prstGeom prst="ellipse">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lvl="0" algn="ctr" defTabSz="488950">
            <a:lnSpc>
              <a:spcPct val="90000"/>
            </a:lnSpc>
            <a:spcBef>
              <a:spcPct val="0"/>
            </a:spcBef>
            <a:spcAft>
              <a:spcPct val="35000"/>
            </a:spcAft>
          </a:pPr>
          <a:r>
            <a:rPr lang="en-GB" sz="1100" kern="1200" dirty="0" smtClean="0"/>
            <a:t>Competitors</a:t>
          </a:r>
          <a:endParaRPr lang="en-US" sz="1100" kern="1200" dirty="0"/>
        </a:p>
      </dsp:txBody>
      <dsp:txXfrm>
        <a:off x="1680972" y="4033737"/>
        <a:ext cx="732862" cy="732862"/>
      </dsp:txXfrm>
    </dsp:sp>
    <dsp:sp modelId="{7FFB4AB8-FB58-45C6-A8E3-BB6D0D26DDD7}">
      <dsp:nvSpPr>
        <dsp:cNvPr id="0" name=""/>
        <dsp:cNvSpPr/>
      </dsp:nvSpPr>
      <dsp:spPr>
        <a:xfrm rot="10800000">
          <a:off x="2632371" y="2966599"/>
          <a:ext cx="875799" cy="28190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88950">
            <a:lnSpc>
              <a:spcPct val="90000"/>
            </a:lnSpc>
            <a:spcBef>
              <a:spcPct val="0"/>
            </a:spcBef>
            <a:spcAft>
              <a:spcPct val="35000"/>
            </a:spcAft>
          </a:pPr>
          <a:endParaRPr lang="en-US" sz="1100" kern="1200"/>
        </a:p>
      </dsp:txBody>
      <dsp:txXfrm rot="10800000">
        <a:off x="2716943" y="3022980"/>
        <a:ext cx="791227" cy="169144"/>
      </dsp:txXfrm>
    </dsp:sp>
    <dsp:sp modelId="{7E5EF800-398B-4B75-8361-CE8203FAC4FB}">
      <dsp:nvSpPr>
        <dsp:cNvPr id="0" name=""/>
        <dsp:cNvSpPr/>
      </dsp:nvSpPr>
      <dsp:spPr>
        <a:xfrm>
          <a:off x="1182836" y="2589341"/>
          <a:ext cx="1036422" cy="1036422"/>
        </a:xfrm>
        <a:prstGeom prst="ellipse">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lvl="0" algn="ctr" defTabSz="488950">
            <a:lnSpc>
              <a:spcPct val="90000"/>
            </a:lnSpc>
            <a:spcBef>
              <a:spcPct val="0"/>
            </a:spcBef>
            <a:spcAft>
              <a:spcPct val="35000"/>
            </a:spcAft>
          </a:pPr>
          <a:r>
            <a:rPr lang="en-GB" sz="1100" kern="1200" dirty="0" smtClean="0"/>
            <a:t>Suppliers</a:t>
          </a:r>
          <a:endParaRPr lang="en-US" sz="1100" kern="1200" dirty="0"/>
        </a:p>
      </dsp:txBody>
      <dsp:txXfrm>
        <a:off x="1334616" y="2741121"/>
        <a:ext cx="732862" cy="732862"/>
      </dsp:txXfrm>
    </dsp:sp>
    <dsp:sp modelId="{597EF1C1-1679-473D-8C5E-409645148F4F}">
      <dsp:nvSpPr>
        <dsp:cNvPr id="0" name=""/>
        <dsp:cNvSpPr/>
      </dsp:nvSpPr>
      <dsp:spPr>
        <a:xfrm rot="12600000">
          <a:off x="2795286" y="2358595"/>
          <a:ext cx="875799" cy="28190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88950">
            <a:lnSpc>
              <a:spcPct val="90000"/>
            </a:lnSpc>
            <a:spcBef>
              <a:spcPct val="0"/>
            </a:spcBef>
            <a:spcAft>
              <a:spcPct val="35000"/>
            </a:spcAft>
          </a:pPr>
          <a:endParaRPr lang="en-US" sz="1100" kern="1200"/>
        </a:p>
      </dsp:txBody>
      <dsp:txXfrm rot="10800000">
        <a:off x="2874193" y="2436119"/>
        <a:ext cx="791227" cy="169144"/>
      </dsp:txXfrm>
    </dsp:sp>
    <dsp:sp modelId="{916A7D78-A57B-44A6-A847-C584F1199312}">
      <dsp:nvSpPr>
        <dsp:cNvPr id="0" name=""/>
        <dsp:cNvSpPr/>
      </dsp:nvSpPr>
      <dsp:spPr>
        <a:xfrm>
          <a:off x="1529192" y="1296725"/>
          <a:ext cx="1036422" cy="1036422"/>
        </a:xfrm>
        <a:prstGeom prst="ellipse">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lvl="0" algn="ctr" defTabSz="488950">
            <a:lnSpc>
              <a:spcPct val="90000"/>
            </a:lnSpc>
            <a:spcBef>
              <a:spcPct val="0"/>
            </a:spcBef>
            <a:spcAft>
              <a:spcPct val="35000"/>
            </a:spcAft>
          </a:pPr>
          <a:r>
            <a:rPr lang="en-GB" sz="1100" kern="1200" dirty="0" smtClean="0"/>
            <a:t>Government</a:t>
          </a:r>
          <a:endParaRPr lang="en-US" sz="1100" kern="1200" dirty="0"/>
        </a:p>
      </dsp:txBody>
      <dsp:txXfrm>
        <a:off x="1680972" y="1448505"/>
        <a:ext cx="732862" cy="732862"/>
      </dsp:txXfrm>
    </dsp:sp>
    <dsp:sp modelId="{544605D4-4A7D-4755-9701-45E7AD28052D}">
      <dsp:nvSpPr>
        <dsp:cNvPr id="0" name=""/>
        <dsp:cNvSpPr/>
      </dsp:nvSpPr>
      <dsp:spPr>
        <a:xfrm rot="14400000">
          <a:off x="3240376" y="1913505"/>
          <a:ext cx="875799" cy="28190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88950">
            <a:lnSpc>
              <a:spcPct val="90000"/>
            </a:lnSpc>
            <a:spcBef>
              <a:spcPct val="0"/>
            </a:spcBef>
            <a:spcAft>
              <a:spcPct val="35000"/>
            </a:spcAft>
          </a:pPr>
          <a:endParaRPr lang="en-US" sz="1100" kern="1200"/>
        </a:p>
      </dsp:txBody>
      <dsp:txXfrm rot="10800000">
        <a:off x="3303805" y="2006507"/>
        <a:ext cx="791227" cy="169144"/>
      </dsp:txXfrm>
    </dsp:sp>
    <dsp:sp modelId="{C87CE640-5EBE-4B25-BBFC-93D4208E8D2B}">
      <dsp:nvSpPr>
        <dsp:cNvPr id="0" name=""/>
        <dsp:cNvSpPr/>
      </dsp:nvSpPr>
      <dsp:spPr>
        <a:xfrm>
          <a:off x="2475452" y="350465"/>
          <a:ext cx="1036422" cy="1036422"/>
        </a:xfrm>
        <a:prstGeom prst="ellipse">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lvl="0" algn="ctr" defTabSz="488950">
            <a:lnSpc>
              <a:spcPct val="90000"/>
            </a:lnSpc>
            <a:spcBef>
              <a:spcPct val="0"/>
            </a:spcBef>
            <a:spcAft>
              <a:spcPct val="35000"/>
            </a:spcAft>
          </a:pPr>
          <a:r>
            <a:rPr lang="en-GB" sz="1100" kern="1200" dirty="0" smtClean="0"/>
            <a:t>Political Groups</a:t>
          </a:r>
          <a:endParaRPr lang="en-US" sz="1100" kern="1200" dirty="0"/>
        </a:p>
      </dsp:txBody>
      <dsp:txXfrm>
        <a:off x="2627232" y="502245"/>
        <a:ext cx="732862" cy="732862"/>
      </dsp:txXfrm>
    </dsp:sp>
  </dsp:spTree>
</dsp:drawing>
</file>

<file path=ppt/diagrams/layout1.xml><?xml version="1.0" encoding="utf-8"?>
<dgm:layoutDef xmlns:dgm="http://schemas.openxmlformats.org/drawingml/2006/diagram" xmlns:a="http://schemas.openxmlformats.org/drawingml/2006/main" uniqueId="urn:microsoft.com/office/officeart/2005/8/layout/radial5">
  <dgm:title val=""/>
  <dgm:desc val=""/>
  <dgm:catLst>
    <dgm:cat type="relationship" pri="23000"/>
    <dgm:cat type="cycle" pri="1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alg type="cycle">
          <dgm:param type="stAng" val="0"/>
          <dgm:param type="spanAng" val="360"/>
          <dgm:param type="ctrShpMap" val="fNode"/>
        </dgm:alg>
      </dgm:if>
      <dgm:else name="Name3">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parTrans" refType="w" refFor="ch" refForName="centerShape" fact="0.4"/>
      <dgm:constr type="w" for="ch" forName="node" refType="w" refFor="ch" refForName="centerShape" op="equ" fact="1.25"/>
      <dgm:constr type="sp" refType="w" refFor="ch" refForName="centerShape" op="equ" fact="0.4"/>
      <dgm:constr type="sibSp" refType="w" refFor="ch" refForName="node" fact="0.3"/>
      <dgm:constr type="primFontSz" for="ch" forName="centerShape" val="65"/>
      <dgm:constr type="primFontSz" for="des" forName="node" op="equ" val="65"/>
      <dgm:constr type="primFontSz" for="des" forName="node" refType="primFontSz" refFor="ch" refForName="centerShape" op="lte"/>
      <dgm:constr type="primFontSz" for="des" forName="connectorText" op="equ" val="55"/>
      <dgm:constr type="primFontSz" for="des" forName="connectorText" refType="primFontSz" refFor="ch" refForName="centerShape" op="lte" fact="0.8"/>
      <dgm:constr type="primFontSz" for="des" forName="connectorText" refType="primFontSz" refFor="des" refForName="node" op="lte"/>
    </dgm:constrLst>
    <dgm:choose name="Name4">
      <dgm:if name="Name5" axis="ch ch" ptType="node node" st="1 1" cnt="1 0" func="cnt" op="lte" val="6">
        <dgm:ruleLst>
          <dgm:rule type="w" for="ch" forName="node" val="NaN" fact="1" max="NaN"/>
        </dgm:ruleLst>
      </dgm:if>
      <dgm:if name="Name6" axis="ch ch" ptType="node node" st="1 1" cnt="1 0" func="cnt" op="lte" val="8">
        <dgm:ruleLst>
          <dgm:rule type="w" for="ch" forName="node" val="NaN" fact="0.9" max="NaN"/>
        </dgm:ruleLst>
      </dgm:if>
      <dgm:if name="Name7" axis="ch ch" ptType="node node" st="1 1" cnt="1 0" func="cnt" op="lte" val="10">
        <dgm:ruleLst>
          <dgm:rule type="w" for="ch" forName="node" val="NaN" fact="0.8" max="NaN"/>
        </dgm:ruleLst>
      </dgm:if>
      <dgm:if name="Name8" axis="ch ch" ptType="node node" st="1 1" cnt="1 0" func="cnt" op="lte" val="12">
        <dgm:ruleLst>
          <dgm:rule type="w" for="ch" forName="node" val="NaN" fact="0.7" max="NaN"/>
        </dgm:ruleLst>
      </dgm:if>
      <dgm:if name="Name9" axis="ch ch" ptType="node node" st="1 1" cnt="1 0" func="cnt" op="lte" val="14">
        <dgm:ruleLst>
          <dgm:rule type="w" for="ch" forName="node" val="NaN" fact="0.6" max="NaN"/>
        </dgm:ruleLst>
      </dgm:if>
      <dgm:else name="Name10">
        <dgm:ruleLst>
          <dgm:rule type="w" for="ch" forName="node" val="NaN" fact="0.5" max="NaN"/>
        </dgm:ruleLst>
      </dgm:else>
    </dgm:choose>
    <dgm:forEach name="Name11"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2" axis="ch">
        <dgm:forEach name="Name13" axis="self" ptType="parTrans">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h" refType="w" fact="0.85"/>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name="Name14"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w" val="INF" fact="NaN" max="NaN"/>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8" name="Group 17"/>
          <p:cNvGrpSpPr/>
          <p:nvPr/>
        </p:nvGrpSpPr>
        <p:grpSpPr>
          <a:xfrm>
            <a:off x="0" y="0"/>
            <a:ext cx="9144677" cy="6858000"/>
            <a:chOff x="0" y="0"/>
            <a:chExt cx="9144677" cy="6858000"/>
          </a:xfrm>
        </p:grpSpPr>
        <p:pic>
          <p:nvPicPr>
            <p:cNvPr id="8" name="Picture 7" descr="S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11" name="Rectangle 10"/>
            <p:cNvSpPr/>
            <p:nvPr/>
          </p:nvSpPr>
          <p:spPr>
            <a:xfrm>
              <a:off x="1515532" y="1520422"/>
              <a:ext cx="6112935" cy="3818468"/>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2" name="Picture 11"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l="-2" r="47959"/>
            <a:stretch/>
          </p:blipFill>
          <p:spPr>
            <a:xfrm>
              <a:off x="0" y="3128434"/>
              <a:ext cx="1664208" cy="612648"/>
            </a:xfrm>
            <a:prstGeom prst="rect">
              <a:avLst/>
            </a:prstGeom>
          </p:spPr>
        </p:pic>
        <p:pic>
          <p:nvPicPr>
            <p:cNvPr id="13" name="Picture 12"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l="-2" r="47959"/>
            <a:stretch/>
          </p:blipFill>
          <p:spPr>
            <a:xfrm>
              <a:off x="7480469" y="3128434"/>
              <a:ext cx="1664208" cy="612648"/>
            </a:xfrm>
            <a:prstGeom prst="rect">
              <a:avLst/>
            </a:prstGeom>
          </p:spPr>
        </p:pic>
      </p:grpSp>
      <p:sp>
        <p:nvSpPr>
          <p:cNvPr id="2" name="Title 1"/>
          <p:cNvSpPr>
            <a:spLocks noGrp="1"/>
          </p:cNvSpPr>
          <p:nvPr>
            <p:ph type="ctrTitle"/>
          </p:nvPr>
        </p:nvSpPr>
        <p:spPr>
          <a:xfrm>
            <a:off x="1921934" y="1811863"/>
            <a:ext cx="5308866" cy="1515533"/>
          </a:xfrm>
        </p:spPr>
        <p:txBody>
          <a:bodyPr anchor="b">
            <a:noAutofit/>
          </a:bodyPr>
          <a:lstStyle>
            <a:lvl1pPr algn="ctr">
              <a:defRPr sz="48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1921934" y="3598327"/>
            <a:ext cx="5308866" cy="1377651"/>
          </a:xfrm>
        </p:spPr>
        <p:txBody>
          <a:bodyPr anchor="t">
            <a:normAutofit/>
          </a:bodyPr>
          <a:lstStyle>
            <a:lvl1pPr marL="0" indent="0" algn="ctr">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6065417" y="5054602"/>
            <a:ext cx="673276" cy="279400"/>
          </a:xfrm>
        </p:spPr>
        <p:txBody>
          <a:bodyPr/>
          <a:lstStyle/>
          <a:p>
            <a:fld id="{36B16C28-8F60-4C96-9445-1663C22981CE}" type="datetimeFigureOut">
              <a:rPr lang="en-US" smtClean="0"/>
              <a:pPr/>
              <a:t>2/14/2019</a:t>
            </a:fld>
            <a:endParaRPr lang="en-US"/>
          </a:p>
        </p:txBody>
      </p:sp>
      <p:sp>
        <p:nvSpPr>
          <p:cNvPr id="5" name="Footer Placeholder 4"/>
          <p:cNvSpPr>
            <a:spLocks noGrp="1"/>
          </p:cNvSpPr>
          <p:nvPr>
            <p:ph type="ftr" sz="quarter" idx="11"/>
          </p:nvPr>
        </p:nvSpPr>
        <p:spPr>
          <a:xfrm>
            <a:off x="1921934" y="5054602"/>
            <a:ext cx="4064860" cy="279400"/>
          </a:xfrm>
        </p:spPr>
        <p:txBody>
          <a:bodyPr/>
          <a:lstStyle/>
          <a:p>
            <a:endParaRPr lang="en-US"/>
          </a:p>
        </p:txBody>
      </p:sp>
      <p:sp>
        <p:nvSpPr>
          <p:cNvPr id="6" name="Slide Number Placeholder 5"/>
          <p:cNvSpPr>
            <a:spLocks noGrp="1"/>
          </p:cNvSpPr>
          <p:nvPr>
            <p:ph type="sldNum" sz="quarter" idx="12"/>
          </p:nvPr>
        </p:nvSpPr>
        <p:spPr>
          <a:xfrm>
            <a:off x="6817317" y="5054602"/>
            <a:ext cx="413483" cy="279400"/>
          </a:xfrm>
        </p:spPr>
        <p:txBody>
          <a:bodyPr/>
          <a:lstStyle/>
          <a:p>
            <a:fld id="{E721D378-0652-4F24-8F85-F2D68310C1A2}" type="slidenum">
              <a:rPr lang="en-US" smtClean="0"/>
              <a:pPr/>
              <a:t>‹#›</a:t>
            </a:fld>
            <a:endParaRPr lang="en-US"/>
          </a:p>
        </p:txBody>
      </p:sp>
      <p:cxnSp>
        <p:nvCxnSpPr>
          <p:cNvPr id="15" name="Straight Connector 14"/>
          <p:cNvCxnSpPr/>
          <p:nvPr/>
        </p:nvCxnSpPr>
        <p:spPr>
          <a:xfrm>
            <a:off x="2019825" y="3471329"/>
            <a:ext cx="5113083"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373300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278465" y="2356260"/>
            <a:ext cx="6595534"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6B16C28-8F60-4C96-9445-1663C22981CE}" type="datetimeFigureOut">
              <a:rPr lang="en-US" smtClean="0"/>
              <a:pPr/>
              <a:t>2/14/2019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721D378-0652-4F24-8F85-F2D68310C1A2}" type="slidenum">
              <a:rPr lang="en-US" smtClean="0"/>
              <a:pPr/>
              <a:t>‹#›</a:t>
            </a:fld>
            <a:endParaRPr lang="en-US"/>
          </a:p>
        </p:txBody>
      </p:sp>
    </p:spTree>
    <p:extLst>
      <p:ext uri="{BB962C8B-B14F-4D97-AF65-F5344CB8AC3E}">
        <p14:creationId xmlns:p14="http://schemas.microsoft.com/office/powerpoint/2010/main" val="420914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78465" y="1641413"/>
            <a:ext cx="6595534" cy="1822514"/>
          </a:xfrm>
        </p:spPr>
        <p:txBody>
          <a:bodyPr anchor="b">
            <a:normAutofit/>
          </a:bodyPr>
          <a:lstStyle>
            <a:lvl1pPr algn="ctr">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278465" y="3734859"/>
            <a:ext cx="6595534" cy="1090015"/>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6B16C28-8F60-4C96-9445-1663C22981CE}" type="datetimeFigureOut">
              <a:rPr lang="en-US" smtClean="0"/>
              <a:pPr/>
              <a:t>2/14/2019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721D378-0652-4F24-8F85-F2D68310C1A2}" type="slidenum">
              <a:rPr lang="en-US" smtClean="0"/>
              <a:pPr/>
              <a:t>‹#›</a:t>
            </a:fld>
            <a:endParaRPr lang="en-US"/>
          </a:p>
        </p:txBody>
      </p:sp>
      <p:cxnSp>
        <p:nvCxnSpPr>
          <p:cNvPr id="31" name="Straight Connector 30"/>
          <p:cNvCxnSpPr/>
          <p:nvPr/>
        </p:nvCxnSpPr>
        <p:spPr>
          <a:xfrm>
            <a:off x="1278466" y="3599392"/>
            <a:ext cx="6595533"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417337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278465" y="2356260"/>
            <a:ext cx="6595534"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a:xfrm>
            <a:off x="1176866" y="915337"/>
            <a:ext cx="6798734" cy="130386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76866" y="2487168"/>
            <a:ext cx="3337560" cy="3447288"/>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5152" y="2487168"/>
            <a:ext cx="3337560" cy="3447288"/>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36B16C28-8F60-4C96-9445-1663C22981CE}" type="datetimeFigureOut">
              <a:rPr lang="en-US" smtClean="0"/>
              <a:pPr/>
              <a:t>2/14/2019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721D378-0652-4F24-8F85-F2D68310C1A2}" type="slidenum">
              <a:rPr lang="en-US" smtClean="0"/>
              <a:pPr/>
              <a:t>‹#›</a:t>
            </a:fld>
            <a:endParaRPr lang="en-US"/>
          </a:p>
        </p:txBody>
      </p:sp>
    </p:spTree>
    <p:extLst>
      <p:ext uri="{BB962C8B-B14F-4D97-AF65-F5344CB8AC3E}">
        <p14:creationId xmlns:p14="http://schemas.microsoft.com/office/powerpoint/2010/main" val="5850826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76868" y="2658533"/>
            <a:ext cx="333756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76868" y="3243263"/>
            <a:ext cx="3337560" cy="2706624"/>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1832" y="2658533"/>
            <a:ext cx="333756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1832" y="3243263"/>
            <a:ext cx="3337560" cy="2706624"/>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36B16C28-8F60-4C96-9445-1663C22981CE}" type="datetimeFigureOut">
              <a:rPr lang="en-US" smtClean="0"/>
              <a:pPr/>
              <a:t>2/14/2019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721D378-0652-4F24-8F85-F2D68310C1A2}" type="slidenum">
              <a:rPr lang="en-US" smtClean="0"/>
              <a:pPr/>
              <a:t>‹#›</a:t>
            </a:fld>
            <a:endParaRPr lang="en-US"/>
          </a:p>
        </p:txBody>
      </p:sp>
      <p:cxnSp>
        <p:nvCxnSpPr>
          <p:cNvPr id="41" name="Straight Connector 40"/>
          <p:cNvCxnSpPr/>
          <p:nvPr/>
        </p:nvCxnSpPr>
        <p:spPr>
          <a:xfrm>
            <a:off x="1278466" y="2354670"/>
            <a:ext cx="659553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385148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176865" y="915337"/>
            <a:ext cx="6798735" cy="1303867"/>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36B16C28-8F60-4C96-9445-1663C22981CE}" type="datetimeFigureOut">
              <a:rPr lang="en-US" smtClean="0"/>
              <a:pPr/>
              <a:t>2/14/2019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721D378-0652-4F24-8F85-F2D68310C1A2}" type="slidenum">
              <a:rPr lang="en-US" smtClean="0"/>
              <a:pPr/>
              <a:t>‹#›</a:t>
            </a:fld>
            <a:endParaRPr lang="en-US"/>
          </a:p>
        </p:txBody>
      </p:sp>
      <p:cxnSp>
        <p:nvCxnSpPr>
          <p:cNvPr id="14" name="Straight Connector 13"/>
          <p:cNvCxnSpPr/>
          <p:nvPr/>
        </p:nvCxnSpPr>
        <p:spPr>
          <a:xfrm>
            <a:off x="1278466" y="2354670"/>
            <a:ext cx="659553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315163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6B16C28-8F60-4C96-9445-1663C22981CE}" type="datetimeFigureOut">
              <a:rPr lang="en-US" smtClean="0"/>
              <a:pPr/>
              <a:t>2/14/2019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721D378-0652-4F24-8F85-F2D68310C1A2}" type="slidenum">
              <a:rPr lang="en-US" smtClean="0"/>
              <a:pPr/>
              <a:t>‹#›</a:t>
            </a:fld>
            <a:endParaRPr lang="en-US"/>
          </a:p>
        </p:txBody>
      </p:sp>
    </p:spTree>
    <p:extLst>
      <p:ext uri="{BB962C8B-B14F-4D97-AF65-F5344CB8AC3E}">
        <p14:creationId xmlns:p14="http://schemas.microsoft.com/office/powerpoint/2010/main" val="1853969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5" y="1388534"/>
            <a:ext cx="2536798"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120062" y="982132"/>
            <a:ext cx="3855539" cy="4893735"/>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76865" y="3031065"/>
            <a:ext cx="2536798"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6B16C28-8F60-4C96-9445-1663C22981CE}" type="datetimeFigureOut">
              <a:rPr lang="en-US" smtClean="0"/>
              <a:pPr/>
              <a:t>2/14/2019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721D378-0652-4F24-8F85-F2D68310C1A2}" type="slidenum">
              <a:rPr lang="en-US" smtClean="0"/>
              <a:pPr/>
              <a:t>‹#›</a:t>
            </a:fld>
            <a:endParaRPr lang="en-US"/>
          </a:p>
        </p:txBody>
      </p:sp>
      <p:cxnSp>
        <p:nvCxnSpPr>
          <p:cNvPr id="16" name="Straight Connector 15"/>
          <p:cNvCxnSpPr/>
          <p:nvPr/>
        </p:nvCxnSpPr>
        <p:spPr>
          <a:xfrm>
            <a:off x="1278466" y="2912533"/>
            <a:ext cx="233359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376667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5" y="1883832"/>
            <a:ext cx="3632202" cy="1371600"/>
          </a:xfrm>
        </p:spPr>
        <p:txBody>
          <a:bodyPr anchor="b">
            <a:normAutofit/>
          </a:bodyPr>
          <a:lstStyle>
            <a:lvl1pPr algn="ctr">
              <a:defRPr sz="2400" b="0"/>
            </a:lvl1pPr>
          </a:lstStyle>
          <a:p>
            <a:r>
              <a:rPr lang="en-US" smtClean="0"/>
              <a:t>Click to edit Master title style</a:t>
            </a:r>
            <a:endParaRPr lang="en-US" dirty="0"/>
          </a:p>
        </p:txBody>
      </p:sp>
      <p:sp>
        <p:nvSpPr>
          <p:cNvPr id="17" name="Picture Placeholder 2"/>
          <p:cNvSpPr>
            <a:spLocks noGrp="1" noChangeAspect="1"/>
          </p:cNvSpPr>
          <p:nvPr>
            <p:ph type="pic" idx="1"/>
          </p:nvPr>
        </p:nvSpPr>
        <p:spPr>
          <a:xfrm>
            <a:off x="5183069" y="1032933"/>
            <a:ext cx="2929463" cy="4792136"/>
          </a:xfrm>
          <a:prstGeom prst="roundRect">
            <a:avLst>
              <a:gd name="adj" fmla="val 0"/>
            </a:avLst>
          </a:prstGeom>
          <a:ln w="57150" cmpd="thickThin">
            <a:solidFill>
              <a:schemeClr val="tx1">
                <a:lumMod val="50000"/>
                <a:lumOff val="5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76865" y="3255432"/>
            <a:ext cx="3632201" cy="1828800"/>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6B16C28-8F60-4C96-9445-1663C22981CE}" type="datetimeFigureOut">
              <a:rPr lang="en-US" smtClean="0"/>
              <a:pPr/>
              <a:t>2/14/2019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721D378-0652-4F24-8F85-F2D68310C1A2}" type="slidenum">
              <a:rPr lang="en-US" smtClean="0"/>
              <a:pPr/>
              <a:t>‹#›</a:t>
            </a:fld>
            <a:endParaRPr lang="en-US"/>
          </a:p>
        </p:txBody>
      </p:sp>
    </p:spTree>
    <p:extLst>
      <p:ext uri="{BB962C8B-B14F-4D97-AF65-F5344CB8AC3E}">
        <p14:creationId xmlns:p14="http://schemas.microsoft.com/office/powerpoint/2010/main" val="1620002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6" y="4815415"/>
            <a:ext cx="6798734"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026260" y="1032933"/>
            <a:ext cx="7091482" cy="3361269"/>
          </a:xfrm>
          <a:prstGeom prst="roundRect">
            <a:avLst>
              <a:gd name="adj" fmla="val 0"/>
            </a:avLst>
          </a:prstGeom>
          <a:ln w="57150" cmpd="thickThin">
            <a:solidFill>
              <a:schemeClr val="tx1">
                <a:lumMod val="50000"/>
                <a:lumOff val="5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76866" y="5382153"/>
            <a:ext cx="6798734" cy="493712"/>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6B16C28-8F60-4C96-9445-1663C22981CE}" type="datetimeFigureOut">
              <a:rPr lang="en-US" smtClean="0"/>
              <a:pPr/>
              <a:t>2/14/2019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721D378-0652-4F24-8F85-F2D68310C1A2}" type="slidenum">
              <a:rPr lang="en-US" smtClean="0"/>
              <a:pPr/>
              <a:t>‹#›</a:t>
            </a:fld>
            <a:endParaRPr lang="en-US"/>
          </a:p>
        </p:txBody>
      </p:sp>
    </p:spTree>
    <p:extLst>
      <p:ext uri="{BB962C8B-B14F-4D97-AF65-F5344CB8AC3E}">
        <p14:creationId xmlns:p14="http://schemas.microsoft.com/office/powerpoint/2010/main" val="25989033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6" y="906873"/>
            <a:ext cx="6798734" cy="3097860"/>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76865" y="4275666"/>
            <a:ext cx="6798736" cy="1600202"/>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6B16C28-8F60-4C96-9445-1663C22981CE}" type="datetimeFigureOut">
              <a:rPr lang="en-US" smtClean="0"/>
              <a:pPr/>
              <a:t>2/14/2019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721D378-0652-4F24-8F85-F2D68310C1A2}" type="slidenum">
              <a:rPr lang="en-US" smtClean="0"/>
              <a:pPr/>
              <a:t>‹#›</a:t>
            </a:fld>
            <a:endParaRPr lang="en-US"/>
          </a:p>
        </p:txBody>
      </p:sp>
      <p:cxnSp>
        <p:nvCxnSpPr>
          <p:cNvPr id="15" name="Straight Connector 14"/>
          <p:cNvCxnSpPr/>
          <p:nvPr/>
        </p:nvCxnSpPr>
        <p:spPr>
          <a:xfrm>
            <a:off x="1278465" y="4140199"/>
            <a:ext cx="6606425"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1433215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334333" y="982132"/>
            <a:ext cx="6400250" cy="2370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00200" y="3352799"/>
            <a:ext cx="5892798" cy="651933"/>
          </a:xfrm>
        </p:spPr>
        <p:txBody>
          <a:bodyPr anchor="ctr">
            <a:normAutofit/>
          </a:bodyPr>
          <a:lstStyle>
            <a:lvl1pPr marL="0" indent="0" algn="r">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1176863" y="4343400"/>
            <a:ext cx="6798738"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6B16C28-8F60-4C96-9445-1663C22981CE}" type="datetimeFigureOut">
              <a:rPr lang="en-US" smtClean="0"/>
              <a:pPr/>
              <a:t>2/14/2019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721D378-0652-4F24-8F85-F2D68310C1A2}" type="slidenum">
              <a:rPr lang="en-US" smtClean="0"/>
              <a:pPr/>
              <a:t>‹#›</a:t>
            </a:fld>
            <a:endParaRPr lang="en-US"/>
          </a:p>
        </p:txBody>
      </p:sp>
      <p:sp>
        <p:nvSpPr>
          <p:cNvPr id="14" name="TextBox 13"/>
          <p:cNvSpPr txBox="1"/>
          <p:nvPr/>
        </p:nvSpPr>
        <p:spPr>
          <a:xfrm>
            <a:off x="849969" y="905362"/>
            <a:ext cx="457319" cy="584776"/>
          </a:xfrm>
          <a:prstGeom prst="rect">
            <a:avLst/>
          </a:prstGeom>
        </p:spPr>
        <p:txBody>
          <a:bodyPr vert="horz" lIns="91440" tIns="45720" rIns="91440" bIns="45720" rtlCol="0" anchor="ctr">
            <a:noAutofit/>
          </a:bodyPr>
          <a:lstStyle/>
          <a:p>
            <a:pPr lvl="0"/>
            <a:r>
              <a:rPr lang="en-US" sz="7200" dirty="0">
                <a:solidFill>
                  <a:schemeClr val="tx1"/>
                </a:solidFill>
                <a:effectLst/>
              </a:rPr>
              <a:t>“</a:t>
            </a:r>
          </a:p>
        </p:txBody>
      </p:sp>
      <p:sp>
        <p:nvSpPr>
          <p:cNvPr id="15" name="TextBox 14"/>
          <p:cNvSpPr txBox="1"/>
          <p:nvPr/>
        </p:nvSpPr>
        <p:spPr>
          <a:xfrm>
            <a:off x="7633503" y="2827870"/>
            <a:ext cx="457319" cy="584776"/>
          </a:xfrm>
          <a:prstGeom prst="rect">
            <a:avLst/>
          </a:prstGeom>
        </p:spPr>
        <p:txBody>
          <a:bodyPr vert="horz" lIns="91440" tIns="45720" rIns="91440" bIns="45720" rtlCol="0" anchor="ctr">
            <a:noAutofit/>
          </a:bodyPr>
          <a:lstStyle/>
          <a:p>
            <a:pPr lvl="0" algn="r"/>
            <a:r>
              <a:rPr lang="en-US" sz="7200" dirty="0">
                <a:solidFill>
                  <a:schemeClr val="tx1"/>
                </a:solidFill>
                <a:effectLst/>
              </a:rPr>
              <a:t>”</a:t>
            </a:r>
          </a:p>
        </p:txBody>
      </p:sp>
      <p:cxnSp>
        <p:nvCxnSpPr>
          <p:cNvPr id="19" name="Straight Connector 18"/>
          <p:cNvCxnSpPr/>
          <p:nvPr/>
        </p:nvCxnSpPr>
        <p:spPr>
          <a:xfrm>
            <a:off x="1278466" y="4140199"/>
            <a:ext cx="659553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429490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76869" y="3308581"/>
            <a:ext cx="6798728"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76868" y="4777381"/>
            <a:ext cx="6798730" cy="8604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6B16C28-8F60-4C96-9445-1663C22981CE}" type="datetimeFigureOut">
              <a:rPr lang="en-US" smtClean="0"/>
              <a:pPr/>
              <a:t>2/14/2019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721D378-0652-4F24-8F85-F2D68310C1A2}" type="slidenum">
              <a:rPr lang="en-US" smtClean="0"/>
              <a:pPr/>
              <a:t>‹#›</a:t>
            </a:fld>
            <a:endParaRPr lang="en-US"/>
          </a:p>
        </p:txBody>
      </p:sp>
    </p:spTree>
    <p:extLst>
      <p:ext uri="{BB962C8B-B14F-4D97-AF65-F5344CB8AC3E}">
        <p14:creationId xmlns:p14="http://schemas.microsoft.com/office/powerpoint/2010/main" val="355333495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09416" y="982132"/>
            <a:ext cx="6325168" cy="2243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8" name="Text Placeholder 2"/>
          <p:cNvSpPr>
            <a:spLocks noGrp="1"/>
          </p:cNvSpPr>
          <p:nvPr>
            <p:ph type="body" idx="13"/>
          </p:nvPr>
        </p:nvSpPr>
        <p:spPr>
          <a:xfrm>
            <a:off x="1176868" y="3639312"/>
            <a:ext cx="6798730" cy="886968"/>
          </a:xfrm>
        </p:spPr>
        <p:txBody>
          <a:bodyPr anchor="b">
            <a:normAutofit/>
          </a:bodyPr>
          <a:lstStyle>
            <a:lvl1pPr marL="0" indent="0" algn="l">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3" name="Text Placeholder 2"/>
          <p:cNvSpPr>
            <a:spLocks noGrp="1"/>
          </p:cNvSpPr>
          <p:nvPr>
            <p:ph type="body" idx="1"/>
          </p:nvPr>
        </p:nvSpPr>
        <p:spPr>
          <a:xfrm>
            <a:off x="1176865" y="4529667"/>
            <a:ext cx="6798736" cy="1346200"/>
          </a:xfrm>
        </p:spPr>
        <p:txBody>
          <a:bodyPr anchor="t">
            <a:normAutofit/>
          </a:bodyPr>
          <a:lstStyle>
            <a:lvl1pPr marL="0" indent="0" algn="l">
              <a:buNone/>
              <a:defRPr sz="1600">
                <a:solidFill>
                  <a:schemeClr val="tx1"/>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6B16C28-8F60-4C96-9445-1663C22981CE}" type="datetimeFigureOut">
              <a:rPr lang="en-US" smtClean="0"/>
              <a:pPr/>
              <a:t>2/14/2019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721D378-0652-4F24-8F85-F2D68310C1A2}" type="slidenum">
              <a:rPr lang="en-US" smtClean="0"/>
              <a:pPr/>
              <a:t>‹#›</a:t>
            </a:fld>
            <a:endParaRPr lang="en-US"/>
          </a:p>
        </p:txBody>
      </p:sp>
      <p:sp>
        <p:nvSpPr>
          <p:cNvPr id="12" name="TextBox 11"/>
          <p:cNvSpPr txBox="1"/>
          <p:nvPr/>
        </p:nvSpPr>
        <p:spPr>
          <a:xfrm>
            <a:off x="878060" y="896895"/>
            <a:ext cx="457319"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7649796" y="2607728"/>
            <a:ext cx="457319"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278466" y="3429000"/>
            <a:ext cx="659553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5336767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76865" y="982131"/>
            <a:ext cx="6798734" cy="2294467"/>
          </a:xfrm>
        </p:spPr>
        <p:txBody>
          <a:bodyPr vert="horz" lIns="91440" tIns="45720" rIns="91440" bIns="45720" rtlCol="0" anchor="ctr">
            <a:normAutofit/>
          </a:bodyPr>
          <a:lstStyle>
            <a:lvl1pPr>
              <a:defRPr lang="en-US" sz="3200" b="0" dirty="0"/>
            </a:lvl1pPr>
          </a:lstStyle>
          <a:p>
            <a:pPr marL="0" lvl="0"/>
            <a:r>
              <a:rPr lang="en-US" smtClean="0"/>
              <a:t>Click to edit Master title style</a:t>
            </a:r>
            <a:endParaRPr lang="en-US" dirty="0"/>
          </a:p>
        </p:txBody>
      </p:sp>
      <p:sp>
        <p:nvSpPr>
          <p:cNvPr id="14" name="Text Placeholder 2"/>
          <p:cNvSpPr>
            <a:spLocks noGrp="1"/>
          </p:cNvSpPr>
          <p:nvPr>
            <p:ph type="body" idx="13"/>
          </p:nvPr>
        </p:nvSpPr>
        <p:spPr>
          <a:xfrm>
            <a:off x="1176868" y="3566160"/>
            <a:ext cx="6798730" cy="905256"/>
          </a:xfrm>
        </p:spPr>
        <p:txBody>
          <a:bodyPr anchor="b">
            <a:normAutofit/>
          </a:bodyPr>
          <a:lstStyle>
            <a:lvl1pPr marL="0" indent="0" algn="l">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3" name="Text Placeholder 2"/>
          <p:cNvSpPr>
            <a:spLocks noGrp="1"/>
          </p:cNvSpPr>
          <p:nvPr>
            <p:ph type="body" idx="1"/>
          </p:nvPr>
        </p:nvSpPr>
        <p:spPr>
          <a:xfrm>
            <a:off x="1176866" y="4470400"/>
            <a:ext cx="6798734" cy="1405467"/>
          </a:xfrm>
        </p:spPr>
        <p:txBody>
          <a:bodyPr anchor="t">
            <a:normAutofit/>
          </a:bodyPr>
          <a:lstStyle>
            <a:lvl1pPr marL="0" indent="0" algn="l">
              <a:buNone/>
              <a:defRPr sz="1600">
                <a:solidFill>
                  <a:schemeClr val="tx1"/>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6B16C28-8F60-4C96-9445-1663C22981CE}" type="datetimeFigureOut">
              <a:rPr lang="en-US" smtClean="0"/>
              <a:pPr/>
              <a:t>2/14/2019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721D378-0652-4F24-8F85-F2D68310C1A2}" type="slidenum">
              <a:rPr lang="en-US" smtClean="0"/>
              <a:pPr/>
              <a:t>‹#›</a:t>
            </a:fld>
            <a:endParaRPr lang="en-US"/>
          </a:p>
        </p:txBody>
      </p:sp>
      <p:cxnSp>
        <p:nvCxnSpPr>
          <p:cNvPr id="15" name="Straight Connector 14"/>
          <p:cNvCxnSpPr/>
          <p:nvPr/>
        </p:nvCxnSpPr>
        <p:spPr>
          <a:xfrm>
            <a:off x="1278469" y="3429000"/>
            <a:ext cx="6606421"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2286398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76865" y="2490135"/>
            <a:ext cx="6798736" cy="3385733"/>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6B16C28-8F60-4C96-9445-1663C22981CE}" type="datetimeFigureOut">
              <a:rPr lang="en-US" smtClean="0"/>
              <a:pPr/>
              <a:t>2/14/2019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721D378-0652-4F24-8F85-F2D68310C1A2}" type="slidenum">
              <a:rPr lang="en-US" smtClean="0"/>
              <a:pPr/>
              <a:t>‹#›</a:t>
            </a:fld>
            <a:endParaRPr lang="en-US"/>
          </a:p>
        </p:txBody>
      </p:sp>
      <p:cxnSp>
        <p:nvCxnSpPr>
          <p:cNvPr id="14" name="Straight Connector 13"/>
          <p:cNvCxnSpPr/>
          <p:nvPr/>
        </p:nvCxnSpPr>
        <p:spPr>
          <a:xfrm>
            <a:off x="1278466" y="2354670"/>
            <a:ext cx="660642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582064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356667" y="906873"/>
            <a:ext cx="1618930" cy="496899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76867" y="906873"/>
            <a:ext cx="4915509" cy="4968993"/>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6B16C28-8F60-4C96-9445-1663C22981CE}" type="datetimeFigureOut">
              <a:rPr lang="en-US" smtClean="0"/>
              <a:pPr/>
              <a:t>2/14/2019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721D378-0652-4F24-8F85-F2D68310C1A2}" type="slidenum">
              <a:rPr lang="en-US" smtClean="0"/>
              <a:pPr/>
              <a:t>‹#›</a:t>
            </a:fld>
            <a:endParaRPr lang="en-US"/>
          </a:p>
        </p:txBody>
      </p:sp>
      <p:cxnSp>
        <p:nvCxnSpPr>
          <p:cNvPr id="14" name="Straight Connector 13"/>
          <p:cNvCxnSpPr/>
          <p:nvPr/>
        </p:nvCxnSpPr>
        <p:spPr>
          <a:xfrm>
            <a:off x="6245512" y="906873"/>
            <a:ext cx="0" cy="4968993"/>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676016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0" y="0"/>
            <a:ext cx="9152467" cy="6858000"/>
            <a:chOff x="0" y="0"/>
            <a:chExt cx="9152467" cy="6858000"/>
          </a:xfrm>
        </p:grpSpPr>
        <p:pic>
          <p:nvPicPr>
            <p:cNvPr id="8" name="Picture 7" descr="S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9" name="Rectangle 8"/>
            <p:cNvSpPr/>
            <p:nvPr/>
          </p:nvSpPr>
          <p:spPr>
            <a:xfrm>
              <a:off x="553888" y="542807"/>
              <a:ext cx="8039776" cy="5756392"/>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l="1" r="14240"/>
            <a:stretch/>
          </p:blipFill>
          <p:spPr>
            <a:xfrm>
              <a:off x="0" y="3128434"/>
              <a:ext cx="68580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l="1" r="14240"/>
            <a:stretch/>
          </p:blipFill>
          <p:spPr>
            <a:xfrm>
              <a:off x="8466667" y="3128434"/>
              <a:ext cx="685800" cy="606425"/>
            </a:xfrm>
            <a:prstGeom prst="rect">
              <a:avLst/>
            </a:prstGeom>
          </p:spPr>
        </p:pic>
      </p:grpSp>
      <p:sp>
        <p:nvSpPr>
          <p:cNvPr id="2" name="Title Placeholder 1"/>
          <p:cNvSpPr>
            <a:spLocks noGrp="1"/>
          </p:cNvSpPr>
          <p:nvPr>
            <p:ph type="title"/>
          </p:nvPr>
        </p:nvSpPr>
        <p:spPr>
          <a:xfrm>
            <a:off x="1176866" y="915337"/>
            <a:ext cx="6798734" cy="13038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176865" y="2490135"/>
            <a:ext cx="6798736" cy="3444997"/>
          </a:xfrm>
          <a:prstGeom prst="rect">
            <a:avLst/>
          </a:prstGeom>
        </p:spPr>
        <p:txBody>
          <a:bodyPr vert="horz" lIns="91440" tIns="45720" rIns="91440" bIns="45720" rtlCol="0"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356670" y="5960533"/>
            <a:ext cx="1148283"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36B16C28-8F60-4C96-9445-1663C22981CE}" type="datetimeFigureOut">
              <a:rPr lang="en-US" smtClean="0"/>
              <a:pPr/>
              <a:t>2/14/2019</a:t>
            </a:fld>
            <a:endParaRPr lang="en-US"/>
          </a:p>
        </p:txBody>
      </p:sp>
      <p:sp>
        <p:nvSpPr>
          <p:cNvPr id="5" name="Footer Placeholder 4"/>
          <p:cNvSpPr>
            <a:spLocks noGrp="1"/>
          </p:cNvSpPr>
          <p:nvPr>
            <p:ph type="ftr" sz="quarter" idx="3"/>
          </p:nvPr>
        </p:nvSpPr>
        <p:spPr>
          <a:xfrm>
            <a:off x="1176865" y="5960533"/>
            <a:ext cx="5104667"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7580091" y="5960533"/>
            <a:ext cx="39551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E721D378-0652-4F24-8F85-F2D68310C1A2}" type="slidenum">
              <a:rPr lang="en-US" smtClean="0"/>
              <a:pPr/>
              <a:t>‹#›</a:t>
            </a:fld>
            <a:endParaRPr lang="en-US"/>
          </a:p>
        </p:txBody>
      </p:sp>
    </p:spTree>
    <p:extLst>
      <p:ext uri="{BB962C8B-B14F-4D97-AF65-F5344CB8AC3E}">
        <p14:creationId xmlns:p14="http://schemas.microsoft.com/office/powerpoint/2010/main" val="1804788773"/>
      </p:ext>
    </p:extLst>
  </p:cSld>
  <p:clrMap bg1="lt1" tx1="dk1" bg2="lt2" tx2="dk2" accent1="accent1" accent2="accent2" accent3="accent3" accent4="accent4" accent5="accent5" accent6="accent6" hlink="hlink" folHlink="folHlink"/>
  <p:sldLayoutIdLst>
    <p:sldLayoutId id="2147483696" r:id="rId1"/>
    <p:sldLayoutId id="2147483697" r:id="rId2"/>
    <p:sldLayoutId id="2147483698" r:id="rId3"/>
    <p:sldLayoutId id="2147483699" r:id="rId4"/>
    <p:sldLayoutId id="2147483700" r:id="rId5"/>
    <p:sldLayoutId id="2147483701" r:id="rId6"/>
    <p:sldLayoutId id="2147483702" r:id="rId7"/>
    <p:sldLayoutId id="2147483703" r:id="rId8"/>
    <p:sldLayoutId id="2147483704" r:id="rId9"/>
    <p:sldLayoutId id="2147483705" r:id="rId10"/>
    <p:sldLayoutId id="2147483706" r:id="rId11"/>
    <p:sldLayoutId id="2147483707" r:id="rId12"/>
    <p:sldLayoutId id="2147483708" r:id="rId13"/>
    <p:sldLayoutId id="2147483709" r:id="rId14"/>
    <p:sldLayoutId id="2147483710" r:id="rId15"/>
    <p:sldLayoutId id="2147483711" r:id="rId16"/>
    <p:sldLayoutId id="2147483712" r:id="rId17"/>
  </p:sldLayoutIdLst>
  <p:txStyles>
    <p:titleStyle>
      <a:lvl1pPr algn="ctr" defTabSz="457200" rtl="0" eaLnBrk="1" latinLnBrk="0" hangingPunct="1">
        <a:spcBef>
          <a:spcPct val="0"/>
        </a:spcBef>
        <a:buNone/>
        <a:defRPr sz="40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Corporate Social Responsibility</a:t>
            </a:r>
            <a:endParaRPr lang="en-US" dirty="0"/>
          </a:p>
        </p:txBody>
      </p:sp>
      <p:sp>
        <p:nvSpPr>
          <p:cNvPr id="3" name="Subtitle 2"/>
          <p:cNvSpPr>
            <a:spLocks noGrp="1"/>
          </p:cNvSpPr>
          <p:nvPr>
            <p:ph type="subTitle" idx="1"/>
          </p:nvPr>
        </p:nvSpPr>
        <p:spPr/>
        <p:txBody>
          <a:bodyPr/>
          <a:lstStyle/>
          <a:p>
            <a:r>
              <a:rPr lang="en-GB" dirty="0"/>
              <a:t>S</a:t>
            </a:r>
            <a:r>
              <a:rPr lang="en-GB" dirty="0" smtClean="0"/>
              <a:t>takeholders</a:t>
            </a: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Stakeholders</a:t>
            </a:r>
            <a:endParaRPr lang="en-US" dirty="0"/>
          </a:p>
        </p:txBody>
      </p:sp>
      <p:sp>
        <p:nvSpPr>
          <p:cNvPr id="3" name="Content Placeholder 2"/>
          <p:cNvSpPr>
            <a:spLocks noGrp="1"/>
          </p:cNvSpPr>
          <p:nvPr>
            <p:ph idx="1"/>
          </p:nvPr>
        </p:nvSpPr>
        <p:spPr/>
        <p:txBody>
          <a:bodyPr/>
          <a:lstStyle/>
          <a:p>
            <a:endParaRPr lang="en-GB" dirty="0" smtClean="0"/>
          </a:p>
          <a:p>
            <a:endParaRPr lang="en-GB" dirty="0"/>
          </a:p>
          <a:p>
            <a:r>
              <a:rPr lang="en-GB" dirty="0" smtClean="0"/>
              <a:t>R. Edward Freeman (1984):</a:t>
            </a:r>
          </a:p>
          <a:p>
            <a:r>
              <a:rPr lang="en-GB" dirty="0" smtClean="0"/>
              <a:t>“A stakeholder is any group or individual who can affect, or is affected by, the achievement of  a corporation’s purpose.”</a:t>
            </a:r>
          </a:p>
          <a:p>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CSR and Organisational Stakeholders </a:t>
            </a:r>
            <a:endParaRPr lang="en-GB" dirty="0"/>
          </a:p>
        </p:txBody>
      </p:sp>
      <p:sp>
        <p:nvSpPr>
          <p:cNvPr id="3" name="Content Placeholder 2"/>
          <p:cNvSpPr>
            <a:spLocks noGrp="1"/>
          </p:cNvSpPr>
          <p:nvPr>
            <p:ph idx="1"/>
          </p:nvPr>
        </p:nvSpPr>
        <p:spPr/>
        <p:txBody>
          <a:bodyPr>
            <a:normAutofit fontScale="62500" lnSpcReduction="20000"/>
          </a:bodyPr>
          <a:lstStyle/>
          <a:p>
            <a:r>
              <a:rPr lang="en-GB" dirty="0" smtClean="0"/>
              <a:t>‘Stakeholders’ – groups or persons who have a stake, a claim, or an interest in the operations and decisions of the firm. </a:t>
            </a:r>
          </a:p>
          <a:p>
            <a:r>
              <a:rPr lang="en-GB" dirty="0" smtClean="0"/>
              <a:t>EG- shareholders, consumers, employees, suppliers, community, social activists groups.</a:t>
            </a:r>
          </a:p>
          <a:p>
            <a:r>
              <a:rPr lang="en-GB" dirty="0" smtClean="0"/>
              <a:t>Requires Stakeholder management. </a:t>
            </a:r>
          </a:p>
          <a:p>
            <a:r>
              <a:rPr lang="en-GB" dirty="0" smtClean="0"/>
              <a:t>Five major questions:</a:t>
            </a:r>
          </a:p>
          <a:p>
            <a:pPr marL="514350" indent="-514350">
              <a:buFont typeface="+mj-lt"/>
              <a:buAutoNum type="arabicPeriod"/>
            </a:pPr>
            <a:r>
              <a:rPr lang="en-GB" dirty="0" smtClean="0"/>
              <a:t>Who are the stakeholders?</a:t>
            </a:r>
          </a:p>
          <a:p>
            <a:pPr marL="514350" indent="-514350">
              <a:buFont typeface="+mj-lt"/>
              <a:buAutoNum type="arabicPeriod"/>
            </a:pPr>
            <a:r>
              <a:rPr lang="en-GB" dirty="0" smtClean="0"/>
              <a:t>What are their stakes?</a:t>
            </a:r>
          </a:p>
          <a:p>
            <a:pPr marL="514350" indent="-514350">
              <a:buFont typeface="+mj-lt"/>
              <a:buAutoNum type="arabicPeriod"/>
            </a:pPr>
            <a:r>
              <a:rPr lang="en-GB" dirty="0" smtClean="0"/>
              <a:t>What opportunities and challenges are presented by our stakeholders?</a:t>
            </a:r>
          </a:p>
          <a:p>
            <a:pPr marL="514350" indent="-514350">
              <a:buFont typeface="+mj-lt"/>
              <a:buAutoNum type="arabicPeriod"/>
            </a:pPr>
            <a:r>
              <a:rPr lang="en-GB" dirty="0" smtClean="0"/>
              <a:t>What corporate social responsibilities do we have to our stakeholders? (economic, legal, ethical, philanthropic)</a:t>
            </a:r>
          </a:p>
          <a:p>
            <a:pPr marL="514350" indent="-514350">
              <a:buFont typeface="+mj-lt"/>
              <a:buAutoNum type="arabicPeriod"/>
            </a:pPr>
            <a:r>
              <a:rPr lang="en-GB" dirty="0" smtClean="0"/>
              <a:t>What strategies, actions, or decisions would we take to best deal with these responsibilities?</a:t>
            </a:r>
            <a:endParaRPr lang="en-GB" dirty="0"/>
          </a:p>
        </p:txBody>
      </p:sp>
    </p:spTree>
    <p:extLst>
      <p:ext uri="{BB962C8B-B14F-4D97-AF65-F5344CB8AC3E}">
        <p14:creationId xmlns:p14="http://schemas.microsoft.com/office/powerpoint/2010/main" val="26878430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Stakeholder Theories</a:t>
            </a:r>
            <a:endParaRPr lang="en-US" dirty="0"/>
          </a:p>
        </p:txBody>
      </p:sp>
      <p:sp>
        <p:nvSpPr>
          <p:cNvPr id="3" name="Content Placeholder 2"/>
          <p:cNvSpPr>
            <a:spLocks noGrp="1"/>
          </p:cNvSpPr>
          <p:nvPr>
            <p:ph idx="1"/>
          </p:nvPr>
        </p:nvSpPr>
        <p:spPr/>
        <p:txBody>
          <a:bodyPr/>
          <a:lstStyle/>
          <a:p>
            <a:r>
              <a:rPr lang="en-GB" dirty="0" smtClean="0"/>
              <a:t>Crane et al (2008):</a:t>
            </a:r>
          </a:p>
          <a:p>
            <a:r>
              <a:rPr lang="en-GB" dirty="0" smtClean="0"/>
              <a:t>“a company needs to work with selected individuals or groups in society in order to fulfil its aims, and every one of these ‘stakeholders’ that may have an influence on the company's goals has to be taken into account.”</a:t>
            </a:r>
            <a:endParaRPr lang="en-US"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8529" y="4838047"/>
            <a:ext cx="2476500" cy="1524000"/>
          </a:xfrm>
          <a:prstGeom prst="rect">
            <a:avLst/>
          </a:prstGeo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47864" y="4838047"/>
            <a:ext cx="2705100" cy="1685925"/>
          </a:xfrm>
          <a:prstGeom prst="rect">
            <a:avLst/>
          </a:prstGeom>
        </p:spPr>
      </p:pic>
      <p:pic>
        <p:nvPicPr>
          <p:cNvPr id="7" name="Picture 6"/>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052964" y="4838047"/>
            <a:ext cx="2681532" cy="1787688"/>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Moral Management and Stakeholders</a:t>
            </a:r>
            <a:endParaRPr lang="en-GB" dirty="0"/>
          </a:p>
        </p:txBody>
      </p:sp>
      <p:sp>
        <p:nvSpPr>
          <p:cNvPr id="3" name="Content Placeholder 2"/>
          <p:cNvSpPr>
            <a:spLocks noGrp="1"/>
          </p:cNvSpPr>
          <p:nvPr>
            <p:ph idx="1"/>
          </p:nvPr>
        </p:nvSpPr>
        <p:spPr/>
        <p:txBody>
          <a:bodyPr>
            <a:normAutofit fontScale="77500" lnSpcReduction="20000"/>
          </a:bodyPr>
          <a:lstStyle/>
          <a:p>
            <a:r>
              <a:rPr lang="en-GB" dirty="0" smtClean="0"/>
              <a:t>First discussed </a:t>
            </a:r>
            <a:r>
              <a:rPr lang="en-GB" smtClean="0"/>
              <a:t>by  Archie Carroll in 1991 </a:t>
            </a:r>
            <a:r>
              <a:rPr lang="en-GB" i="1" smtClean="0"/>
              <a:t>Business </a:t>
            </a:r>
            <a:r>
              <a:rPr lang="en-GB" i="1" dirty="0" smtClean="0"/>
              <a:t>Horizons</a:t>
            </a:r>
          </a:p>
          <a:p>
            <a:r>
              <a:rPr lang="en-GB" dirty="0" smtClean="0"/>
              <a:t>Isolating the ethical component of CSR pyramid in the context of stakeholders.</a:t>
            </a:r>
          </a:p>
          <a:p>
            <a:r>
              <a:rPr lang="en-GB" dirty="0" smtClean="0"/>
              <a:t>Three major approaches –</a:t>
            </a:r>
          </a:p>
          <a:p>
            <a:r>
              <a:rPr lang="en-GB" dirty="0" smtClean="0"/>
              <a:t> immoral management – only concerned with profit and success, exploit opportunities for corporate gain e.g. Charles Keating</a:t>
            </a:r>
          </a:p>
          <a:p>
            <a:r>
              <a:rPr lang="en-GB" dirty="0" smtClean="0"/>
              <a:t>amoral management -  lack ethical awareness, careless and inattentive to the implications of their action, unintentional amorality e.g. Old police qualifications, tobacco industry, MacDonald's.</a:t>
            </a:r>
          </a:p>
          <a:p>
            <a:r>
              <a:rPr lang="en-GB" dirty="0" smtClean="0"/>
              <a:t>moral management- adhere to a high standard of ‘right’ behaviour </a:t>
            </a:r>
            <a:endParaRPr lang="en-GB" dirty="0"/>
          </a:p>
        </p:txBody>
      </p:sp>
    </p:spTree>
    <p:extLst>
      <p:ext uri="{BB962C8B-B14F-4D97-AF65-F5344CB8AC3E}">
        <p14:creationId xmlns:p14="http://schemas.microsoft.com/office/powerpoint/2010/main" val="31353117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4294967295"/>
            <p:extLst>
              <p:ext uri="{D42A27DB-BD31-4B8C-83A1-F6EECF244321}">
                <p14:modId xmlns:p14="http://schemas.microsoft.com/office/powerpoint/2010/main" val="4219608976"/>
              </p:ext>
            </p:extLst>
          </p:nvPr>
        </p:nvGraphicFramePr>
        <p:xfrm>
          <a:off x="467544" y="548680"/>
          <a:ext cx="8229600" cy="5544616"/>
        </p:xfrm>
        <a:graphic>
          <a:graphicData uri="http://schemas.openxmlformats.org/drawingml/2006/table">
            <a:tbl>
              <a:tblPr firstRow="1" bandRow="1">
                <a:tableStyleId>{5C22544A-7EE6-4342-B048-85BDC9FD1C3A}</a:tableStyleId>
              </a:tblPr>
              <a:tblGrid>
                <a:gridCol w="4114800"/>
                <a:gridCol w="4114800"/>
              </a:tblGrid>
              <a:tr h="418462">
                <a:tc>
                  <a:txBody>
                    <a:bodyPr/>
                    <a:lstStyle/>
                    <a:p>
                      <a:r>
                        <a:rPr lang="en-GB" dirty="0" smtClean="0"/>
                        <a:t>Type of management</a:t>
                      </a:r>
                      <a:endParaRPr lang="en-GB" dirty="0"/>
                    </a:p>
                  </a:txBody>
                  <a:tcPr/>
                </a:tc>
                <a:tc>
                  <a:txBody>
                    <a:bodyPr/>
                    <a:lstStyle/>
                    <a:p>
                      <a:r>
                        <a:rPr lang="en-GB" dirty="0" smtClean="0"/>
                        <a:t>Owner/ Shareholder</a:t>
                      </a:r>
                      <a:endParaRPr lang="en-GB" dirty="0"/>
                    </a:p>
                  </a:txBody>
                  <a:tcPr/>
                </a:tc>
              </a:tr>
              <a:tr h="5126154">
                <a:tc>
                  <a:txBody>
                    <a:bodyPr/>
                    <a:lstStyle/>
                    <a:p>
                      <a:r>
                        <a:rPr lang="en-GB" dirty="0" smtClean="0"/>
                        <a:t>Immoral Management </a:t>
                      </a:r>
                    </a:p>
                    <a:p>
                      <a:endParaRPr lang="en-GB" dirty="0" smtClean="0"/>
                    </a:p>
                    <a:p>
                      <a:endParaRPr lang="en-GB" dirty="0" smtClean="0"/>
                    </a:p>
                    <a:p>
                      <a:endParaRPr lang="en-GB" dirty="0" smtClean="0"/>
                    </a:p>
                    <a:p>
                      <a:endParaRPr lang="en-GB" dirty="0" smtClean="0"/>
                    </a:p>
                    <a:p>
                      <a:endParaRPr lang="en-GB" dirty="0" smtClean="0"/>
                    </a:p>
                    <a:p>
                      <a:endParaRPr lang="en-GB" dirty="0" smtClean="0"/>
                    </a:p>
                    <a:p>
                      <a:r>
                        <a:rPr lang="en-GB" dirty="0" smtClean="0"/>
                        <a:t>Amoral</a:t>
                      </a:r>
                      <a:r>
                        <a:rPr lang="en-GB" baseline="0" dirty="0" smtClean="0"/>
                        <a:t> Management</a:t>
                      </a:r>
                    </a:p>
                    <a:p>
                      <a:endParaRPr lang="en-GB" baseline="0" dirty="0" smtClean="0"/>
                    </a:p>
                    <a:p>
                      <a:endParaRPr lang="en-GB" baseline="0" dirty="0" smtClean="0"/>
                    </a:p>
                    <a:p>
                      <a:endParaRPr lang="en-GB" baseline="0" dirty="0" smtClean="0"/>
                    </a:p>
                    <a:p>
                      <a:endParaRPr lang="en-GB" baseline="0" dirty="0" smtClean="0"/>
                    </a:p>
                    <a:p>
                      <a:endParaRPr lang="en-GB" baseline="0" dirty="0" smtClean="0"/>
                    </a:p>
                    <a:p>
                      <a:r>
                        <a:rPr lang="en-GB" baseline="0" dirty="0" smtClean="0"/>
                        <a:t>Moral Management</a:t>
                      </a:r>
                      <a:endParaRPr lang="en-GB" dirty="0" smtClean="0"/>
                    </a:p>
                  </a:txBody>
                  <a:tcPr/>
                </a:tc>
                <a:tc>
                  <a:txBody>
                    <a:bodyPr/>
                    <a:lstStyle/>
                    <a:p>
                      <a:r>
                        <a:rPr lang="en-GB" dirty="0" smtClean="0"/>
                        <a:t>Shareholders are minimally treated and given short shrift. Focus is on maximising positions of executive</a:t>
                      </a:r>
                      <a:r>
                        <a:rPr lang="en-GB" baseline="0" dirty="0" smtClean="0"/>
                        <a:t> groups – maximising executive compensation, perks, benefits, done without shareholders being aware. Self-interest.</a:t>
                      </a:r>
                    </a:p>
                    <a:p>
                      <a:endParaRPr lang="en-GB" baseline="0" dirty="0" smtClean="0"/>
                    </a:p>
                    <a:p>
                      <a:r>
                        <a:rPr lang="en-GB" dirty="0" smtClean="0"/>
                        <a:t>No special thought given</a:t>
                      </a:r>
                      <a:r>
                        <a:rPr lang="en-GB" baseline="0" dirty="0" smtClean="0"/>
                        <a:t> to shareholders: they are there and  must be minimally accommodated. Focus on profit, no ethical consideration, limited to legal requirements.</a:t>
                      </a:r>
                    </a:p>
                    <a:p>
                      <a:endParaRPr lang="en-GB" dirty="0" smtClean="0"/>
                    </a:p>
                    <a:p>
                      <a:r>
                        <a:rPr lang="en-GB" dirty="0" smtClean="0"/>
                        <a:t>Shareholders’ interests is a central factor. The best way to be ethical to shareholders</a:t>
                      </a:r>
                      <a:r>
                        <a:rPr lang="en-GB" baseline="0" dirty="0" smtClean="0"/>
                        <a:t> is to treat all stakeholders in a fair manner. Code of ethics established.</a:t>
                      </a:r>
                      <a:endParaRPr lang="en-GB" dirty="0"/>
                    </a:p>
                  </a:txBody>
                  <a:tcPr/>
                </a:tc>
              </a:tr>
            </a:tbl>
          </a:graphicData>
        </a:graphic>
      </p:graphicFrame>
    </p:spTree>
    <p:extLst>
      <p:ext uri="{BB962C8B-B14F-4D97-AF65-F5344CB8AC3E}">
        <p14:creationId xmlns:p14="http://schemas.microsoft.com/office/powerpoint/2010/main" val="42471123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4294967295"/>
            <p:extLst>
              <p:ext uri="{D42A27DB-BD31-4B8C-83A1-F6EECF244321}">
                <p14:modId xmlns:p14="http://schemas.microsoft.com/office/powerpoint/2010/main" val="240422261"/>
              </p:ext>
            </p:extLst>
          </p:nvPr>
        </p:nvGraphicFramePr>
        <p:xfrm>
          <a:off x="611560" y="692696"/>
          <a:ext cx="7884368" cy="4851400"/>
        </p:xfrm>
        <a:graphic>
          <a:graphicData uri="http://schemas.openxmlformats.org/drawingml/2006/table">
            <a:tbl>
              <a:tblPr firstRow="1" bandRow="1">
                <a:tableStyleId>{5C22544A-7EE6-4342-B048-85BDC9FD1C3A}</a:tableStyleId>
              </a:tblPr>
              <a:tblGrid>
                <a:gridCol w="3942184"/>
                <a:gridCol w="3942184"/>
              </a:tblGrid>
              <a:tr h="370840">
                <a:tc>
                  <a:txBody>
                    <a:bodyPr/>
                    <a:lstStyle/>
                    <a:p>
                      <a:r>
                        <a:rPr lang="en-GB" dirty="0" smtClean="0"/>
                        <a:t>Type of management</a:t>
                      </a:r>
                      <a:endParaRPr lang="en-GB" dirty="0"/>
                    </a:p>
                  </a:txBody>
                  <a:tcPr marL="70538" marR="70538"/>
                </a:tc>
                <a:tc>
                  <a:txBody>
                    <a:bodyPr/>
                    <a:lstStyle/>
                    <a:p>
                      <a:r>
                        <a:rPr lang="en-GB" dirty="0" smtClean="0"/>
                        <a:t>Employee</a:t>
                      </a:r>
                      <a:endParaRPr lang="en-GB" dirty="0"/>
                    </a:p>
                  </a:txBody>
                  <a:tcPr marL="70538" marR="70538"/>
                </a:tc>
              </a:tr>
              <a:tr h="370840">
                <a:tc>
                  <a:txBody>
                    <a:bodyPr/>
                    <a:lstStyle/>
                    <a:p>
                      <a:r>
                        <a:rPr lang="en-GB" dirty="0" smtClean="0"/>
                        <a:t>Immoral Management</a:t>
                      </a:r>
                    </a:p>
                    <a:p>
                      <a:endParaRPr lang="en-GB" dirty="0" smtClean="0"/>
                    </a:p>
                    <a:p>
                      <a:endParaRPr lang="en-GB" dirty="0" smtClean="0"/>
                    </a:p>
                    <a:p>
                      <a:endParaRPr lang="en-GB" dirty="0" smtClean="0"/>
                    </a:p>
                    <a:p>
                      <a:endParaRPr lang="en-GB" dirty="0" smtClean="0"/>
                    </a:p>
                    <a:p>
                      <a:endParaRPr lang="en-GB" dirty="0" smtClean="0"/>
                    </a:p>
                    <a:p>
                      <a:r>
                        <a:rPr lang="en-GB" dirty="0" smtClean="0"/>
                        <a:t>Amoral Management</a:t>
                      </a:r>
                    </a:p>
                    <a:p>
                      <a:endParaRPr lang="en-GB" dirty="0" smtClean="0"/>
                    </a:p>
                    <a:p>
                      <a:endParaRPr lang="en-GB" dirty="0" smtClean="0"/>
                    </a:p>
                    <a:p>
                      <a:endParaRPr lang="en-GB" dirty="0" smtClean="0"/>
                    </a:p>
                    <a:p>
                      <a:endParaRPr lang="en-GB" dirty="0" smtClean="0"/>
                    </a:p>
                    <a:p>
                      <a:endParaRPr lang="en-GB" dirty="0" smtClean="0"/>
                    </a:p>
                    <a:p>
                      <a:r>
                        <a:rPr lang="en-GB" dirty="0" smtClean="0"/>
                        <a:t>Moral</a:t>
                      </a:r>
                      <a:r>
                        <a:rPr lang="en-GB" baseline="0" dirty="0" smtClean="0"/>
                        <a:t> Management</a:t>
                      </a:r>
                      <a:endParaRPr lang="en-GB" dirty="0"/>
                    </a:p>
                  </a:txBody>
                  <a:tcPr marL="70538" marR="70538"/>
                </a:tc>
                <a:tc>
                  <a:txBody>
                    <a:bodyPr/>
                    <a:lstStyle/>
                    <a:p>
                      <a:r>
                        <a:rPr lang="en-GB" dirty="0" smtClean="0"/>
                        <a:t>Viewed</a:t>
                      </a:r>
                      <a:r>
                        <a:rPr lang="en-GB" baseline="0" dirty="0" smtClean="0"/>
                        <a:t> as factors of production to be used and exploited for gain of company. No concern for employee needs/rights/expectations.</a:t>
                      </a:r>
                    </a:p>
                    <a:p>
                      <a:endParaRPr lang="en-GB" baseline="0" dirty="0" smtClean="0"/>
                    </a:p>
                    <a:p>
                      <a:endParaRPr lang="en-GB" baseline="0" dirty="0" smtClean="0"/>
                    </a:p>
                    <a:p>
                      <a:r>
                        <a:rPr lang="en-GB" baseline="0" dirty="0" smtClean="0"/>
                        <a:t>Treated as law requires. Still seen as factors of production but remunerative approach used. Self –interest to treating employees with minimal respect.</a:t>
                      </a:r>
                    </a:p>
                    <a:p>
                      <a:endParaRPr lang="en-GB" baseline="0" dirty="0" smtClean="0"/>
                    </a:p>
                    <a:p>
                      <a:endParaRPr lang="en-GB" baseline="0" dirty="0" smtClean="0"/>
                    </a:p>
                    <a:p>
                      <a:r>
                        <a:rPr lang="en-GB" baseline="0" dirty="0" smtClean="0"/>
                        <a:t>A human resource to be treated with respect and dignity. Mutual confidence and respect. Rights given maximum concern. Mutual confidence</a:t>
                      </a:r>
                      <a:endParaRPr lang="en-GB" dirty="0"/>
                    </a:p>
                  </a:txBody>
                  <a:tcPr marL="70538" marR="70538"/>
                </a:tc>
              </a:tr>
            </a:tbl>
          </a:graphicData>
        </a:graphic>
      </p:graphicFrame>
    </p:spTree>
    <p:extLst>
      <p:ext uri="{BB962C8B-B14F-4D97-AF65-F5344CB8AC3E}">
        <p14:creationId xmlns:p14="http://schemas.microsoft.com/office/powerpoint/2010/main" val="33851278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4294967295"/>
            <p:extLst>
              <p:ext uri="{D42A27DB-BD31-4B8C-83A1-F6EECF244321}">
                <p14:modId xmlns:p14="http://schemas.microsoft.com/office/powerpoint/2010/main" val="1962364531"/>
              </p:ext>
            </p:extLst>
          </p:nvPr>
        </p:nvGraphicFramePr>
        <p:xfrm>
          <a:off x="539552" y="1052736"/>
          <a:ext cx="8172400" cy="4302760"/>
        </p:xfrm>
        <a:graphic>
          <a:graphicData uri="http://schemas.openxmlformats.org/drawingml/2006/table">
            <a:tbl>
              <a:tblPr firstRow="1" bandRow="1">
                <a:tableStyleId>{5C22544A-7EE6-4342-B048-85BDC9FD1C3A}</a:tableStyleId>
              </a:tblPr>
              <a:tblGrid>
                <a:gridCol w="4086200"/>
                <a:gridCol w="4086200"/>
              </a:tblGrid>
              <a:tr h="370840">
                <a:tc>
                  <a:txBody>
                    <a:bodyPr/>
                    <a:lstStyle/>
                    <a:p>
                      <a:r>
                        <a:rPr lang="en-GB" dirty="0" smtClean="0"/>
                        <a:t>Type of Management</a:t>
                      </a:r>
                      <a:endParaRPr lang="en-GB" dirty="0"/>
                    </a:p>
                  </a:txBody>
                  <a:tcPr marL="70538" marR="70538"/>
                </a:tc>
                <a:tc>
                  <a:txBody>
                    <a:bodyPr/>
                    <a:lstStyle/>
                    <a:p>
                      <a:r>
                        <a:rPr lang="en-GB" dirty="0" smtClean="0"/>
                        <a:t>Customer</a:t>
                      </a:r>
                      <a:endParaRPr lang="en-GB" dirty="0"/>
                    </a:p>
                  </a:txBody>
                  <a:tcPr marL="70538" marR="70538"/>
                </a:tc>
              </a:tr>
              <a:tr h="370840">
                <a:tc>
                  <a:txBody>
                    <a:bodyPr/>
                    <a:lstStyle/>
                    <a:p>
                      <a:r>
                        <a:rPr lang="en-GB" dirty="0" smtClean="0"/>
                        <a:t>Immoral Management</a:t>
                      </a:r>
                    </a:p>
                    <a:p>
                      <a:endParaRPr lang="en-GB" dirty="0" smtClean="0"/>
                    </a:p>
                    <a:p>
                      <a:endParaRPr lang="en-GB" dirty="0" smtClean="0"/>
                    </a:p>
                    <a:p>
                      <a:endParaRPr lang="en-GB" dirty="0" smtClean="0"/>
                    </a:p>
                    <a:p>
                      <a:endParaRPr lang="en-GB" dirty="0" smtClean="0"/>
                    </a:p>
                    <a:p>
                      <a:r>
                        <a:rPr lang="en-GB" dirty="0" smtClean="0"/>
                        <a:t>Amoral Management</a:t>
                      </a:r>
                    </a:p>
                    <a:p>
                      <a:endParaRPr lang="en-GB" dirty="0" smtClean="0"/>
                    </a:p>
                    <a:p>
                      <a:endParaRPr lang="en-GB" dirty="0" smtClean="0"/>
                    </a:p>
                    <a:p>
                      <a:endParaRPr lang="en-GB" dirty="0" smtClean="0"/>
                    </a:p>
                    <a:p>
                      <a:endParaRPr lang="en-GB" dirty="0" smtClean="0"/>
                    </a:p>
                    <a:p>
                      <a:endParaRPr lang="en-GB" dirty="0" smtClean="0"/>
                    </a:p>
                    <a:p>
                      <a:r>
                        <a:rPr lang="en-GB" dirty="0" smtClean="0"/>
                        <a:t>Moral</a:t>
                      </a:r>
                      <a:r>
                        <a:rPr lang="en-GB" baseline="0" dirty="0" smtClean="0"/>
                        <a:t> Management</a:t>
                      </a:r>
                      <a:endParaRPr lang="en-GB" dirty="0"/>
                    </a:p>
                  </a:txBody>
                  <a:tcPr marL="70538" marR="70538"/>
                </a:tc>
                <a:tc>
                  <a:txBody>
                    <a:bodyPr/>
                    <a:lstStyle/>
                    <a:p>
                      <a:r>
                        <a:rPr lang="en-GB" dirty="0" smtClean="0"/>
                        <a:t>Viewed</a:t>
                      </a:r>
                      <a:r>
                        <a:rPr lang="en-GB" baseline="0" dirty="0" smtClean="0"/>
                        <a:t> as opportunities to be exploited for corporate gain. Active intent to deceive/ cheat and mislead. Customer taken advantage of at all points.</a:t>
                      </a:r>
                    </a:p>
                    <a:p>
                      <a:endParaRPr lang="en-GB" baseline="0" dirty="0" smtClean="0"/>
                    </a:p>
                    <a:p>
                      <a:r>
                        <a:rPr lang="en-GB" baseline="0" dirty="0" smtClean="0"/>
                        <a:t>Does not think through the ethical consequences of its actions. Makes decisions that comply with the law an to make profit. Does not focus on what is fair for the customer.</a:t>
                      </a:r>
                    </a:p>
                    <a:p>
                      <a:endParaRPr lang="en-GB" baseline="0" dirty="0" smtClean="0"/>
                    </a:p>
                    <a:p>
                      <a:r>
                        <a:rPr lang="en-GB" dirty="0" smtClean="0"/>
                        <a:t>Viewed as an equal partner in the transaction</a:t>
                      </a:r>
                      <a:r>
                        <a:rPr lang="en-GB" baseline="0" dirty="0" smtClean="0"/>
                        <a:t> Customer treated fairly and needs considered. Rights honoured.</a:t>
                      </a:r>
                      <a:endParaRPr lang="en-GB" dirty="0"/>
                    </a:p>
                  </a:txBody>
                  <a:tcPr marL="70538" marR="70538"/>
                </a:tc>
              </a:tr>
            </a:tbl>
          </a:graphicData>
        </a:graphic>
      </p:graphicFrame>
    </p:spTree>
    <p:extLst>
      <p:ext uri="{BB962C8B-B14F-4D97-AF65-F5344CB8AC3E}">
        <p14:creationId xmlns:p14="http://schemas.microsoft.com/office/powerpoint/2010/main" val="20588800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4294967295"/>
            <p:extLst>
              <p:ext uri="{D42A27DB-BD31-4B8C-83A1-F6EECF244321}">
                <p14:modId xmlns:p14="http://schemas.microsoft.com/office/powerpoint/2010/main" val="2176427600"/>
              </p:ext>
            </p:extLst>
          </p:nvPr>
        </p:nvGraphicFramePr>
        <p:xfrm>
          <a:off x="611560" y="980728"/>
          <a:ext cx="8028384" cy="4577080"/>
        </p:xfrm>
        <a:graphic>
          <a:graphicData uri="http://schemas.openxmlformats.org/drawingml/2006/table">
            <a:tbl>
              <a:tblPr firstRow="1" bandRow="1">
                <a:tableStyleId>{5C22544A-7EE6-4342-B048-85BDC9FD1C3A}</a:tableStyleId>
              </a:tblPr>
              <a:tblGrid>
                <a:gridCol w="4014192"/>
                <a:gridCol w="4014192"/>
              </a:tblGrid>
              <a:tr h="370840">
                <a:tc>
                  <a:txBody>
                    <a:bodyPr/>
                    <a:lstStyle/>
                    <a:p>
                      <a:r>
                        <a:rPr lang="en-GB" dirty="0" smtClean="0"/>
                        <a:t>Type of Management</a:t>
                      </a:r>
                      <a:endParaRPr lang="en-GB" dirty="0"/>
                    </a:p>
                  </a:txBody>
                  <a:tcPr marL="70538" marR="70538"/>
                </a:tc>
                <a:tc>
                  <a:txBody>
                    <a:bodyPr/>
                    <a:lstStyle/>
                    <a:p>
                      <a:r>
                        <a:rPr lang="en-GB" dirty="0" smtClean="0"/>
                        <a:t>Local Community</a:t>
                      </a:r>
                      <a:endParaRPr lang="en-GB" dirty="0"/>
                    </a:p>
                  </a:txBody>
                  <a:tcPr marL="70538" marR="70538"/>
                </a:tc>
              </a:tr>
              <a:tr h="370840">
                <a:tc>
                  <a:txBody>
                    <a:bodyPr/>
                    <a:lstStyle/>
                    <a:p>
                      <a:r>
                        <a:rPr lang="en-GB" dirty="0" smtClean="0"/>
                        <a:t/>
                      </a:r>
                      <a:br>
                        <a:rPr lang="en-GB" dirty="0" smtClean="0"/>
                      </a:br>
                      <a:r>
                        <a:rPr lang="en-GB" dirty="0" smtClean="0"/>
                        <a:t>Immoral Management</a:t>
                      </a:r>
                    </a:p>
                    <a:p>
                      <a:endParaRPr lang="en-GB" dirty="0" smtClean="0"/>
                    </a:p>
                    <a:p>
                      <a:endParaRPr lang="en-GB" dirty="0" smtClean="0"/>
                    </a:p>
                    <a:p>
                      <a:endParaRPr lang="en-GB" dirty="0" smtClean="0"/>
                    </a:p>
                    <a:p>
                      <a:endParaRPr lang="en-GB" dirty="0" smtClean="0"/>
                    </a:p>
                    <a:p>
                      <a:r>
                        <a:rPr lang="en-GB" dirty="0" smtClean="0"/>
                        <a:t>Amoral Management</a:t>
                      </a:r>
                    </a:p>
                    <a:p>
                      <a:endParaRPr lang="en-GB" dirty="0" smtClean="0"/>
                    </a:p>
                    <a:p>
                      <a:endParaRPr lang="en-GB" dirty="0" smtClean="0"/>
                    </a:p>
                    <a:p>
                      <a:endParaRPr lang="en-GB" dirty="0" smtClean="0"/>
                    </a:p>
                    <a:p>
                      <a:endParaRPr lang="en-GB" dirty="0" smtClean="0"/>
                    </a:p>
                    <a:p>
                      <a:endParaRPr lang="en-GB" dirty="0" smtClean="0"/>
                    </a:p>
                    <a:p>
                      <a:r>
                        <a:rPr lang="en-GB" dirty="0" smtClean="0"/>
                        <a:t>Moral Management</a:t>
                      </a:r>
                    </a:p>
                    <a:p>
                      <a:endParaRPr lang="en-GB" dirty="0" smtClean="0"/>
                    </a:p>
                    <a:p>
                      <a:endParaRPr lang="en-GB" dirty="0"/>
                    </a:p>
                  </a:txBody>
                  <a:tcPr marL="70538" marR="70538"/>
                </a:tc>
                <a:tc>
                  <a:txBody>
                    <a:bodyPr/>
                    <a:lstStyle/>
                    <a:p>
                      <a:endParaRPr lang="en-GB" dirty="0" smtClean="0"/>
                    </a:p>
                    <a:p>
                      <a:r>
                        <a:rPr lang="en-GB" dirty="0" smtClean="0"/>
                        <a:t>Exploits to the fullest, pollutes the environment. Disregards communities needs, takes advantage of its resources and</a:t>
                      </a:r>
                      <a:r>
                        <a:rPr lang="en-GB" baseline="0" dirty="0" smtClean="0"/>
                        <a:t> does not give anything in return.</a:t>
                      </a:r>
                    </a:p>
                    <a:p>
                      <a:endParaRPr lang="en-GB" baseline="0" dirty="0" smtClean="0"/>
                    </a:p>
                    <a:p>
                      <a:r>
                        <a:rPr lang="en-GB" baseline="0" dirty="0" smtClean="0"/>
                        <a:t>Does not take needs into business decision making. Assumed to be irrelevant to business decisions. Legal considerations are followed but nothing more. </a:t>
                      </a:r>
                    </a:p>
                    <a:p>
                      <a:endParaRPr lang="en-GB" baseline="0" dirty="0" smtClean="0"/>
                    </a:p>
                    <a:p>
                      <a:r>
                        <a:rPr lang="en-GB" baseline="0" dirty="0" smtClean="0"/>
                        <a:t> see community as vital. Seeks to be a leading citizen gets actively involved and helps institutions. Sees community and company goals as mutually interdependent.</a:t>
                      </a:r>
                      <a:endParaRPr lang="en-GB" dirty="0"/>
                    </a:p>
                  </a:txBody>
                  <a:tcPr marL="70538" marR="70538"/>
                </a:tc>
              </a:tr>
            </a:tbl>
          </a:graphicData>
        </a:graphic>
      </p:graphicFrame>
    </p:spTree>
    <p:extLst>
      <p:ext uri="{BB962C8B-B14F-4D97-AF65-F5344CB8AC3E}">
        <p14:creationId xmlns:p14="http://schemas.microsoft.com/office/powerpoint/2010/main" val="13527899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fontScale="85000" lnSpcReduction="20000"/>
          </a:bodyPr>
          <a:lstStyle/>
          <a:p>
            <a:r>
              <a:rPr lang="en-GB" dirty="0" smtClean="0"/>
              <a:t>The </a:t>
            </a:r>
            <a:r>
              <a:rPr lang="en-GB" dirty="0"/>
              <a:t>M</a:t>
            </a:r>
            <a:r>
              <a:rPr lang="en-GB" dirty="0" smtClean="0"/>
              <a:t>oral Aspect;</a:t>
            </a:r>
          </a:p>
          <a:p>
            <a:r>
              <a:rPr lang="en-GB" dirty="0" smtClean="0"/>
              <a:t>Corporations are not only strategically rational but also morally right in considering the interests of individuals and groups they affect or are affected by. </a:t>
            </a:r>
          </a:p>
          <a:p>
            <a:r>
              <a:rPr lang="en-GB" dirty="0" smtClean="0"/>
              <a:t>Contrast with Friedman who thought that the interests of the owners  were legitimate. </a:t>
            </a:r>
            <a:endParaRPr lang="en-US" dirty="0"/>
          </a:p>
          <a:p>
            <a:r>
              <a:rPr lang="en-GB" dirty="0" smtClean="0"/>
              <a:t>Arguably the single most influential theory in CSR.</a:t>
            </a:r>
          </a:p>
          <a:p>
            <a:r>
              <a:rPr lang="en-GB" dirty="0" smtClean="0"/>
              <a:t>Management of stakeholders is about assessing and  balancing their interests when running a firm.</a:t>
            </a:r>
          </a:p>
          <a:p>
            <a:r>
              <a:rPr lang="en-GB" dirty="0" smtClean="0"/>
              <a:t>Gives rise to ‘stakeholder democracy’ ( Matten and Crane 2005)</a:t>
            </a:r>
            <a:endParaRPr 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Basic features of stakeholder theory</a:t>
            </a:r>
            <a:endParaRPr lang="en-US" dirty="0"/>
          </a:p>
        </p:txBody>
      </p:sp>
      <p:sp>
        <p:nvSpPr>
          <p:cNvPr id="3" name="Content Placeholder 2"/>
          <p:cNvSpPr>
            <a:spLocks noGrp="1"/>
          </p:cNvSpPr>
          <p:nvPr>
            <p:ph idx="1"/>
          </p:nvPr>
        </p:nvSpPr>
        <p:spPr/>
        <p:txBody>
          <a:bodyPr>
            <a:normAutofit lnSpcReduction="10000"/>
          </a:bodyPr>
          <a:lstStyle/>
          <a:p>
            <a:r>
              <a:rPr lang="en-GB" dirty="0" smtClean="0"/>
              <a:t>R. Edward Freeman 1984 – Stakeholder Management: Framework and Philosophy</a:t>
            </a:r>
          </a:p>
          <a:p>
            <a:pPr marL="514350" indent="-514350">
              <a:buFont typeface="+mj-lt"/>
              <a:buAutoNum type="arabicPeriod"/>
            </a:pPr>
            <a:r>
              <a:rPr lang="en-GB" b="1" dirty="0" smtClean="0"/>
              <a:t>Analytical</a:t>
            </a:r>
            <a:r>
              <a:rPr lang="en-GB" dirty="0" smtClean="0"/>
              <a:t>, to map all relevant groups in the context of a company’s goals. </a:t>
            </a:r>
          </a:p>
          <a:p>
            <a:pPr marL="514350" indent="-514350">
              <a:buFont typeface="+mj-lt"/>
              <a:buAutoNum type="arabicPeriod"/>
            </a:pPr>
            <a:r>
              <a:rPr lang="en-GB" b="1" dirty="0" smtClean="0"/>
              <a:t>Process</a:t>
            </a:r>
            <a:r>
              <a:rPr lang="en-GB" dirty="0" smtClean="0"/>
              <a:t>, consider which players will be influential in that goal</a:t>
            </a:r>
          </a:p>
          <a:p>
            <a:pPr marL="514350" indent="-514350">
              <a:buFont typeface="+mj-lt"/>
              <a:buAutoNum type="arabicPeriod"/>
            </a:pPr>
            <a:r>
              <a:rPr lang="en-GB" b="1" dirty="0" smtClean="0"/>
              <a:t>Transactional</a:t>
            </a:r>
            <a:r>
              <a:rPr lang="en-GB" dirty="0" smtClean="0"/>
              <a:t>, management  of those relationships with its stakeholders.  </a:t>
            </a:r>
          </a:p>
          <a:p>
            <a:endParaRPr 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Stakeholder Management</a:t>
            </a:r>
            <a:endParaRPr lang="en-US" dirty="0"/>
          </a:p>
        </p:txBody>
      </p:sp>
      <p:sp>
        <p:nvSpPr>
          <p:cNvPr id="3" name="Content Placeholder 2"/>
          <p:cNvSpPr>
            <a:spLocks noGrp="1"/>
          </p:cNvSpPr>
          <p:nvPr>
            <p:ph idx="1"/>
          </p:nvPr>
        </p:nvSpPr>
        <p:spPr/>
        <p:txBody>
          <a:bodyPr/>
          <a:lstStyle/>
          <a:p>
            <a:r>
              <a:rPr lang="en-GB" dirty="0" smtClean="0"/>
              <a:t>Strategic management of identifiable stakeholders, whether they are legitimate or not, needs  to be in place.</a:t>
            </a:r>
          </a:p>
          <a:p>
            <a:r>
              <a:rPr lang="en-GB" dirty="0" smtClean="0"/>
              <a:t>Necessity of an organisation to manage the relationships with its specific groups in an action-orientated way.</a:t>
            </a:r>
          </a:p>
          <a:p>
            <a:r>
              <a:rPr lang="en-GB" dirty="0" smtClean="0"/>
              <a:t>Do they fit with the rational ‘stakeholder map’</a:t>
            </a:r>
          </a:p>
          <a:p>
            <a:endParaRPr lang="en-US"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3629" y="4528478"/>
            <a:ext cx="2619375" cy="1743075"/>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38589" y="4517065"/>
            <a:ext cx="2857500" cy="1754488"/>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163207" y="4531507"/>
            <a:ext cx="2411760" cy="1740046"/>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Stakeholder Maps</a:t>
            </a:r>
            <a:endParaRPr lang="en-US" dirty="0"/>
          </a:p>
        </p:txBody>
      </p:sp>
      <p:sp>
        <p:nvSpPr>
          <p:cNvPr id="3" name="Content Placeholder 2"/>
          <p:cNvSpPr>
            <a:spLocks noGrp="1"/>
          </p:cNvSpPr>
          <p:nvPr>
            <p:ph idx="1"/>
          </p:nvPr>
        </p:nvSpPr>
        <p:spPr/>
        <p:txBody>
          <a:bodyPr/>
          <a:lstStyle/>
          <a:p>
            <a:r>
              <a:rPr lang="en-GB" dirty="0" smtClean="0"/>
              <a:t>An analysis of the environment of a particular firm.</a:t>
            </a:r>
          </a:p>
          <a:p>
            <a:r>
              <a:rPr lang="en-GB" dirty="0" smtClean="0"/>
              <a:t>Giving generic stakeholders who can affect……</a:t>
            </a:r>
          </a:p>
          <a:p>
            <a:r>
              <a:rPr lang="en-GB" dirty="0" smtClean="0"/>
              <a:t>See stakeholder map…</a:t>
            </a:r>
            <a:endParaRPr 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nvGraphicFramePr>
        <p:xfrm>
          <a:off x="285720" y="214290"/>
          <a:ext cx="8572560" cy="62151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GB" dirty="0" smtClean="0"/>
              <a:t>However most maps are just used as a tool to gather information.</a:t>
            </a:r>
          </a:p>
          <a:p>
            <a:r>
              <a:rPr lang="en-GB" dirty="0" smtClean="0"/>
              <a:t>For stakeholder analysis to be useful specific stakeholder groups must be identified</a:t>
            </a:r>
          </a:p>
          <a:p>
            <a:r>
              <a:rPr lang="en-GB" dirty="0" smtClean="0"/>
              <a:t>Government is a category </a:t>
            </a:r>
            <a:r>
              <a:rPr lang="en-GB" smtClean="0"/>
              <a:t>who can </a:t>
            </a:r>
            <a:r>
              <a:rPr lang="en-GB" dirty="0" smtClean="0"/>
              <a:t>take action to affect achievement of organisations' goal.</a:t>
            </a:r>
          </a:p>
          <a:p>
            <a:r>
              <a:rPr lang="en-GB" dirty="0" smtClean="0"/>
              <a:t>See stakeholder chart</a:t>
            </a:r>
            <a:endParaRPr lang="en-US"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nvGraphicFramePr>
        <p:xfrm>
          <a:off x="214281" y="142851"/>
          <a:ext cx="8715438" cy="6363264"/>
        </p:xfrm>
        <a:graphic>
          <a:graphicData uri="http://schemas.openxmlformats.org/drawingml/2006/table">
            <a:tbl>
              <a:tblPr firstRow="1" bandRow="1">
                <a:tableStyleId>{5C22544A-7EE6-4342-B048-85BDC9FD1C3A}</a:tableStyleId>
              </a:tblPr>
              <a:tblGrid>
                <a:gridCol w="2905146"/>
                <a:gridCol w="2905146"/>
                <a:gridCol w="2905146"/>
              </a:tblGrid>
              <a:tr h="774111">
                <a:tc>
                  <a:txBody>
                    <a:bodyPr/>
                    <a:lstStyle/>
                    <a:p>
                      <a:r>
                        <a:rPr lang="en-GB" dirty="0" smtClean="0"/>
                        <a:t>Owners</a:t>
                      </a:r>
                      <a:endParaRPr lang="en-US" dirty="0"/>
                    </a:p>
                  </a:txBody>
                  <a:tcPr/>
                </a:tc>
                <a:tc>
                  <a:txBody>
                    <a:bodyPr/>
                    <a:lstStyle/>
                    <a:p>
                      <a:r>
                        <a:rPr lang="en-GB" dirty="0" smtClean="0"/>
                        <a:t>Financial Community</a:t>
                      </a:r>
                      <a:endParaRPr lang="en-US" dirty="0"/>
                    </a:p>
                  </a:txBody>
                  <a:tcPr/>
                </a:tc>
                <a:tc>
                  <a:txBody>
                    <a:bodyPr/>
                    <a:lstStyle/>
                    <a:p>
                      <a:r>
                        <a:rPr lang="en-GB" dirty="0" smtClean="0"/>
                        <a:t>Activist Groups</a:t>
                      </a:r>
                      <a:endParaRPr lang="en-US" dirty="0"/>
                    </a:p>
                  </a:txBody>
                  <a:tcPr/>
                </a:tc>
              </a:tr>
              <a:tr h="1226154">
                <a:tc>
                  <a:txBody>
                    <a:bodyPr/>
                    <a:lstStyle/>
                    <a:p>
                      <a:r>
                        <a:rPr lang="en-GB" dirty="0" smtClean="0"/>
                        <a:t>Shareowners</a:t>
                      </a:r>
                    </a:p>
                    <a:p>
                      <a:r>
                        <a:rPr lang="en-GB" dirty="0" smtClean="0"/>
                        <a:t>Bondholders</a:t>
                      </a:r>
                    </a:p>
                    <a:p>
                      <a:r>
                        <a:rPr lang="en-GB" dirty="0" smtClean="0"/>
                        <a:t>Employees</a:t>
                      </a:r>
                      <a:endParaRPr lang="en-US" dirty="0"/>
                    </a:p>
                  </a:txBody>
                  <a:tcPr/>
                </a:tc>
                <a:tc>
                  <a:txBody>
                    <a:bodyPr/>
                    <a:lstStyle/>
                    <a:p>
                      <a:r>
                        <a:rPr lang="en-GB" dirty="0" smtClean="0"/>
                        <a:t>Analysts</a:t>
                      </a:r>
                    </a:p>
                    <a:p>
                      <a:r>
                        <a:rPr lang="en-GB" dirty="0" smtClean="0"/>
                        <a:t>Investment</a:t>
                      </a:r>
                      <a:r>
                        <a:rPr lang="en-GB" baseline="0" dirty="0" smtClean="0"/>
                        <a:t> Banks</a:t>
                      </a:r>
                    </a:p>
                    <a:p>
                      <a:r>
                        <a:rPr lang="en-GB" baseline="0" dirty="0" smtClean="0"/>
                        <a:t>Commercial Banks</a:t>
                      </a:r>
                      <a:endParaRPr lang="en-US" dirty="0"/>
                    </a:p>
                  </a:txBody>
                  <a:tcPr/>
                </a:tc>
                <a:tc>
                  <a:txBody>
                    <a:bodyPr/>
                    <a:lstStyle/>
                    <a:p>
                      <a:r>
                        <a:rPr lang="en-GB" dirty="0" smtClean="0"/>
                        <a:t>Health and safety groups</a:t>
                      </a:r>
                    </a:p>
                    <a:p>
                      <a:r>
                        <a:rPr lang="en-GB" dirty="0" smtClean="0"/>
                        <a:t>Environmental Groups</a:t>
                      </a:r>
                    </a:p>
                    <a:p>
                      <a:r>
                        <a:rPr lang="en-GB" dirty="0" smtClean="0"/>
                        <a:t>‘Big Business groups</a:t>
                      </a:r>
                    </a:p>
                    <a:p>
                      <a:r>
                        <a:rPr lang="en-GB" dirty="0" smtClean="0"/>
                        <a:t>Single issue groups</a:t>
                      </a:r>
                      <a:endParaRPr lang="en-US" dirty="0"/>
                    </a:p>
                  </a:txBody>
                  <a:tcPr/>
                </a:tc>
              </a:tr>
              <a:tr h="448493">
                <a:tc>
                  <a:txBody>
                    <a:bodyPr/>
                    <a:lstStyle/>
                    <a:p>
                      <a:r>
                        <a:rPr lang="en-GB" b="1" dirty="0" smtClean="0"/>
                        <a:t>Suppliers</a:t>
                      </a:r>
                      <a:endParaRPr lang="en-US" b="1" dirty="0"/>
                    </a:p>
                  </a:txBody>
                  <a:tcPr>
                    <a:lnB w="12700" cap="flat" cmpd="sng" algn="ctr">
                      <a:solidFill>
                        <a:schemeClr val="tx1"/>
                      </a:solidFill>
                      <a:prstDash val="solid"/>
                      <a:round/>
                      <a:headEnd type="none" w="med" len="med"/>
                      <a:tailEnd type="none" w="med" len="med"/>
                    </a:lnB>
                  </a:tcPr>
                </a:tc>
                <a:tc>
                  <a:txBody>
                    <a:bodyPr/>
                    <a:lstStyle/>
                    <a:p>
                      <a:r>
                        <a:rPr lang="en-GB" b="1" dirty="0" smtClean="0"/>
                        <a:t>Government</a:t>
                      </a:r>
                      <a:endParaRPr lang="en-US" b="1" dirty="0"/>
                    </a:p>
                  </a:txBody>
                  <a:tcPr/>
                </a:tc>
                <a:tc>
                  <a:txBody>
                    <a:bodyPr/>
                    <a:lstStyle/>
                    <a:p>
                      <a:r>
                        <a:rPr lang="en-GB" b="1" dirty="0" smtClean="0"/>
                        <a:t>Political Groups</a:t>
                      </a:r>
                      <a:endParaRPr lang="en-US" b="1" dirty="0"/>
                    </a:p>
                  </a:txBody>
                  <a:tcPr/>
                </a:tc>
              </a:tr>
              <a:tr h="448493">
                <a:tc>
                  <a:txBody>
                    <a:bodyPr/>
                    <a:lstStyle/>
                    <a:p>
                      <a:r>
                        <a:rPr lang="en-GB" dirty="0" smtClean="0"/>
                        <a:t>Firm A</a:t>
                      </a:r>
                    </a:p>
                    <a:p>
                      <a:r>
                        <a:rPr lang="en-GB" dirty="0" smtClean="0"/>
                        <a:t>Firm</a:t>
                      </a:r>
                      <a:r>
                        <a:rPr lang="en-GB" baseline="0" dirty="0" smtClean="0"/>
                        <a:t> B</a:t>
                      </a:r>
                    </a:p>
                    <a:p>
                      <a:r>
                        <a:rPr lang="en-GB" baseline="0" dirty="0" smtClean="0"/>
                        <a:t>Firm C</a:t>
                      </a:r>
                    </a:p>
                    <a:p>
                      <a:r>
                        <a:rPr lang="en-GB" dirty="0" smtClean="0"/>
                        <a:t>etc</a:t>
                      </a:r>
                      <a:endParaRPr lang="en-US" dirty="0"/>
                    </a:p>
                  </a:txBody>
                  <a:tcPr>
                    <a:lnT w="12700" cap="flat" cmpd="sng" algn="ctr">
                      <a:solidFill>
                        <a:schemeClr val="tx1"/>
                      </a:solidFill>
                      <a:prstDash val="solid"/>
                      <a:round/>
                      <a:headEnd type="none" w="med" len="med"/>
                      <a:tailEnd type="none" w="med" len="med"/>
                    </a:lnT>
                  </a:tcPr>
                </a:tc>
                <a:tc>
                  <a:txBody>
                    <a:bodyPr/>
                    <a:lstStyle/>
                    <a:p>
                      <a:r>
                        <a:rPr lang="en-GB" dirty="0" smtClean="0"/>
                        <a:t>Parliament</a:t>
                      </a:r>
                    </a:p>
                    <a:p>
                      <a:r>
                        <a:rPr lang="en-GB" dirty="0" smtClean="0"/>
                        <a:t>Cabinet</a:t>
                      </a:r>
                      <a:r>
                        <a:rPr lang="en-GB" baseline="0" dirty="0" smtClean="0"/>
                        <a:t> departments</a:t>
                      </a:r>
                    </a:p>
                    <a:p>
                      <a:r>
                        <a:rPr lang="en-GB" baseline="0" dirty="0" smtClean="0"/>
                        <a:t>Courts</a:t>
                      </a:r>
                    </a:p>
                    <a:p>
                      <a:r>
                        <a:rPr lang="en-GB" baseline="0" dirty="0" smtClean="0"/>
                        <a:t>Agencies</a:t>
                      </a:r>
                      <a:endParaRPr lang="en-US" dirty="0"/>
                    </a:p>
                  </a:txBody>
                  <a:tcPr/>
                </a:tc>
                <a:tc>
                  <a:txBody>
                    <a:bodyPr/>
                    <a:lstStyle/>
                    <a:p>
                      <a:r>
                        <a:rPr lang="en-GB" dirty="0" smtClean="0"/>
                        <a:t>Political Party A </a:t>
                      </a:r>
                    </a:p>
                    <a:p>
                      <a:r>
                        <a:rPr lang="en-GB" dirty="0" smtClean="0"/>
                        <a:t>Political Party</a:t>
                      </a:r>
                      <a:r>
                        <a:rPr lang="en-GB" baseline="0" dirty="0" smtClean="0"/>
                        <a:t> B</a:t>
                      </a:r>
                    </a:p>
                    <a:p>
                      <a:r>
                        <a:rPr lang="en-GB" baseline="0" dirty="0" smtClean="0"/>
                        <a:t>National Councils </a:t>
                      </a:r>
                    </a:p>
                    <a:p>
                      <a:r>
                        <a:rPr lang="en-GB" baseline="0" dirty="0" smtClean="0"/>
                        <a:t>etc</a:t>
                      </a:r>
                      <a:endParaRPr lang="en-US" dirty="0"/>
                    </a:p>
                  </a:txBody>
                  <a:tcPr/>
                </a:tc>
              </a:tr>
              <a:tr h="448493">
                <a:tc>
                  <a:txBody>
                    <a:bodyPr/>
                    <a:lstStyle/>
                    <a:p>
                      <a:r>
                        <a:rPr lang="en-GB" b="1" dirty="0" smtClean="0"/>
                        <a:t>Customers</a:t>
                      </a:r>
                      <a:endParaRPr lang="en-US" b="1" dirty="0"/>
                    </a:p>
                  </a:txBody>
                  <a:tcPr/>
                </a:tc>
                <a:tc>
                  <a:txBody>
                    <a:bodyPr/>
                    <a:lstStyle/>
                    <a:p>
                      <a:r>
                        <a:rPr lang="en-GB" b="1" dirty="0" smtClean="0"/>
                        <a:t>Customer Advocate Groups</a:t>
                      </a:r>
                      <a:endParaRPr lang="en-US" b="1" dirty="0"/>
                    </a:p>
                  </a:txBody>
                  <a:tcPr/>
                </a:tc>
                <a:tc>
                  <a:txBody>
                    <a:bodyPr/>
                    <a:lstStyle/>
                    <a:p>
                      <a:r>
                        <a:rPr lang="en-GB" b="1" dirty="0" smtClean="0"/>
                        <a:t> Unions</a:t>
                      </a:r>
                      <a:endParaRPr lang="en-US" b="1" dirty="0"/>
                    </a:p>
                  </a:txBody>
                  <a:tcPr/>
                </a:tc>
              </a:tr>
              <a:tr h="448493">
                <a:tc>
                  <a:txBody>
                    <a:bodyPr/>
                    <a:lstStyle/>
                    <a:p>
                      <a:r>
                        <a:rPr lang="en-GB" dirty="0" smtClean="0"/>
                        <a:t>Customer A</a:t>
                      </a:r>
                    </a:p>
                    <a:p>
                      <a:r>
                        <a:rPr lang="en-GB" dirty="0" smtClean="0"/>
                        <a:t>Customer B </a:t>
                      </a:r>
                      <a:endParaRPr lang="en-US" dirty="0"/>
                    </a:p>
                  </a:txBody>
                  <a:tcPr/>
                </a:tc>
                <a:tc>
                  <a:txBody>
                    <a:bodyPr/>
                    <a:lstStyle/>
                    <a:p>
                      <a:r>
                        <a:rPr lang="en-GB" dirty="0" smtClean="0"/>
                        <a:t>Consumer’s Union </a:t>
                      </a:r>
                    </a:p>
                    <a:p>
                      <a:r>
                        <a:rPr lang="en-GB" dirty="0" smtClean="0"/>
                        <a:t>Trading Standards</a:t>
                      </a:r>
                      <a:endParaRPr lang="en-US" dirty="0"/>
                    </a:p>
                  </a:txBody>
                  <a:tcPr/>
                </a:tc>
                <a:tc>
                  <a:txBody>
                    <a:bodyPr/>
                    <a:lstStyle/>
                    <a:p>
                      <a:endParaRPr lang="en-US" dirty="0"/>
                    </a:p>
                  </a:txBody>
                  <a:tcPr/>
                </a:tc>
              </a:tr>
              <a:tr h="448493">
                <a:tc>
                  <a:txBody>
                    <a:bodyPr/>
                    <a:lstStyle/>
                    <a:p>
                      <a:r>
                        <a:rPr lang="en-GB" b="1" dirty="0" smtClean="0"/>
                        <a:t>Employees</a:t>
                      </a:r>
                      <a:endParaRPr lang="en-US" b="1" dirty="0"/>
                    </a:p>
                  </a:txBody>
                  <a:tcPr/>
                </a:tc>
                <a:tc>
                  <a:txBody>
                    <a:bodyPr/>
                    <a:lstStyle/>
                    <a:p>
                      <a:r>
                        <a:rPr lang="en-GB" b="1" dirty="0" smtClean="0"/>
                        <a:t>Trade Associations</a:t>
                      </a:r>
                      <a:endParaRPr lang="en-US" b="1" dirty="0"/>
                    </a:p>
                  </a:txBody>
                  <a:tcPr/>
                </a:tc>
                <a:tc>
                  <a:txBody>
                    <a:bodyPr/>
                    <a:lstStyle/>
                    <a:p>
                      <a:r>
                        <a:rPr lang="en-GB" b="1" dirty="0" smtClean="0"/>
                        <a:t>Competitors</a:t>
                      </a:r>
                      <a:endParaRPr lang="en-US" b="1" dirty="0"/>
                    </a:p>
                  </a:txBody>
                  <a:tcPr/>
                </a:tc>
              </a:tr>
              <a:tr h="448493">
                <a:tc>
                  <a:txBody>
                    <a:bodyPr/>
                    <a:lstStyle/>
                    <a:p>
                      <a:r>
                        <a:rPr lang="en-GB" dirty="0" smtClean="0"/>
                        <a:t>Employee A</a:t>
                      </a:r>
                    </a:p>
                    <a:p>
                      <a:r>
                        <a:rPr lang="en-GB" dirty="0" smtClean="0"/>
                        <a:t>Employee B</a:t>
                      </a:r>
                      <a:endParaRPr lang="en-US" dirty="0"/>
                    </a:p>
                  </a:txBody>
                  <a:tcPr/>
                </a:tc>
                <a:tc>
                  <a:txBody>
                    <a:bodyPr/>
                    <a:lstStyle/>
                    <a:p>
                      <a:r>
                        <a:rPr lang="en-GB" dirty="0" smtClean="0"/>
                        <a:t>Customer Trade Org A</a:t>
                      </a:r>
                    </a:p>
                    <a:p>
                      <a:r>
                        <a:rPr lang="en-GB" dirty="0" smtClean="0"/>
                        <a:t>Chamber</a:t>
                      </a:r>
                      <a:r>
                        <a:rPr lang="en-GB" baseline="0" dirty="0" smtClean="0"/>
                        <a:t> of commerce</a:t>
                      </a:r>
                      <a:endParaRPr lang="en-GB" dirty="0" smtClean="0"/>
                    </a:p>
                    <a:p>
                      <a:endParaRPr lang="en-US" dirty="0"/>
                    </a:p>
                  </a:txBody>
                  <a:tcPr/>
                </a:tc>
                <a:tc>
                  <a:txBody>
                    <a:bodyPr/>
                    <a:lstStyle/>
                    <a:p>
                      <a:r>
                        <a:rPr lang="en-GB" dirty="0" smtClean="0"/>
                        <a:t>Domestic competitor A </a:t>
                      </a:r>
                    </a:p>
                    <a:p>
                      <a:r>
                        <a:rPr lang="en-GB" dirty="0" smtClean="0"/>
                        <a:t>Domestic</a:t>
                      </a:r>
                      <a:r>
                        <a:rPr lang="en-GB" baseline="0" dirty="0" smtClean="0"/>
                        <a:t> Competitor B</a:t>
                      </a:r>
                    </a:p>
                    <a:p>
                      <a:r>
                        <a:rPr lang="en-GB" baseline="0" dirty="0" smtClean="0"/>
                        <a:t>Foreign Competitor A</a:t>
                      </a:r>
                    </a:p>
                    <a:p>
                      <a:r>
                        <a:rPr lang="en-GB" baseline="0" dirty="0" smtClean="0"/>
                        <a:t>Etc</a:t>
                      </a:r>
                      <a:endParaRPr lang="en-US" dirty="0"/>
                    </a:p>
                  </a:txBody>
                  <a:tcPr/>
                </a:tc>
              </a:tr>
            </a:tbl>
          </a:graphicData>
        </a:graphic>
      </p:graphicFrame>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nvGraphicFramePr>
        <p:xfrm>
          <a:off x="500034" y="357164"/>
          <a:ext cx="8072494" cy="4726347"/>
        </p:xfrm>
        <a:graphic>
          <a:graphicData uri="http://schemas.openxmlformats.org/drawingml/2006/table">
            <a:tbl>
              <a:tblPr firstRow="1" bandRow="1">
                <a:tableStyleId>{5C22544A-7EE6-4342-B048-85BDC9FD1C3A}</a:tableStyleId>
              </a:tblPr>
              <a:tblGrid>
                <a:gridCol w="4036247"/>
                <a:gridCol w="4036247"/>
              </a:tblGrid>
              <a:tr h="357192">
                <a:tc>
                  <a:txBody>
                    <a:bodyPr/>
                    <a:lstStyle/>
                    <a:p>
                      <a:r>
                        <a:rPr lang="en-GB" dirty="0" smtClean="0"/>
                        <a:t>Customer</a:t>
                      </a:r>
                      <a:r>
                        <a:rPr lang="en-GB" baseline="0" dirty="0" smtClean="0"/>
                        <a:t> A</a:t>
                      </a:r>
                      <a:endParaRPr lang="en-US" dirty="0"/>
                    </a:p>
                  </a:txBody>
                  <a:tcPr/>
                </a:tc>
                <a:tc>
                  <a:txBody>
                    <a:bodyPr/>
                    <a:lstStyle/>
                    <a:p>
                      <a:r>
                        <a:rPr lang="en-GB" dirty="0" smtClean="0"/>
                        <a:t>Political Party A</a:t>
                      </a:r>
                      <a:endParaRPr lang="en-US" dirty="0"/>
                    </a:p>
                  </a:txBody>
                  <a:tcPr/>
                </a:tc>
              </a:tr>
              <a:tr h="845258">
                <a:tc>
                  <a:txBody>
                    <a:bodyPr/>
                    <a:lstStyle/>
                    <a:p>
                      <a:r>
                        <a:rPr lang="en-GB" dirty="0" smtClean="0"/>
                        <a:t>High users of product</a:t>
                      </a:r>
                    </a:p>
                    <a:p>
                      <a:r>
                        <a:rPr lang="en-GB" dirty="0" smtClean="0"/>
                        <a:t>Improvement of product</a:t>
                      </a:r>
                      <a:endParaRPr lang="en-US" dirty="0"/>
                    </a:p>
                  </a:txBody>
                  <a:tcPr/>
                </a:tc>
                <a:tc>
                  <a:txBody>
                    <a:bodyPr/>
                    <a:lstStyle/>
                    <a:p>
                      <a:r>
                        <a:rPr lang="en-GB" dirty="0" smtClean="0"/>
                        <a:t>High users of product</a:t>
                      </a:r>
                    </a:p>
                    <a:p>
                      <a:r>
                        <a:rPr lang="en-GB" dirty="0" smtClean="0"/>
                        <a:t>Able to influence regulatory process</a:t>
                      </a:r>
                    </a:p>
                    <a:p>
                      <a:r>
                        <a:rPr lang="en-GB" dirty="0" smtClean="0"/>
                        <a:t>Able</a:t>
                      </a:r>
                      <a:r>
                        <a:rPr lang="en-GB" baseline="0" dirty="0" smtClean="0"/>
                        <a:t> to get media attention on a national scale</a:t>
                      </a:r>
                      <a:endParaRPr lang="en-US" dirty="0"/>
                    </a:p>
                  </a:txBody>
                  <a:tcPr/>
                </a:tc>
              </a:tr>
              <a:tr h="374348">
                <a:tc>
                  <a:txBody>
                    <a:bodyPr/>
                    <a:lstStyle/>
                    <a:p>
                      <a:r>
                        <a:rPr lang="en-GB" b="1" dirty="0" smtClean="0"/>
                        <a:t>Customer B</a:t>
                      </a:r>
                      <a:endParaRPr lang="en-US" b="1" dirty="0"/>
                    </a:p>
                  </a:txBody>
                  <a:tcPr/>
                </a:tc>
                <a:tc>
                  <a:txBody>
                    <a:bodyPr/>
                    <a:lstStyle/>
                    <a:p>
                      <a:r>
                        <a:rPr lang="en-GB" b="1" dirty="0" smtClean="0"/>
                        <a:t> Customer advocate</a:t>
                      </a:r>
                      <a:r>
                        <a:rPr lang="en-GB" b="1" baseline="0" dirty="0" smtClean="0"/>
                        <a:t> A</a:t>
                      </a:r>
                      <a:endParaRPr lang="en-US" b="1" dirty="0"/>
                    </a:p>
                  </a:txBody>
                  <a:tcPr/>
                </a:tc>
              </a:tr>
              <a:tr h="654942">
                <a:tc>
                  <a:txBody>
                    <a:bodyPr/>
                    <a:lstStyle/>
                    <a:p>
                      <a:r>
                        <a:rPr lang="en-GB" dirty="0" smtClean="0"/>
                        <a:t>Low users of Product</a:t>
                      </a:r>
                    </a:p>
                    <a:p>
                      <a:r>
                        <a:rPr lang="en-GB" dirty="0" smtClean="0"/>
                        <a:t>No available</a:t>
                      </a:r>
                      <a:r>
                        <a:rPr lang="en-GB" baseline="0" dirty="0" smtClean="0"/>
                        <a:t> substitute</a:t>
                      </a:r>
                      <a:endParaRPr lang="en-US" dirty="0"/>
                    </a:p>
                  </a:txBody>
                  <a:tcPr/>
                </a:tc>
                <a:tc>
                  <a:txBody>
                    <a:bodyPr/>
                    <a:lstStyle/>
                    <a:p>
                      <a:r>
                        <a:rPr lang="en-GB" dirty="0" smtClean="0"/>
                        <a:t>Effects of the business on the elderly</a:t>
                      </a:r>
                      <a:endParaRPr lang="en-US" dirty="0"/>
                    </a:p>
                  </a:txBody>
                  <a:tcPr/>
                </a:tc>
              </a:tr>
              <a:tr h="405191">
                <a:tc>
                  <a:txBody>
                    <a:bodyPr/>
                    <a:lstStyle/>
                    <a:p>
                      <a:r>
                        <a:rPr lang="en-GB" b="1" dirty="0" smtClean="0"/>
                        <a:t> Employees</a:t>
                      </a:r>
                      <a:endParaRPr lang="en-US" b="1" dirty="0"/>
                    </a:p>
                  </a:txBody>
                  <a:tcPr/>
                </a:tc>
                <a:tc>
                  <a:txBody>
                    <a:bodyPr/>
                    <a:lstStyle/>
                    <a:p>
                      <a:r>
                        <a:rPr lang="en-GB" b="1" baseline="0" dirty="0" smtClean="0"/>
                        <a:t> Customer Advocate B</a:t>
                      </a:r>
                      <a:endParaRPr lang="en-US" b="1" dirty="0"/>
                    </a:p>
                  </a:txBody>
                  <a:tcPr/>
                </a:tc>
              </a:tr>
              <a:tr h="654942">
                <a:tc>
                  <a:txBody>
                    <a:bodyPr/>
                    <a:lstStyle/>
                    <a:p>
                      <a:r>
                        <a:rPr lang="en-GB" dirty="0" smtClean="0"/>
                        <a:t>Jobs and job security</a:t>
                      </a:r>
                    </a:p>
                    <a:p>
                      <a:r>
                        <a:rPr lang="en-GB" dirty="0" smtClean="0"/>
                        <a:t>Pension benefits</a:t>
                      </a:r>
                      <a:endParaRPr lang="en-US" dirty="0"/>
                    </a:p>
                  </a:txBody>
                  <a:tcPr/>
                </a:tc>
                <a:tc>
                  <a:txBody>
                    <a:bodyPr/>
                    <a:lstStyle/>
                    <a:p>
                      <a:r>
                        <a:rPr lang="en-GB" dirty="0" smtClean="0"/>
                        <a:t>Safety of the business’ product</a:t>
                      </a:r>
                      <a:endParaRPr lang="en-US" dirty="0"/>
                    </a:p>
                  </a:txBody>
                  <a:tcPr/>
                </a:tc>
              </a:tr>
              <a:tr h="427502">
                <a:tc>
                  <a:txBody>
                    <a:bodyPr/>
                    <a:lstStyle/>
                    <a:p>
                      <a:r>
                        <a:rPr lang="en-GB" b="1" dirty="0" smtClean="0"/>
                        <a:t> Owners</a:t>
                      </a:r>
                      <a:endParaRPr lang="en-US" b="1" dirty="0"/>
                    </a:p>
                  </a:txBody>
                  <a:tcPr/>
                </a:tc>
                <a:tc>
                  <a:txBody>
                    <a:bodyPr/>
                    <a:lstStyle/>
                    <a:p>
                      <a:endParaRPr lang="en-US"/>
                    </a:p>
                  </a:txBody>
                  <a:tcPr/>
                </a:tc>
              </a:tr>
              <a:tr h="654942">
                <a:tc>
                  <a:txBody>
                    <a:bodyPr/>
                    <a:lstStyle/>
                    <a:p>
                      <a:r>
                        <a:rPr lang="en-GB" dirty="0" smtClean="0"/>
                        <a:t>Growth and income</a:t>
                      </a:r>
                    </a:p>
                    <a:p>
                      <a:r>
                        <a:rPr lang="en-GB" dirty="0" smtClean="0"/>
                        <a:t>Stability</a:t>
                      </a:r>
                      <a:r>
                        <a:rPr lang="en-GB" baseline="0" dirty="0" smtClean="0"/>
                        <a:t> of stock price and dividends</a:t>
                      </a:r>
                      <a:endParaRPr lang="en-US" dirty="0"/>
                    </a:p>
                  </a:txBody>
                  <a:tcPr/>
                </a:tc>
                <a:tc>
                  <a:txBody>
                    <a:bodyPr/>
                    <a:lstStyle/>
                    <a:p>
                      <a:endParaRPr lang="en-US" dirty="0"/>
                    </a:p>
                  </a:txBody>
                  <a:tcPr/>
                </a:tc>
              </a:tr>
            </a:tbl>
          </a:graphicData>
        </a:graphic>
      </p:graphicFrame>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a:t>
            </a:r>
            <a:endParaRPr lang="en-US" dirty="0"/>
          </a:p>
        </p:txBody>
      </p:sp>
      <p:sp>
        <p:nvSpPr>
          <p:cNvPr id="3" name="Content Placeholder 2"/>
          <p:cNvSpPr>
            <a:spLocks noGrp="1"/>
          </p:cNvSpPr>
          <p:nvPr>
            <p:ph idx="1"/>
          </p:nvPr>
        </p:nvSpPr>
        <p:spPr/>
        <p:txBody>
          <a:bodyPr/>
          <a:lstStyle/>
          <a:p>
            <a:endParaRPr lang="en-GB" dirty="0" smtClean="0"/>
          </a:p>
          <a:p>
            <a:r>
              <a:rPr lang="en-GB" dirty="0" smtClean="0"/>
              <a:t>Design a stakeholder map and charts </a:t>
            </a:r>
            <a:r>
              <a:rPr lang="en-GB" dirty="0" smtClean="0"/>
              <a:t>your chosen organisation. </a:t>
            </a:r>
          </a:p>
          <a:p>
            <a:r>
              <a:rPr lang="en-GB" dirty="0" smtClean="0"/>
              <a:t>What </a:t>
            </a:r>
            <a:r>
              <a:rPr lang="en-GB" dirty="0" smtClean="0"/>
              <a:t>stakeholders have you identified and what are their ‘stakes’?</a:t>
            </a:r>
            <a:endParaRPr lang="en-US"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‘Stakeholder role set’</a:t>
            </a:r>
            <a:endParaRPr lang="en-US" dirty="0"/>
          </a:p>
        </p:txBody>
      </p:sp>
      <p:sp>
        <p:nvSpPr>
          <p:cNvPr id="3" name="Content Placeholder 2"/>
          <p:cNvSpPr>
            <a:spLocks noGrp="1"/>
          </p:cNvSpPr>
          <p:nvPr>
            <p:ph idx="1"/>
          </p:nvPr>
        </p:nvSpPr>
        <p:spPr/>
        <p:txBody>
          <a:bodyPr>
            <a:normAutofit lnSpcReduction="10000"/>
          </a:bodyPr>
          <a:lstStyle/>
          <a:p>
            <a:r>
              <a:rPr lang="en-GB" dirty="0" smtClean="0"/>
              <a:t>The set of roles that an individual may </a:t>
            </a:r>
            <a:r>
              <a:rPr lang="en-GB" dirty="0" smtClean="0"/>
              <a:t>play qua  </a:t>
            </a:r>
            <a:r>
              <a:rPr lang="en-GB" dirty="0" smtClean="0"/>
              <a:t>being a stakeholder in an organisation.</a:t>
            </a:r>
          </a:p>
          <a:p>
            <a:r>
              <a:rPr lang="en-GB" dirty="0" smtClean="0"/>
              <a:t>For example: an employee may also be a customer, may belong to a union, may be an owner, may be a member of a political party or even a member of a consumer advocate group.</a:t>
            </a:r>
          </a:p>
          <a:p>
            <a:r>
              <a:rPr lang="en-GB" dirty="0" smtClean="0"/>
              <a:t>These needs may have to be balanced.</a:t>
            </a:r>
          </a:p>
          <a:p>
            <a:r>
              <a:rPr lang="en-GB" dirty="0" smtClean="0"/>
              <a:t>Conflict within each group may result.</a:t>
            </a:r>
            <a:endParaRPr lang="en-US"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286248" y="3143248"/>
            <a:ext cx="857256" cy="42862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b="1" dirty="0" smtClean="0"/>
              <a:t>Firm</a:t>
            </a:r>
            <a:endParaRPr lang="en-US" b="1" dirty="0"/>
          </a:p>
        </p:txBody>
      </p:sp>
      <p:sp>
        <p:nvSpPr>
          <p:cNvPr id="5" name="Rectangle 4"/>
          <p:cNvSpPr/>
          <p:nvPr/>
        </p:nvSpPr>
        <p:spPr>
          <a:xfrm>
            <a:off x="3143240" y="2143116"/>
            <a:ext cx="3000396" cy="571504"/>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smtClean="0"/>
              <a:t>Government Official Qua Stakeholder</a:t>
            </a:r>
            <a:endParaRPr lang="en-US" dirty="0"/>
          </a:p>
        </p:txBody>
      </p:sp>
      <p:sp>
        <p:nvSpPr>
          <p:cNvPr id="6" name="Rectangle 5"/>
          <p:cNvSpPr/>
          <p:nvPr/>
        </p:nvSpPr>
        <p:spPr>
          <a:xfrm>
            <a:off x="3357554" y="4000504"/>
            <a:ext cx="2786082" cy="642942"/>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smtClean="0"/>
              <a:t>Employee Qua Stakeholder</a:t>
            </a:r>
            <a:endParaRPr lang="en-US" dirty="0"/>
          </a:p>
        </p:txBody>
      </p:sp>
      <p:sp>
        <p:nvSpPr>
          <p:cNvPr id="7" name="Oval 6"/>
          <p:cNvSpPr/>
          <p:nvPr/>
        </p:nvSpPr>
        <p:spPr>
          <a:xfrm>
            <a:off x="928662" y="642918"/>
            <a:ext cx="1928826" cy="1071570"/>
          </a:xfrm>
          <a:prstGeom prst="ellipse">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smtClean="0"/>
              <a:t>Government Official Qua Customer </a:t>
            </a:r>
            <a:endParaRPr lang="en-US" dirty="0"/>
          </a:p>
        </p:txBody>
      </p:sp>
      <p:sp>
        <p:nvSpPr>
          <p:cNvPr id="8" name="Oval 7"/>
          <p:cNvSpPr/>
          <p:nvPr/>
        </p:nvSpPr>
        <p:spPr>
          <a:xfrm>
            <a:off x="3500430" y="500042"/>
            <a:ext cx="2286016" cy="1143008"/>
          </a:xfrm>
          <a:prstGeom prst="ellipse">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smtClean="0"/>
              <a:t>Government Official Qua Political Party Member</a:t>
            </a:r>
            <a:endParaRPr lang="en-US" dirty="0"/>
          </a:p>
        </p:txBody>
      </p:sp>
      <p:sp>
        <p:nvSpPr>
          <p:cNvPr id="9" name="Oval 8"/>
          <p:cNvSpPr/>
          <p:nvPr/>
        </p:nvSpPr>
        <p:spPr>
          <a:xfrm>
            <a:off x="6357950" y="428604"/>
            <a:ext cx="2214578" cy="1285884"/>
          </a:xfrm>
          <a:prstGeom prst="ellipse">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smtClean="0"/>
              <a:t>Government Official Qua Owner</a:t>
            </a:r>
            <a:endParaRPr lang="en-US" dirty="0"/>
          </a:p>
        </p:txBody>
      </p:sp>
      <p:sp>
        <p:nvSpPr>
          <p:cNvPr id="10" name="Oval 9"/>
          <p:cNvSpPr/>
          <p:nvPr/>
        </p:nvSpPr>
        <p:spPr>
          <a:xfrm>
            <a:off x="357158" y="4929198"/>
            <a:ext cx="1628780" cy="1271590"/>
          </a:xfrm>
          <a:prstGeom prst="ellipse">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smtClean="0"/>
              <a:t>Employee Qua Owner</a:t>
            </a:r>
            <a:endParaRPr lang="en-US" dirty="0"/>
          </a:p>
        </p:txBody>
      </p:sp>
      <p:sp>
        <p:nvSpPr>
          <p:cNvPr id="11" name="Oval 10"/>
          <p:cNvSpPr/>
          <p:nvPr/>
        </p:nvSpPr>
        <p:spPr>
          <a:xfrm>
            <a:off x="2357422" y="5000636"/>
            <a:ext cx="1928826" cy="1271590"/>
          </a:xfrm>
          <a:prstGeom prst="ellipse">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smtClean="0"/>
              <a:t>Employee Qua Customer</a:t>
            </a:r>
            <a:endParaRPr lang="en-US" dirty="0"/>
          </a:p>
        </p:txBody>
      </p:sp>
      <p:sp>
        <p:nvSpPr>
          <p:cNvPr id="12" name="Oval 11"/>
          <p:cNvSpPr/>
          <p:nvPr/>
        </p:nvSpPr>
        <p:spPr>
          <a:xfrm>
            <a:off x="4572000" y="4929198"/>
            <a:ext cx="1928826" cy="1500198"/>
          </a:xfrm>
          <a:prstGeom prst="ellipse">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smtClean="0"/>
              <a:t>Employee Qua Political Party Member</a:t>
            </a:r>
            <a:endParaRPr lang="en-US" dirty="0"/>
          </a:p>
        </p:txBody>
      </p:sp>
      <p:sp>
        <p:nvSpPr>
          <p:cNvPr id="13" name="Oval 12"/>
          <p:cNvSpPr/>
          <p:nvPr/>
        </p:nvSpPr>
        <p:spPr>
          <a:xfrm>
            <a:off x="6643702" y="5000636"/>
            <a:ext cx="2000264" cy="1500198"/>
          </a:xfrm>
          <a:prstGeom prst="ellipse">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smtClean="0"/>
              <a:t>Employee Qua Consumer advocate</a:t>
            </a:r>
            <a:endParaRPr lang="en-US" dirty="0"/>
          </a:p>
        </p:txBody>
      </p:sp>
      <p:cxnSp>
        <p:nvCxnSpPr>
          <p:cNvPr id="32" name="Straight Arrow Connector 31"/>
          <p:cNvCxnSpPr/>
          <p:nvPr/>
        </p:nvCxnSpPr>
        <p:spPr>
          <a:xfrm rot="5400000" flipH="1" flipV="1">
            <a:off x="4464843" y="1893083"/>
            <a:ext cx="357190" cy="1588"/>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34" name="Straight Arrow Connector 33"/>
          <p:cNvCxnSpPr>
            <a:endCxn id="9" idx="3"/>
          </p:cNvCxnSpPr>
          <p:nvPr/>
        </p:nvCxnSpPr>
        <p:spPr>
          <a:xfrm flipV="1">
            <a:off x="6072198" y="1526175"/>
            <a:ext cx="610070" cy="545503"/>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36" name="Straight Arrow Connector 35"/>
          <p:cNvCxnSpPr/>
          <p:nvPr/>
        </p:nvCxnSpPr>
        <p:spPr>
          <a:xfrm rot="10800000">
            <a:off x="2714612" y="1571612"/>
            <a:ext cx="857256" cy="500066"/>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38" name="Straight Arrow Connector 37"/>
          <p:cNvCxnSpPr/>
          <p:nvPr/>
        </p:nvCxnSpPr>
        <p:spPr>
          <a:xfrm rot="10800000">
            <a:off x="1857356" y="1857364"/>
            <a:ext cx="2286016" cy="1571636"/>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40" name="Straight Arrow Connector 39"/>
          <p:cNvCxnSpPr/>
          <p:nvPr/>
        </p:nvCxnSpPr>
        <p:spPr>
          <a:xfrm flipV="1">
            <a:off x="1214414" y="3429000"/>
            <a:ext cx="3000396" cy="1357322"/>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42" name="Straight Arrow Connector 41"/>
          <p:cNvCxnSpPr>
            <a:endCxn id="6" idx="1"/>
          </p:cNvCxnSpPr>
          <p:nvPr/>
        </p:nvCxnSpPr>
        <p:spPr>
          <a:xfrm flipV="1">
            <a:off x="1714480" y="4321975"/>
            <a:ext cx="1643074" cy="678661"/>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44" name="Straight Arrow Connector 43"/>
          <p:cNvCxnSpPr/>
          <p:nvPr/>
        </p:nvCxnSpPr>
        <p:spPr>
          <a:xfrm rot="5400000" flipH="1" flipV="1">
            <a:off x="3714744" y="4714884"/>
            <a:ext cx="285752" cy="285752"/>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46" name="Straight Arrow Connector 45"/>
          <p:cNvCxnSpPr/>
          <p:nvPr/>
        </p:nvCxnSpPr>
        <p:spPr>
          <a:xfrm rot="5400000" flipH="1" flipV="1">
            <a:off x="5143504" y="4786322"/>
            <a:ext cx="285752" cy="1588"/>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49" name="Straight Arrow Connector 48"/>
          <p:cNvCxnSpPr/>
          <p:nvPr/>
        </p:nvCxnSpPr>
        <p:spPr>
          <a:xfrm rot="10800000">
            <a:off x="6215074" y="4500570"/>
            <a:ext cx="1143008" cy="500066"/>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51" name="Straight Arrow Connector 50"/>
          <p:cNvCxnSpPr/>
          <p:nvPr/>
        </p:nvCxnSpPr>
        <p:spPr>
          <a:xfrm rot="10800000">
            <a:off x="5286380" y="3214686"/>
            <a:ext cx="2500330" cy="1714512"/>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53" name="Straight Arrow Connector 52"/>
          <p:cNvCxnSpPr>
            <a:stCxn id="4" idx="0"/>
            <a:endCxn id="5" idx="2"/>
          </p:cNvCxnSpPr>
          <p:nvPr/>
        </p:nvCxnSpPr>
        <p:spPr>
          <a:xfrm rot="16200000" flipV="1">
            <a:off x="4464843" y="2893215"/>
            <a:ext cx="428628" cy="71438"/>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55" name="Straight Arrow Connector 54"/>
          <p:cNvCxnSpPr>
            <a:stCxn id="4" idx="2"/>
            <a:endCxn id="6" idx="0"/>
          </p:cNvCxnSpPr>
          <p:nvPr/>
        </p:nvCxnSpPr>
        <p:spPr>
          <a:xfrm rot="16200000" flipH="1">
            <a:off x="4518421" y="3768330"/>
            <a:ext cx="428628" cy="35719"/>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61" name="Straight Arrow Connector 60"/>
          <p:cNvCxnSpPr>
            <a:stCxn id="12" idx="7"/>
          </p:cNvCxnSpPr>
          <p:nvPr/>
        </p:nvCxnSpPr>
        <p:spPr>
          <a:xfrm rot="16200000" flipV="1">
            <a:off x="4785263" y="3715804"/>
            <a:ext cx="1862773" cy="1003414"/>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63" name="Straight Arrow Connector 62"/>
          <p:cNvCxnSpPr>
            <a:stCxn id="11" idx="1"/>
            <a:endCxn id="4" idx="1"/>
          </p:cNvCxnSpPr>
          <p:nvPr/>
        </p:nvCxnSpPr>
        <p:spPr>
          <a:xfrm rot="5400000" flipH="1" flipV="1">
            <a:off x="2548423" y="3449031"/>
            <a:ext cx="1829294" cy="1646356"/>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65" name="Straight Arrow Connector 64"/>
          <p:cNvCxnSpPr>
            <a:stCxn id="4" idx="3"/>
          </p:cNvCxnSpPr>
          <p:nvPr/>
        </p:nvCxnSpPr>
        <p:spPr>
          <a:xfrm flipV="1">
            <a:off x="5143504" y="1714488"/>
            <a:ext cx="2571768" cy="1643074"/>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67" name="Straight Arrow Connector 66"/>
          <p:cNvCxnSpPr>
            <a:stCxn id="4" idx="3"/>
          </p:cNvCxnSpPr>
          <p:nvPr/>
        </p:nvCxnSpPr>
        <p:spPr>
          <a:xfrm flipV="1">
            <a:off x="5143504" y="1214422"/>
            <a:ext cx="642942" cy="214314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rotWithShape="1">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Organic</Template>
  <TotalTime>180</TotalTime>
  <Words>1223</Words>
  <Application>Microsoft Office PowerPoint</Application>
  <PresentationFormat>On-screen Show (4:3)</PresentationFormat>
  <Paragraphs>230</Paragraphs>
  <Slides>20</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Garamond</vt:lpstr>
      <vt:lpstr>Organic</vt:lpstr>
      <vt:lpstr>Corporate Social Responsibility</vt:lpstr>
      <vt:lpstr>Stakeholders</vt:lpstr>
      <vt:lpstr>CSR and Organisational Stakeholders </vt:lpstr>
      <vt:lpstr>Stakeholder Theories</vt:lpstr>
      <vt:lpstr>Moral Management and Stakeholders</vt:lpstr>
      <vt:lpstr>PowerPoint Presentation</vt:lpstr>
      <vt:lpstr>PowerPoint Presentation</vt:lpstr>
      <vt:lpstr>PowerPoint Presentation</vt:lpstr>
      <vt:lpstr>PowerPoint Presentation</vt:lpstr>
      <vt:lpstr>PowerPoint Presentation</vt:lpstr>
      <vt:lpstr>Basic features of stakeholder theory</vt:lpstr>
      <vt:lpstr>Stakeholder Management</vt:lpstr>
      <vt:lpstr>Stakeholder Maps</vt:lpstr>
      <vt:lpstr>PowerPoint Presentation</vt:lpstr>
      <vt:lpstr>PowerPoint Presentation</vt:lpstr>
      <vt:lpstr>PowerPoint Presentation</vt:lpstr>
      <vt:lpstr>PowerPoint Presentation</vt:lpstr>
      <vt:lpstr>Activity</vt:lpstr>
      <vt:lpstr>‘Stakeholder role set’</vt:lpstr>
      <vt:lpstr>PowerPoint Presentation</vt:lpstr>
    </vt:vector>
  </TitlesOfParts>
  <Company>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Corporate Social Responsibility</dc:title>
  <dc:creator>SBE</dc:creator>
  <cp:lastModifiedBy>Bronwen Williams</cp:lastModifiedBy>
  <cp:revision>11</cp:revision>
  <dcterms:created xsi:type="dcterms:W3CDTF">2010-11-10T10:59:19Z</dcterms:created>
  <dcterms:modified xsi:type="dcterms:W3CDTF">2019-02-14T09:16:12Z</dcterms:modified>
</cp:coreProperties>
</file>